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39" r:id="rId4"/>
    <p:sldMasterId id="2147483840" r:id="rId5"/>
    <p:sldMasterId id="2147483841" r:id="rId6"/>
    <p:sldMasterId id="2147483842" r:id="rId7"/>
    <p:sldMasterId id="2147483843" r:id="rId8"/>
    <p:sldMasterId id="2147483844" r:id="rId9"/>
    <p:sldMasterId id="2147483845" r:id="rId10"/>
    <p:sldMasterId id="2147483846" r:id="rId11"/>
  </p:sldMasterIdLst>
  <p:notesMasterIdLst>
    <p:notesMasterId r:id="rId37"/>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DM Serif Display" pitchFamily="2" charset="0"/>
      <p:regular r:id="rId42"/>
      <p:italic r:id="rId43"/>
    </p:embeddedFont>
    <p:embeddedFont>
      <p:font typeface="Helvetica Neue" panose="020B0604020202020204" charset="0"/>
      <p:regular r:id="rId44"/>
      <p:bold r:id="rId45"/>
      <p:italic r:id="rId46"/>
      <p:boldItalic r:id="rId47"/>
    </p:embeddedFont>
    <p:embeddedFont>
      <p:font typeface="Inter" panose="020B0604020202020204" charset="0"/>
      <p:regular r:id="rId48"/>
      <p:bold r:id="rId49"/>
    </p:embeddedFont>
    <p:embeddedFont>
      <p:font typeface="Inter Light" panose="020B0604020202020204" charset="0"/>
      <p:regular r:id="rId50"/>
      <p:bold r:id="rId51"/>
    </p:embeddedFont>
    <p:embeddedFont>
      <p:font typeface="Inter Medium" panose="020B0604020202020204" charset="0"/>
      <p:regular r:id="rId52"/>
      <p:bold r:id="rId53"/>
    </p:embeddedFont>
    <p:embeddedFont>
      <p:font typeface="Inter SemiBold" panose="020B0604020202020204" charset="0"/>
      <p:regular r:id="rId54"/>
      <p:bold r:id="rId55"/>
    </p:embeddedFont>
    <p:embeddedFont>
      <p:font typeface="Source Serif Pro" panose="020406030504050202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4E0706-041F-4431-8D99-58799394B0B6}">
  <a:tblStyle styleId="{AB4E0706-041F-4431-8D99-58799394B0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7"/>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2.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Master" Target="slideMasters/slideMaster5.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1"/>
        <p:cNvGrpSpPr/>
        <p:nvPr/>
      </p:nvGrpSpPr>
      <p:grpSpPr>
        <a:xfrm>
          <a:off x="0" y="0"/>
          <a:ext cx="0" cy="0"/>
          <a:chOff x="0" y="0"/>
          <a:chExt cx="0" cy="0"/>
        </a:xfrm>
      </p:grpSpPr>
      <p:sp>
        <p:nvSpPr>
          <p:cNvPr id="3112" name="Google Shape;3112;g2314175a3d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3" name="Google Shape;3113;g2314175a3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spcBef>
                <a:spcPts val="0"/>
              </a:spcBef>
              <a:spcAft>
                <a:spcPts val="0"/>
              </a:spcAft>
              <a:buNone/>
            </a:pPr>
            <a:r>
              <a:rPr lang="en">
                <a:solidFill>
                  <a:schemeClr val="dk1"/>
                </a:solidFill>
              </a:rPr>
              <a:t>Thank you, HCI!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Welcome to Engage and retain top talent through investing in learning and development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This is a session about helping managers and leaders connect with and reskill existing employees to meet future needs.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My name is Chanai Vaznonis, I am a Lead People Scientist at Culture Amp leading a team and supporting our enterprise customers on survey strategy, design, and interpretation. Industrial Organizational Psychology is at the foundation of our work in people science.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My background is in leadership, learning, and organization development across health care, tech, and the various industries of the customers I support.</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g22ef31f0f18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6" name="Google Shape;3376;g22ef31f0f18_0_10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 minutes)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And finally, learning and development should be a priority because all of these benefits.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Culture Amp research shows that employees who report to managers who are good coaches are anywhere from 35-45% more engaged and around 40% more motivated to go above and beyond in their role. </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Additionally, employees are more than 2 times more likely to be motivated to go above and beyond when they receive useful and consistent feedback.</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In the past, the role of a manager was to be a “boss” or a “command and control” style of leader. This style often clashes with the agile, cross-functional, and distributed working arrangements we now find ourselves in, and it’s being replaced by a manager-as-a-coach model, helping to coordinate all of the moving parts teams have to deal with.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help managers navigate this complex role, leveraging technologies to enable development (and even 1:1) can be a game changer.</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6"/>
        <p:cNvGrpSpPr/>
        <p:nvPr/>
      </p:nvGrpSpPr>
      <p:grpSpPr>
        <a:xfrm>
          <a:off x="0" y="0"/>
          <a:ext cx="0" cy="0"/>
          <a:chOff x="0" y="0"/>
          <a:chExt cx="0" cy="0"/>
        </a:xfrm>
      </p:grpSpPr>
      <p:sp>
        <p:nvSpPr>
          <p:cNvPr id="3387" name="Google Shape;3387;g22eefbee045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8" name="Google Shape;3388;g22eefbee045_0_1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To further the importance of learning and development, let’s look at the connection between employee development, engagement, and retention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1"/>
        <p:cNvGrpSpPr/>
        <p:nvPr/>
      </p:nvGrpSpPr>
      <p:grpSpPr>
        <a:xfrm>
          <a:off x="0" y="0"/>
          <a:ext cx="0" cy="0"/>
          <a:chOff x="0" y="0"/>
          <a:chExt cx="0" cy="0"/>
        </a:xfrm>
      </p:grpSpPr>
      <p:sp>
        <p:nvSpPr>
          <p:cNvPr id="3392" name="Google Shape;3392;g2588d041d27_0_1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3" name="Google Shape;3393;g2588d041d27_0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p>
          <a:p>
            <a:pPr marL="0" lvl="0" indent="0" algn="l" rtl="0">
              <a:lnSpc>
                <a:spcPct val="100000"/>
              </a:lnSpc>
              <a:spcBef>
                <a:spcPts val="0"/>
              </a:spcBef>
              <a:spcAft>
                <a:spcPts val="0"/>
              </a:spcAft>
              <a:buNone/>
            </a:pPr>
            <a:r>
              <a:rPr lang="en"/>
              <a:t>Let’s start with a definition of engagement; an employee’s enthusiasm, connection, and commitment to the organization which we measure by 5 questions. </a:t>
            </a:r>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 would recommend [Company] as a great place to work</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[Company] motivates me to go beyond what I would in a similar role elsewhere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 am proud to work for [Company]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 rarely think about looking for a job at another company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 see myself still working at [Company] in two years'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8"/>
        <p:cNvGrpSpPr/>
        <p:nvPr/>
      </p:nvGrpSpPr>
      <p:grpSpPr>
        <a:xfrm>
          <a:off x="0" y="0"/>
          <a:ext cx="0" cy="0"/>
          <a:chOff x="0" y="0"/>
          <a:chExt cx="0" cy="0"/>
        </a:xfrm>
      </p:grpSpPr>
      <p:sp>
        <p:nvSpPr>
          <p:cNvPr id="3399" name="Google Shape;3399;g2588d041d27_0_2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0" name="Google Shape;3400;g2588d041d27_0_2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minutes) </a:t>
            </a:r>
            <a:endParaRPr/>
          </a:p>
          <a:p>
            <a:pPr marL="0" lvl="0" indent="0" algn="l" rtl="0">
              <a:spcBef>
                <a:spcPts val="0"/>
              </a:spcBef>
              <a:spcAft>
                <a:spcPts val="0"/>
              </a:spcAft>
              <a:buClr>
                <a:schemeClr val="dk1"/>
              </a:buClr>
              <a:buSzPts val="1100"/>
              <a:buFont typeface="Arial"/>
              <a:buNone/>
            </a:pPr>
            <a:r>
              <a:rPr lang="en">
                <a:solidFill>
                  <a:schemeClr val="dk1"/>
                </a:solidFill>
              </a:rPr>
              <a:t>Development has a bigger impact than you might expect and is strongly correlated with engagement.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an employee believes that the company is contributing to their development, their engagement is 83%. This is much higher than the global average of 73% [Click]. If all you did was contribute to your employee’s development, you would be 10 points higher than benchmark.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Meanwhile if they disagree, their engagement is a devastating 19%.</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In case this data isn’t convincing enough, when we look at our global data lake for the the top drivers of employee engagement (that is the parts of the employee experience most related to driving employee engagement), Development is the second highest driver of employee engagement (just behind the question “</a:t>
            </a:r>
            <a:r>
              <a:rPr lang="en">
                <a:solidFill>
                  <a:schemeClr val="dk1"/>
                </a:solidFill>
              </a:rPr>
              <a:t>I have confidence in the leaders at [Company]”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All of these data points highlight that focusing on development should be a priority for organizations to attract and retain talent.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But what about zooming into commitment specifically. Does development impact retention?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2eefbee045_0_7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2eefbee045_0_7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lnSpc>
                <a:spcPct val="115000"/>
              </a:lnSpc>
              <a:spcBef>
                <a:spcPts val="0"/>
              </a:spcBef>
              <a:spcAft>
                <a:spcPts val="0"/>
              </a:spcAft>
              <a:buNone/>
            </a:pPr>
            <a:r>
              <a:rPr lang="en">
                <a:solidFill>
                  <a:schemeClr val="dk1"/>
                </a:solidFill>
              </a:rPr>
              <a:t>A lack of learning and development opportunities is actually one of the biggest predictors of low employee engagement and TURNOVER.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What you see here are two questions we often see as top drivers of engagement: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 have access to the learning and development I need to do my job well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company is a great company for me to make a contribution to my development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5"/>
        <p:cNvGrpSpPr/>
        <p:nvPr/>
      </p:nvGrpSpPr>
      <p:grpSpPr>
        <a:xfrm>
          <a:off x="0" y="0"/>
          <a:ext cx="0" cy="0"/>
          <a:chOff x="0" y="0"/>
          <a:chExt cx="0" cy="0"/>
        </a:xfrm>
      </p:grpSpPr>
      <p:sp>
        <p:nvSpPr>
          <p:cNvPr id="3416" name="Google Shape;3416;g22eefbee045_0_3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7" name="Google Shape;3417;g22eefbee045_0_3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(1 minute)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Further, when we looked at the data collected from our exit survey responses from over 100,000 employees over a 12 month, we found that development is the #1 reason cited at the time of exiting.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Development is showing up as more common than compensation, work/life balance and manager combined. In fact, if we add up all reasons that can be solved by having development conversations (that’s Career opportunities, career change, learning and development and role fit) that equals 48% - so we can say essentially half of all employees are leaving because of their experience around development. </a:t>
            </a:r>
            <a:endParaRPr>
              <a:solidFill>
                <a:schemeClr val="dk1"/>
              </a:solidFill>
            </a:endParaRPr>
          </a:p>
          <a:p>
            <a:pPr marL="0" lvl="0" indent="0" algn="l" rtl="0">
              <a:lnSpc>
                <a:spcPct val="110000"/>
              </a:lnSpc>
              <a:spcBef>
                <a:spcPts val="0"/>
              </a:spcBef>
              <a:spcAft>
                <a:spcPts val="0"/>
              </a:spcAft>
              <a:buNone/>
            </a:pPr>
            <a:endParaRPr>
              <a:solidFill>
                <a:schemeClr val="dk1"/>
              </a:solidFill>
            </a:endParaRPr>
          </a:p>
          <a:p>
            <a:pPr marL="0" lvl="0" indent="0" algn="l" rtl="0">
              <a:lnSpc>
                <a:spcPct val="110000"/>
              </a:lnSpc>
              <a:spcBef>
                <a:spcPts val="600"/>
              </a:spcBef>
              <a:spcAft>
                <a:spcPts val="0"/>
              </a:spcAft>
              <a:buNone/>
            </a:pPr>
            <a:endParaRPr>
              <a:solidFill>
                <a:schemeClr val="dk1"/>
              </a:solidFill>
            </a:endParaRPr>
          </a:p>
          <a:p>
            <a:pPr marL="0" lvl="0" indent="0" algn="l" rtl="0">
              <a:lnSpc>
                <a:spcPct val="110000"/>
              </a:lnSpc>
              <a:spcBef>
                <a:spcPts val="600"/>
              </a:spcBef>
              <a:spcAft>
                <a:spcPts val="0"/>
              </a:spcAft>
              <a:buNone/>
            </a:pPr>
            <a:endParaRPr>
              <a:solidFill>
                <a:schemeClr val="dk1"/>
              </a:solidFill>
            </a:endParaRPr>
          </a:p>
          <a:p>
            <a:pPr marL="0" lvl="0" indent="0" algn="l" rtl="0">
              <a:lnSpc>
                <a:spcPct val="110000"/>
              </a:lnSpc>
              <a:spcBef>
                <a:spcPts val="600"/>
              </a:spcBef>
              <a:spcAft>
                <a:spcPts val="0"/>
              </a:spcAft>
              <a:buNone/>
            </a:pPr>
            <a:endParaRPr>
              <a:solidFill>
                <a:schemeClr val="dk1"/>
              </a:solidFill>
            </a:endParaRPr>
          </a:p>
          <a:p>
            <a:pPr marL="0" lvl="0" indent="0" algn="l" rtl="0">
              <a:lnSpc>
                <a:spcPct val="110000"/>
              </a:lnSpc>
              <a:spcBef>
                <a:spcPts val="600"/>
              </a:spcBef>
              <a:spcAft>
                <a:spcPts val="0"/>
              </a:spcAft>
              <a:buNone/>
            </a:pPr>
            <a:endParaRPr>
              <a:solidFill>
                <a:schemeClr val="dk1"/>
              </a:solidFill>
            </a:endParaRPr>
          </a:p>
          <a:p>
            <a:pPr marL="0" lvl="0" indent="0" algn="l" rtl="0">
              <a:lnSpc>
                <a:spcPct val="110000"/>
              </a:lnSpc>
              <a:spcBef>
                <a:spcPts val="600"/>
              </a:spcBef>
              <a:spcAft>
                <a:spcPts val="0"/>
              </a:spcAft>
              <a:buNone/>
            </a:pPr>
            <a:endParaRPr>
              <a:solidFill>
                <a:schemeClr val="dk1"/>
              </a:solidFill>
            </a:endParaRPr>
          </a:p>
          <a:p>
            <a:pPr marL="0" lvl="0" indent="0" algn="l" rtl="0">
              <a:spcBef>
                <a:spcPts val="6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4"/>
        <p:cNvGrpSpPr/>
        <p:nvPr/>
      </p:nvGrpSpPr>
      <p:grpSpPr>
        <a:xfrm>
          <a:off x="0" y="0"/>
          <a:ext cx="0" cy="0"/>
          <a:chOff x="0" y="0"/>
          <a:chExt cx="0" cy="0"/>
        </a:xfrm>
      </p:grpSpPr>
      <p:sp>
        <p:nvSpPr>
          <p:cNvPr id="3425" name="Google Shape;3425;g16ccd496cfb_3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6" name="Google Shape;3426;g16ccd496cfb_3_1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(1 minute) </a:t>
            </a:r>
            <a:endParaRPr>
              <a:solidFill>
                <a:schemeClr val="dk1"/>
              </a:solidFill>
            </a:endParaRPr>
          </a:p>
          <a:p>
            <a:pPr marL="0" lvl="0" indent="0" algn="l" rtl="0">
              <a:lnSpc>
                <a:spcPct val="110000"/>
              </a:lnSpc>
              <a:spcBef>
                <a:spcPts val="0"/>
              </a:spcBef>
              <a:spcAft>
                <a:spcPts val="0"/>
              </a:spcAft>
              <a:buNone/>
            </a:pPr>
            <a:r>
              <a:rPr lang="en">
                <a:solidFill>
                  <a:schemeClr val="dk1"/>
                </a:solidFill>
              </a:rPr>
              <a:t>And lastly, employees are twice as likely to leave if they don’t believe their company is contributing to their development</a:t>
            </a:r>
            <a:endParaRPr b="1">
              <a:solidFill>
                <a:schemeClr val="dk1"/>
              </a:solidFill>
              <a:highlight>
                <a:schemeClr val="accent4"/>
              </a:highlight>
            </a:endParaRPr>
          </a:p>
          <a:p>
            <a:pPr marL="457200" lvl="0" indent="-298450" algn="l" rtl="0">
              <a:lnSpc>
                <a:spcPct val="100000"/>
              </a:lnSpc>
              <a:spcBef>
                <a:spcPts val="0"/>
              </a:spcBef>
              <a:spcAft>
                <a:spcPts val="0"/>
              </a:spcAft>
              <a:buSzPts val="1100"/>
              <a:buChar char="●"/>
            </a:pPr>
            <a:r>
              <a:rPr lang="en"/>
              <a:t>Employees who disagree with the question “This is a great company for me to make a contribution to my development” are twice as likely to leave within 12 months.</a:t>
            </a:r>
            <a:endParaRPr/>
          </a:p>
          <a:p>
            <a:pPr marL="457200" lvl="0" indent="-298450" algn="l" rtl="0">
              <a:lnSpc>
                <a:spcPct val="100000"/>
              </a:lnSpc>
              <a:spcBef>
                <a:spcPts val="0"/>
              </a:spcBef>
              <a:spcAft>
                <a:spcPts val="0"/>
              </a:spcAft>
              <a:buSzPts val="1100"/>
              <a:buChar char="●"/>
            </a:pPr>
            <a:r>
              <a:rPr lang="en"/>
              <a:t>If they strongly disagree, then they are 2.5 times more likely to leave than average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So the message there is clear, there is a strong connection between employee development, engagement, and retention, furthering the reason development is such a priority right now. Focusing on employee development can absolutely help you save money, reduce your turnover costs, and ultimately improve the employee experience.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ffab02a0a8_1_2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ffab02a0a8_1_2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 what do we do about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Let’s consider the role of agile managers and leaders and turn our attention to some of the key principles that help to underpin meaningful growth and development which ultimately helps to align your performance management and development approaches to power employee growth.</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2588d041d27_0_2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9" name="Google Shape;3439;g2588d041d27_0_25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 b="1">
                <a:solidFill>
                  <a:schemeClr val="dk1"/>
                </a:solidFill>
              </a:rPr>
              <a:t>(2 minutes) </a:t>
            </a:r>
            <a:endParaRPr>
              <a:solidFill>
                <a:schemeClr val="dk1"/>
              </a:solidFill>
            </a:endParaRPr>
          </a:p>
          <a:p>
            <a:pPr marL="0" lvl="0" indent="0" algn="l" rtl="0">
              <a:lnSpc>
                <a:spcPct val="115000"/>
              </a:lnSpc>
              <a:spcBef>
                <a:spcPts val="0"/>
              </a:spcBef>
              <a:spcAft>
                <a:spcPts val="0"/>
              </a:spcAft>
              <a:buClr>
                <a:schemeClr val="dk1"/>
              </a:buClr>
              <a:buSzPts val="1100"/>
              <a:buNone/>
            </a:pPr>
            <a:r>
              <a:rPr lang="en">
                <a:solidFill>
                  <a:schemeClr val="dk1"/>
                </a:solidFill>
              </a:rPr>
              <a:t>Let’s start with what we really</a:t>
            </a:r>
            <a:r>
              <a:rPr lang="en" sz="1100">
                <a:solidFill>
                  <a:schemeClr val="dk1"/>
                </a:solidFill>
              </a:rPr>
              <a:t> mean when we</a:t>
            </a:r>
            <a:r>
              <a:rPr lang="en">
                <a:solidFill>
                  <a:schemeClr val="dk1"/>
                </a:solidFill>
              </a:rPr>
              <a:t> say</a:t>
            </a:r>
            <a:r>
              <a:rPr lang="en" sz="1100">
                <a:solidFill>
                  <a:schemeClr val="dk1"/>
                </a:solidFill>
              </a:rPr>
              <a:t> employee development? </a:t>
            </a:r>
            <a:endParaRPr sz="1100">
              <a:solidFill>
                <a:schemeClr val="dk1"/>
              </a:solidFill>
            </a:endParaRPr>
          </a:p>
          <a:p>
            <a:pPr marL="0" lvl="0" indent="0" algn="l" rtl="0">
              <a:lnSpc>
                <a:spcPct val="115000"/>
              </a:lnSpc>
              <a:spcBef>
                <a:spcPts val="0"/>
              </a:spcBef>
              <a:spcAft>
                <a:spcPts val="0"/>
              </a:spcAft>
              <a:buClr>
                <a:schemeClr val="dk1"/>
              </a:buClr>
              <a:buSzPts val="1100"/>
              <a:buNone/>
            </a:pPr>
            <a:endParaRPr>
              <a:solidFill>
                <a:schemeClr val="dk1"/>
              </a:solidFill>
            </a:endParaRPr>
          </a:p>
          <a:p>
            <a:pPr marL="0" lvl="0" indent="0" algn="l" rtl="0">
              <a:lnSpc>
                <a:spcPct val="115000"/>
              </a:lnSpc>
              <a:spcBef>
                <a:spcPts val="0"/>
              </a:spcBef>
              <a:spcAft>
                <a:spcPts val="0"/>
              </a:spcAft>
              <a:buClr>
                <a:schemeClr val="dk1"/>
              </a:buClr>
              <a:buSzPts val="1100"/>
              <a:buNone/>
            </a:pPr>
            <a:r>
              <a:rPr lang="en">
                <a:solidFill>
                  <a:schemeClr val="dk1"/>
                </a:solidFill>
              </a:rPr>
              <a:t>L</a:t>
            </a:r>
            <a:r>
              <a:rPr lang="en" sz="1100">
                <a:solidFill>
                  <a:schemeClr val="dk1"/>
                </a:solidFill>
              </a:rPr>
              <a:t>et’s consider the potential development activities employees can engage in</a:t>
            </a:r>
            <a:r>
              <a:rPr lang="en">
                <a:solidFill>
                  <a:schemeClr val="dk1"/>
                </a:solidFill>
              </a:rPr>
              <a:t> which </a:t>
            </a:r>
            <a:r>
              <a:rPr lang="en" sz="1100">
                <a:solidFill>
                  <a:schemeClr val="dk1"/>
                </a:solidFill>
              </a:rPr>
              <a:t>can be categori</a:t>
            </a:r>
            <a:r>
              <a:rPr lang="en">
                <a:solidFill>
                  <a:schemeClr val="dk1"/>
                </a:solidFill>
              </a:rPr>
              <a:t>z</a:t>
            </a:r>
            <a:r>
              <a:rPr lang="en" sz="1100">
                <a:solidFill>
                  <a:schemeClr val="dk1"/>
                </a:solidFill>
              </a:rPr>
              <a:t>ed using </a:t>
            </a:r>
            <a:r>
              <a:rPr lang="en">
                <a:solidFill>
                  <a:schemeClr val="dk1"/>
                </a:solidFill>
              </a:rPr>
              <a:t>the </a:t>
            </a:r>
            <a:r>
              <a:rPr lang="en" sz="1100">
                <a:solidFill>
                  <a:schemeClr val="dk1"/>
                </a:solidFill>
              </a:rPr>
              <a:t>Three E’s model</a:t>
            </a:r>
            <a:r>
              <a:rPr lang="en">
                <a:solidFill>
                  <a:schemeClr val="dk1"/>
                </a:solidFill>
              </a:rPr>
              <a:t> you see here:</a:t>
            </a:r>
            <a:endParaRPr/>
          </a:p>
          <a:p>
            <a:pPr marL="171450" lvl="0" indent="-171450" algn="l" rtl="0">
              <a:lnSpc>
                <a:spcPct val="115000"/>
              </a:lnSpc>
              <a:spcBef>
                <a:spcPts val="0"/>
              </a:spcBef>
              <a:spcAft>
                <a:spcPts val="0"/>
              </a:spcAft>
              <a:buClr>
                <a:schemeClr val="dk1"/>
              </a:buClr>
              <a:buSzPts val="1100"/>
              <a:buChar char="●"/>
            </a:pPr>
            <a:r>
              <a:rPr lang="en" sz="1100">
                <a:solidFill>
                  <a:schemeClr val="dk1"/>
                </a:solidFill>
              </a:rPr>
              <a:t>Education look</a:t>
            </a:r>
            <a:r>
              <a:rPr lang="en">
                <a:solidFill>
                  <a:schemeClr val="dk1"/>
                </a:solidFill>
              </a:rPr>
              <a:t>s</a:t>
            </a:r>
            <a:r>
              <a:rPr lang="en" sz="1100">
                <a:solidFill>
                  <a:schemeClr val="dk1"/>
                </a:solidFill>
              </a:rPr>
              <a:t> at more formal learning and can include courses, online resources, books and podcasts. </a:t>
            </a:r>
            <a:endParaRPr/>
          </a:p>
          <a:p>
            <a:pPr marL="171450" lvl="0" indent="-171450" algn="l" rtl="0">
              <a:lnSpc>
                <a:spcPct val="115000"/>
              </a:lnSpc>
              <a:spcBef>
                <a:spcPts val="0"/>
              </a:spcBef>
              <a:spcAft>
                <a:spcPts val="0"/>
              </a:spcAft>
              <a:buClr>
                <a:schemeClr val="dk1"/>
              </a:buClr>
              <a:buSzPts val="1100"/>
              <a:buChar char="●"/>
            </a:pPr>
            <a:r>
              <a:rPr lang="en" sz="1100">
                <a:solidFill>
                  <a:schemeClr val="dk1"/>
                </a:solidFill>
              </a:rPr>
              <a:t>Exposure tends to focus on creating opportunities for things like job shadowing, building cross functional connections to learn more about the work others do, and networking/participating in professional associations or bodies. </a:t>
            </a:r>
            <a:endParaRPr/>
          </a:p>
          <a:p>
            <a:pPr marL="171450" lvl="0" indent="-171450" algn="l" rtl="0">
              <a:lnSpc>
                <a:spcPct val="115000"/>
              </a:lnSpc>
              <a:spcBef>
                <a:spcPts val="0"/>
              </a:spcBef>
              <a:spcAft>
                <a:spcPts val="0"/>
              </a:spcAft>
              <a:buClr>
                <a:schemeClr val="dk1"/>
              </a:buClr>
              <a:buSzPts val="1100"/>
              <a:buChar char="●"/>
            </a:pPr>
            <a:r>
              <a:rPr lang="en">
                <a:solidFill>
                  <a:schemeClr val="dk1"/>
                </a:solidFill>
              </a:rPr>
              <a:t>And </a:t>
            </a:r>
            <a:r>
              <a:rPr lang="en" sz="1100">
                <a:solidFill>
                  <a:schemeClr val="dk1"/>
                </a:solidFill>
              </a:rPr>
              <a:t>Experienc</a:t>
            </a:r>
            <a:r>
              <a:rPr lang="en">
                <a:solidFill>
                  <a:schemeClr val="dk1"/>
                </a:solidFill>
              </a:rPr>
              <a:t>e is</a:t>
            </a:r>
            <a:r>
              <a:rPr lang="en" sz="1100">
                <a:solidFill>
                  <a:schemeClr val="dk1"/>
                </a:solidFill>
              </a:rPr>
              <a:t> often where the majority of learning and development happens! This can take many forms, but at </a:t>
            </a:r>
            <a:r>
              <a:rPr lang="en">
                <a:solidFill>
                  <a:schemeClr val="dk1"/>
                </a:solidFill>
              </a:rPr>
              <a:t>its</a:t>
            </a:r>
            <a:r>
              <a:rPr lang="en" sz="1100">
                <a:solidFill>
                  <a:schemeClr val="dk1"/>
                </a:solidFill>
              </a:rPr>
              <a:t> core it’s about finding enriching development activities in the day to day tasks of the role. Stretch projects, accompanied by reflection and leader-led coaching, is one of the more effective forms of development that comes from experience based learning. </a:t>
            </a:r>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Across all of these types of development, there needs to be support in place</a:t>
            </a:r>
            <a:r>
              <a:rPr lang="en">
                <a:solidFill>
                  <a:schemeClr val="dk1"/>
                </a:solidFill>
              </a:rPr>
              <a:t> like regular coaching, 1 on 1s, training to support employees on progress, aligning to goals and importantly to receive recognition for the efforts and achievements</a:t>
            </a:r>
            <a:r>
              <a:rPr lang="en" sz="1100">
                <a:solidFill>
                  <a:schemeClr val="dk1"/>
                </a:solidFill>
              </a:rPr>
              <a:t> </a:t>
            </a:r>
            <a:r>
              <a:rPr lang="en"/>
              <a:t>or even redirection</a:t>
            </a:r>
            <a:r>
              <a:rPr lang="en" sz="1100">
                <a:solidFill>
                  <a:schemeClr val="dk1"/>
                </a:solidFill>
              </a:rPr>
              <a:t>. </a:t>
            </a:r>
            <a:br>
              <a:rPr lang="en" sz="1100">
                <a:solidFill>
                  <a:schemeClr val="dk1"/>
                </a:solidFill>
              </a:rPr>
            </a:br>
            <a:endParaRPr>
              <a:solidFill>
                <a:schemeClr val="dk1"/>
              </a:solidFill>
            </a:endParaRPr>
          </a:p>
          <a:p>
            <a:pPr marL="0" lvl="0" indent="0" algn="l" rtl="0">
              <a:lnSpc>
                <a:spcPct val="115000"/>
              </a:lnSpc>
              <a:spcBef>
                <a:spcPts val="0"/>
              </a:spcBef>
              <a:spcAft>
                <a:spcPts val="0"/>
              </a:spcAft>
              <a:buNone/>
            </a:pPr>
            <a:r>
              <a:rPr lang="en" sz="1100">
                <a:solidFill>
                  <a:schemeClr val="dk1"/>
                </a:solidFill>
              </a:rPr>
              <a:t>Importantly, employee development is too often thought of as just engaging in development activities, but true employee development also takes into account things like promotions, job crafting, and lateral career movements. </a:t>
            </a:r>
            <a:endParaRPr sz="11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ffab02a0a8_1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6" name="Google Shape;3446;gffab02a0a8_1_17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(1 minute) </a:t>
            </a:r>
            <a:endParaRPr/>
          </a:p>
          <a:p>
            <a:pPr marL="0" marR="0" lvl="0" indent="0" algn="l" rtl="0">
              <a:lnSpc>
                <a:spcPct val="115000"/>
              </a:lnSpc>
              <a:spcBef>
                <a:spcPts val="0"/>
              </a:spcBef>
              <a:spcAft>
                <a:spcPts val="0"/>
              </a:spcAft>
              <a:buNone/>
            </a:pPr>
            <a:r>
              <a:rPr lang="en" sz="1100"/>
              <a:t>Meaningful growth occurs at the intersection between an employee's aspirations, their unrealized or realized strengths, and true business requirements or needs.  </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 sz="1100"/>
              <a:t>The consequences of having two out of three aspects aligned tend to lead to poorer outcomes. For example, without a business need, employees develop in the short term, but their development doesn’t provide additional value to the business. </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
              <a:t>The role of the</a:t>
            </a:r>
            <a:r>
              <a:rPr lang="en" sz="1100"/>
              <a:t> leader is to align these three objectives and make sure the development plan created by your people take all these objectives into account.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1"/>
        <p:cNvGrpSpPr/>
        <p:nvPr/>
      </p:nvGrpSpPr>
      <p:grpSpPr>
        <a:xfrm>
          <a:off x="0" y="0"/>
          <a:ext cx="0" cy="0"/>
          <a:chOff x="0" y="0"/>
          <a:chExt cx="0" cy="0"/>
        </a:xfrm>
      </p:grpSpPr>
      <p:sp>
        <p:nvSpPr>
          <p:cNvPr id="3122" name="Google Shape;3122;g13f49d2235a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3" name="Google Shape;3123;g13f49d2235a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little bit about Culture Amp - we’re the leading employee experience platform, we’ve helped over 6,000 of the world’s most innovative and successful companies to create a better world of work. </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Some of the names you see here.</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a:solidFill>
                  <a:schemeClr val="dk1"/>
                </a:solidFill>
              </a:rPr>
              <a:t>We do this by helping companies focus on their employee experience - specifically by improving employee engagement, employee development and employee performance.</a:t>
            </a:r>
            <a:endParaRPr>
              <a:solidFill>
                <a:schemeClr val="dk1"/>
              </a:solidFill>
            </a:endParaRPr>
          </a:p>
          <a:p>
            <a:pPr marL="0" lvl="0" indent="0" algn="l" rtl="0">
              <a:spcBef>
                <a:spcPts val="400"/>
              </a:spcBef>
              <a:spcAft>
                <a:spcPts val="0"/>
              </a:spcAft>
              <a:buNone/>
            </a:pP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1"/>
        <p:cNvGrpSpPr/>
        <p:nvPr/>
      </p:nvGrpSpPr>
      <p:grpSpPr>
        <a:xfrm>
          <a:off x="0" y="0"/>
          <a:ext cx="0" cy="0"/>
          <a:chOff x="0" y="0"/>
          <a:chExt cx="0" cy="0"/>
        </a:xfrm>
      </p:grpSpPr>
      <p:sp>
        <p:nvSpPr>
          <p:cNvPr id="3462" name="Google Shape;3462;g22ef31f0f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3" name="Google Shape;3463;g22ef31f0f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minutes) </a:t>
            </a:r>
            <a:endParaRPr>
              <a:highlight>
                <a:srgbClr val="DFC9EA"/>
              </a:highlight>
            </a:endParaRPr>
          </a:p>
          <a:p>
            <a:pPr marL="0" lvl="0" indent="0" algn="l" rtl="0">
              <a:spcBef>
                <a:spcPts val="0"/>
              </a:spcBef>
              <a:spcAft>
                <a:spcPts val="0"/>
              </a:spcAft>
              <a:buNone/>
            </a:pPr>
            <a:r>
              <a:rPr lang="en"/>
              <a:t>Let’s look at an example.</a:t>
            </a:r>
            <a:endParaRPr/>
          </a:p>
          <a:p>
            <a:pPr marL="0" lvl="0" indent="0" algn="l" rtl="0">
              <a:spcBef>
                <a:spcPts val="0"/>
              </a:spcBef>
              <a:spcAft>
                <a:spcPts val="0"/>
              </a:spcAft>
              <a:buNone/>
            </a:pPr>
            <a:endParaRPr/>
          </a:p>
          <a:p>
            <a:pPr marL="0" lvl="0" indent="0" algn="l" rtl="0">
              <a:spcBef>
                <a:spcPts val="0"/>
              </a:spcBef>
              <a:spcAft>
                <a:spcPts val="0"/>
              </a:spcAft>
              <a:buNone/>
            </a:pPr>
            <a:r>
              <a:rPr lang="en"/>
              <a:t>Ash is doing well in their current role and is eager to start advancing and learning about new opportunities. They start wondering…. (Click) What is the next step…. (Click) How do I get there….</a:t>
            </a:r>
            <a:endParaRPr/>
          </a:p>
          <a:p>
            <a:pPr marL="0" lvl="0" indent="0" algn="l" rtl="0">
              <a:spcBef>
                <a:spcPts val="0"/>
              </a:spcBef>
              <a:spcAft>
                <a:spcPts val="0"/>
              </a:spcAft>
              <a:buNone/>
            </a:pPr>
            <a:endParaRPr/>
          </a:p>
          <a:p>
            <a:pPr marL="0" lvl="0" indent="0" algn="l" rtl="0">
              <a:spcBef>
                <a:spcPts val="0"/>
              </a:spcBef>
              <a:spcAft>
                <a:spcPts val="0"/>
              </a:spcAft>
              <a:buNone/>
            </a:pPr>
            <a:r>
              <a:rPr lang="en"/>
              <a:t>With not much direction, Ash decides to have a conversation with their manager about what could potentially be next. The conversation seems to go well, Ash thinks maybe there could be something and sets a broad goal to develop- but doesn’t know how to share this in a meaningful way or what success will look like at the end.</a:t>
            </a:r>
            <a:endParaRPr/>
          </a:p>
          <a:p>
            <a:pPr marL="0" lvl="0" indent="0" algn="l" rtl="0">
              <a:spcBef>
                <a:spcPts val="0"/>
              </a:spcBef>
              <a:spcAft>
                <a:spcPts val="0"/>
              </a:spcAft>
              <a:buNone/>
            </a:pPr>
            <a:endParaRPr/>
          </a:p>
          <a:p>
            <a:pPr marL="0" lvl="0" indent="0" algn="l" rtl="0">
              <a:spcBef>
                <a:spcPts val="0"/>
              </a:spcBef>
              <a:spcAft>
                <a:spcPts val="0"/>
              </a:spcAft>
              <a:buNone/>
            </a:pPr>
            <a:r>
              <a:rPr lang="en"/>
              <a:t>(Click)The conversation gets put on the back burner, forgotten and never spoken about again. (Click) Ash feels frustrated about the lack of progress, stuck without direction and starts quietly quitting.</a:t>
            </a:r>
            <a:endParaRPr/>
          </a:p>
          <a:p>
            <a:pPr marL="0" lvl="0" indent="0" algn="l" rtl="0">
              <a:spcBef>
                <a:spcPts val="0"/>
              </a:spcBef>
              <a:spcAft>
                <a:spcPts val="0"/>
              </a:spcAft>
              <a:buNone/>
            </a:pPr>
            <a:endParaRPr/>
          </a:p>
          <a:p>
            <a:pPr marL="0" lvl="0" indent="0" algn="l" rtl="0">
              <a:spcBef>
                <a:spcPts val="0"/>
              </a:spcBef>
              <a:spcAft>
                <a:spcPts val="0"/>
              </a:spcAft>
              <a:buNone/>
            </a:pPr>
            <a:r>
              <a:rPr lang="en"/>
              <a:t>Does this sound familiar? It is easy to get caught up in other activities and de-prioritize development.</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development is a shared responsibility that should be driven by the employee and supported by the organization. However, this typically isn’t a skill that we walk into the workforce with- how do I grow, develop, learn for what is next- how do I know what is next. </a:t>
            </a:r>
            <a:endParaRPr/>
          </a:p>
          <a:p>
            <a:pPr marL="0" lvl="0" indent="0" algn="l" rtl="0">
              <a:spcBef>
                <a:spcPts val="0"/>
              </a:spcBef>
              <a:spcAft>
                <a:spcPts val="0"/>
              </a:spcAft>
              <a:buNone/>
            </a:pPr>
            <a:endParaRPr/>
          </a:p>
          <a:p>
            <a:pPr marL="0" lvl="0" indent="0" algn="l" rtl="0">
              <a:spcBef>
                <a:spcPts val="0"/>
              </a:spcBef>
              <a:spcAft>
                <a:spcPts val="0"/>
              </a:spcAft>
              <a:buNone/>
            </a:pPr>
            <a:r>
              <a:rPr lang="en"/>
              <a:t>Having a manager or leader focused on regular connection about development and technology can help better facilitate this experience with individual employees.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1"/>
        <p:cNvGrpSpPr/>
        <p:nvPr/>
      </p:nvGrpSpPr>
      <p:grpSpPr>
        <a:xfrm>
          <a:off x="0" y="0"/>
          <a:ext cx="0" cy="0"/>
          <a:chOff x="0" y="0"/>
          <a:chExt cx="0" cy="0"/>
        </a:xfrm>
      </p:grpSpPr>
      <p:sp>
        <p:nvSpPr>
          <p:cNvPr id="3482" name="Google Shape;3482;g22ef31f0f1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3" name="Google Shape;3483;g22ef31f0f1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 minutes) </a:t>
            </a:r>
            <a:endParaRPr>
              <a:highlight>
                <a:srgbClr val="DFC9EA"/>
              </a:highlight>
            </a:endParaRPr>
          </a:p>
          <a:p>
            <a:pPr marL="0" lvl="0" indent="0" algn="l" rtl="0">
              <a:spcBef>
                <a:spcPts val="0"/>
              </a:spcBef>
              <a:spcAft>
                <a:spcPts val="0"/>
              </a:spcAft>
              <a:buNone/>
            </a:pPr>
            <a:r>
              <a:rPr lang="en"/>
              <a:t>Let’s try another example. </a:t>
            </a:r>
            <a:endParaRPr/>
          </a:p>
          <a:p>
            <a:pPr marL="0" lvl="0" indent="0" algn="l" rtl="0">
              <a:spcBef>
                <a:spcPts val="0"/>
              </a:spcBef>
              <a:spcAft>
                <a:spcPts val="0"/>
              </a:spcAft>
              <a:buNone/>
            </a:pPr>
            <a:endParaRPr/>
          </a:p>
          <a:p>
            <a:pPr marL="0" lvl="0" indent="0" algn="l" rtl="0">
              <a:spcBef>
                <a:spcPts val="0"/>
              </a:spcBef>
              <a:spcAft>
                <a:spcPts val="0"/>
              </a:spcAft>
              <a:buNone/>
            </a:pPr>
            <a:r>
              <a:rPr lang="en"/>
              <a:t>Sam has been working in their role for a little while and doing well, eager for challenges and what might be next. (click) Embedded in the annual development cycle, Sam’s manager starts a conversation- “we are heading into the development cycle and there are a few potential pathways that you might like to consider, the different pathways would require different skills and opportunities to develop- Have you thought about what is next for you”.</a:t>
            </a:r>
            <a:endParaRPr/>
          </a:p>
          <a:p>
            <a:pPr marL="0" lvl="0" indent="0" algn="l" rtl="0">
              <a:spcBef>
                <a:spcPts val="0"/>
              </a:spcBef>
              <a:spcAft>
                <a:spcPts val="0"/>
              </a:spcAft>
              <a:buNone/>
            </a:pPr>
            <a:endParaRPr/>
          </a:p>
          <a:p>
            <a:pPr marL="0" lvl="0" indent="0" algn="l" rtl="0">
              <a:spcBef>
                <a:spcPts val="0"/>
              </a:spcBef>
              <a:spcAft>
                <a:spcPts val="0"/>
              </a:spcAft>
              <a:buNone/>
            </a:pPr>
            <a:r>
              <a:rPr lang="en"/>
              <a:t>After discussing the potential pathways (and what they might look like, including some of the pitfalls), (click) Sam’s manager launches a develop cycle, with Sam collecting feedback from peers, direct reports, and their manager, Sam then completes a self-reflection journey to help identify their motivators, strengths, opportunities areas and aspirations. This helps Sam create tangible goals that are shared and reviewed with their manager. (click) Sam now how as clear pathway identified and knows how they are going to get there.</a:t>
            </a:r>
            <a:endParaRPr/>
          </a:p>
          <a:p>
            <a:pPr marL="0" lvl="0" indent="0" algn="l" rtl="0">
              <a:spcBef>
                <a:spcPts val="0"/>
              </a:spcBef>
              <a:spcAft>
                <a:spcPts val="0"/>
              </a:spcAft>
              <a:buNone/>
            </a:pPr>
            <a:endParaRPr/>
          </a:p>
          <a:p>
            <a:pPr marL="0" lvl="0" indent="0" algn="l" rtl="0">
              <a:spcBef>
                <a:spcPts val="0"/>
              </a:spcBef>
              <a:spcAft>
                <a:spcPts val="0"/>
              </a:spcAft>
              <a:buNone/>
            </a:pPr>
            <a:r>
              <a:rPr lang="en"/>
              <a:t>Now this is an extreme example from the previous, however a way to think about the role of a manager or leader. It can be as simple as initiating a conversation about what they believe is next, how they think about their development, and what support and regular touchpoint are they seeking. It is completely fine for an individual to say they don’t need extra support right now as development can ebb and flow. Asking them how they want to approach in the future allows them to lead and for you to support.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1"/>
        <p:cNvGrpSpPr/>
        <p:nvPr/>
      </p:nvGrpSpPr>
      <p:grpSpPr>
        <a:xfrm>
          <a:off x="0" y="0"/>
          <a:ext cx="0" cy="0"/>
          <a:chOff x="0" y="0"/>
          <a:chExt cx="0" cy="0"/>
        </a:xfrm>
      </p:grpSpPr>
      <p:sp>
        <p:nvSpPr>
          <p:cNvPr id="3502" name="Google Shape;3502;gffab02a0a8_1_1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3" name="Google Shape;3503;gffab02a0a8_1_18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(2 minutes) </a:t>
            </a:r>
            <a:endParaRPr/>
          </a:p>
          <a:p>
            <a:pPr marL="0" lvl="0" indent="0" algn="l" rtl="0">
              <a:lnSpc>
                <a:spcPct val="100000"/>
              </a:lnSpc>
              <a:spcBef>
                <a:spcPts val="0"/>
              </a:spcBef>
              <a:spcAft>
                <a:spcPts val="0"/>
              </a:spcAft>
              <a:buNone/>
            </a:pPr>
            <a:r>
              <a:rPr lang="en"/>
              <a:t>Another great way to conceptualize what development really means, is to compare the limited perspective of what development looks like vs. what true employee development actually is. </a:t>
            </a:r>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Traditional perspectives, what you see on the left, see development as gaining skills and experience in order to:</a:t>
            </a:r>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help employees demonstrate skill proficiency and their ability to grow</a:t>
            </a:r>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help them meet their performance goals and deliver results, or</a:t>
            </a:r>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help them build needed behaviours or demonstrate values</a:t>
            </a:r>
            <a:endParaRPr/>
          </a:p>
          <a:p>
            <a:pPr marL="914400" lvl="1" indent="-228600" algn="l" rtl="0">
              <a:lnSpc>
                <a:spcPct val="100000"/>
              </a:lnSpc>
              <a:spcBef>
                <a:spcPts val="0"/>
              </a:spcBef>
              <a:spcAft>
                <a:spcPts val="0"/>
              </a:spcAft>
              <a:buSzPts val="1100"/>
              <a:buNone/>
            </a:pPr>
            <a:endParaRPr>
              <a:solidFill>
                <a:schemeClr val="dk1"/>
              </a:solidFill>
            </a:endParaRPr>
          </a:p>
          <a:p>
            <a:pPr marL="0" marR="0" lvl="0" indent="0" algn="l" rtl="0">
              <a:lnSpc>
                <a:spcPct val="100000"/>
              </a:lnSpc>
              <a:spcBef>
                <a:spcPts val="0"/>
              </a:spcBef>
              <a:spcAft>
                <a:spcPts val="0"/>
              </a:spcAft>
              <a:buNone/>
            </a:pPr>
            <a:r>
              <a:rPr lang="en">
                <a:solidFill>
                  <a:schemeClr val="dk1"/>
                </a:solidFill>
              </a:rPr>
              <a:t>All of this is true, but it’s not where true development ends. </a:t>
            </a:r>
            <a:r>
              <a:rPr lang="en" sz="1100">
                <a:solidFill>
                  <a:schemeClr val="dk1"/>
                </a:solidFill>
              </a:rPr>
              <a:t>When development is disconnected from th</a:t>
            </a:r>
            <a:r>
              <a:rPr lang="en">
                <a:solidFill>
                  <a:schemeClr val="dk1"/>
                </a:solidFill>
              </a:rPr>
              <a:t>ings like</a:t>
            </a:r>
            <a:r>
              <a:rPr lang="en" sz="1100">
                <a:solidFill>
                  <a:schemeClr val="dk1"/>
                </a:solidFill>
              </a:rPr>
              <a:t> career opportunities, </a:t>
            </a:r>
            <a:r>
              <a:rPr lang="en">
                <a:solidFill>
                  <a:schemeClr val="dk1"/>
                </a:solidFill>
              </a:rPr>
              <a:t>performance; </a:t>
            </a:r>
            <a:r>
              <a:rPr lang="en" sz="1100">
                <a:solidFill>
                  <a:schemeClr val="dk1"/>
                </a:solidFill>
              </a:rPr>
              <a:t>employees can struggle to understand the tangible impact of developing in the organi</a:t>
            </a:r>
            <a:r>
              <a:rPr lang="en">
                <a:solidFill>
                  <a:schemeClr val="dk1"/>
                </a:solidFill>
              </a:rPr>
              <a:t>z</a:t>
            </a:r>
            <a:r>
              <a:rPr lang="en" sz="1100">
                <a:solidFill>
                  <a:schemeClr val="dk1"/>
                </a:solidFill>
              </a:rPr>
              <a:t>ation. </a:t>
            </a:r>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en" sz="1100">
                <a:solidFill>
                  <a:schemeClr val="dk1"/>
                </a:solidFill>
              </a:rPr>
              <a:t>Capability and skill Development should ideally have a tangible longer term outcome, which comes in the form of potential promotion opportunities</a:t>
            </a:r>
            <a:r>
              <a:rPr lang="en">
                <a:solidFill>
                  <a:schemeClr val="dk1"/>
                </a:solidFill>
              </a:rPr>
              <a:t> and career progression like you see on the right. When looking at readiness to promote, these three criteria (proficiency, results and values or behaviors) would all be evaluated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First, we look to whether a promotion aligns to the employee’s aspirations. While they may appear to be a good fit for a promotion, it might not align with their own career aspirations. Or potentially, it might be appealing to them but not be the best time, due to personal life circumstances.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Once readiness is assessed, the business need should to be taken into consideration. An individual may be ready, but there may not be a suitable opportunity for them.</a:t>
            </a:r>
            <a:endParaRPr/>
          </a:p>
          <a:p>
            <a:pPr marL="914400" lvl="0" indent="-298450" algn="l" rtl="0">
              <a:lnSpc>
                <a:spcPct val="100000"/>
              </a:lnSpc>
              <a:spcBef>
                <a:spcPts val="0"/>
              </a:spcBef>
              <a:spcAft>
                <a:spcPts val="0"/>
              </a:spcAft>
              <a:buClr>
                <a:schemeClr val="dk1"/>
              </a:buClr>
              <a:buSzPts val="1100"/>
              <a:buChar char="●"/>
            </a:pPr>
            <a:r>
              <a:rPr lang="en">
                <a:solidFill>
                  <a:schemeClr val="dk1"/>
                </a:solidFill>
              </a:rPr>
              <a:t>Is there is enough work available to allow the employee to be grown in their current role? For example a stage or level change within the role.</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
                <a:solidFill>
                  <a:schemeClr val="dk1"/>
                </a:solidFill>
              </a:rPr>
              <a:t>Is there a company need for the promotion or level change? Is there budget or headcount available to support the change? </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
                <a:solidFill>
                  <a:schemeClr val="dk1"/>
                </a:solidFill>
              </a:rPr>
              <a:t>Is there an available role open? Is there competition for that role?</a:t>
            </a:r>
            <a:endParaRPr>
              <a:solidFill>
                <a:schemeClr val="dk1"/>
              </a:solidFill>
            </a:endParaRPr>
          </a:p>
          <a:p>
            <a:pPr marL="0" lvl="0" indent="0" algn="l" rtl="0">
              <a:lnSpc>
                <a:spcPct val="100000"/>
              </a:lnSpc>
              <a:spcBef>
                <a:spcPts val="0"/>
              </a:spcBef>
              <a:spcAft>
                <a:spcPts val="0"/>
              </a:spcAft>
              <a:buNone/>
            </a:pPr>
            <a:r>
              <a:rPr lang="en">
                <a:solidFill>
                  <a:schemeClr val="dk1"/>
                </a:solidFill>
              </a:rPr>
              <a:t>Employees want to know where their development ultimately will lead, even if they are pulling in a sense of their own self-interest and often times that is where performance and development align to power employee growth!</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1"/>
        <p:cNvGrpSpPr/>
        <p:nvPr/>
      </p:nvGrpSpPr>
      <p:grpSpPr>
        <a:xfrm>
          <a:off x="0" y="0"/>
          <a:ext cx="0" cy="0"/>
          <a:chOff x="0" y="0"/>
          <a:chExt cx="0" cy="0"/>
        </a:xfrm>
      </p:grpSpPr>
      <p:sp>
        <p:nvSpPr>
          <p:cNvPr id="3532" name="Google Shape;3532;gffab02a0a8_1_3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3" name="Google Shape;3533;gffab02a0a8_1_36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minutes) </a:t>
            </a:r>
            <a:endParaRPr>
              <a:solidFill>
                <a:schemeClr val="dk1"/>
              </a:solidFill>
            </a:endParaRPr>
          </a:p>
          <a:p>
            <a:pPr marL="0" lvl="0" indent="0" algn="l" rtl="0">
              <a:lnSpc>
                <a:spcPct val="110000"/>
              </a:lnSpc>
              <a:spcBef>
                <a:spcPts val="0"/>
              </a:spcBef>
              <a:spcAft>
                <a:spcPts val="0"/>
              </a:spcAft>
              <a:buClr>
                <a:schemeClr val="dk1"/>
              </a:buClr>
              <a:buSzPts val="1100"/>
              <a:buFont typeface="Arial"/>
              <a:buNone/>
            </a:pPr>
            <a:r>
              <a:rPr lang="en">
                <a:solidFill>
                  <a:schemeClr val="dk1"/>
                </a:solidFill>
              </a:rPr>
              <a:t>And when it comes to development, everyone plays a role. A successful development process involves clear roles and responsibilities for all involved, and relies on each participant taking ownership and accountability for their part of the process. </a:t>
            </a:r>
            <a:r>
              <a:rPr lang="en"/>
              <a:t>The organization, leaders, and employees all have a unique role to play when it comes to supporting development. </a:t>
            </a:r>
            <a:br>
              <a:rPr lang="en"/>
            </a:br>
            <a:endParaRPr/>
          </a:p>
          <a:p>
            <a:pPr marL="457200" marR="0" lvl="0" indent="-298450" algn="l" rtl="0">
              <a:lnSpc>
                <a:spcPct val="100000"/>
              </a:lnSpc>
              <a:spcBef>
                <a:spcPts val="0"/>
              </a:spcBef>
              <a:spcAft>
                <a:spcPts val="0"/>
              </a:spcAft>
              <a:buClr>
                <a:srgbClr val="000000"/>
              </a:buClr>
              <a:buSzPts val="1100"/>
              <a:buFont typeface="Arial"/>
              <a:buChar char="●"/>
            </a:pPr>
            <a:r>
              <a:rPr lang="en" b="1"/>
              <a:t>First, the role of the organization </a:t>
            </a:r>
            <a:r>
              <a:rPr lang="en"/>
              <a:t>or company is to provide the structure and resources needed to support development and growth. This can come in different forms, such as access to learning content, processes and technology to support development conversations, and guidance in relation to performance and promotion or role mobility processes. The organization also plays a critical role in creating a culture that reinforces the importance of learning.</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 b="1"/>
              <a:t>The role of the employee </a:t>
            </a:r>
            <a:r>
              <a:rPr lang="en"/>
              <a:t>is to take ownership over their development. This means being accountable for setting goals, taking action to develop, and actively seeking out development opportunities.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 b="1"/>
              <a:t>Lastly is the role of the leader, </a:t>
            </a:r>
            <a:endParaRPr/>
          </a:p>
          <a:p>
            <a:pPr marL="914400" lvl="1" indent="-298450" algn="l" rtl="0">
              <a:lnSpc>
                <a:spcPct val="100000"/>
              </a:lnSpc>
              <a:spcBef>
                <a:spcPts val="0"/>
              </a:spcBef>
              <a:spcAft>
                <a:spcPts val="0"/>
              </a:spcAft>
              <a:buSzPts val="1100"/>
              <a:buChar char="○"/>
            </a:pPr>
            <a:r>
              <a:rPr lang="en"/>
              <a:t>The first responsibility of leaders in supporting development is to act as a coach for employees. This means helping them to clarify their development goals, working with them to consider the various options that might help them to develop, and providing timely and relevant feedback aligned to their development. </a:t>
            </a:r>
            <a:br>
              <a:rPr lang="en"/>
            </a:br>
            <a:endParaRPr/>
          </a:p>
          <a:p>
            <a:pPr marL="914400" lvl="1" indent="-298450" algn="l" rtl="0">
              <a:lnSpc>
                <a:spcPct val="100000"/>
              </a:lnSpc>
              <a:spcBef>
                <a:spcPts val="0"/>
              </a:spcBef>
              <a:spcAft>
                <a:spcPts val="0"/>
              </a:spcAft>
              <a:buSzPts val="1100"/>
              <a:buChar char="○"/>
            </a:pPr>
            <a:r>
              <a:rPr lang="en"/>
              <a:t>The second responsibility of leaders is to clear barriers that might prevent employees from being able to truly engage in growth and development, or from another angle, enabling employees by actively identifying development opportunities and potential career mobility opportunities, such as promotions or lateral career movement. </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4"/>
        <p:cNvGrpSpPr/>
        <p:nvPr/>
      </p:nvGrpSpPr>
      <p:grpSpPr>
        <a:xfrm>
          <a:off x="0" y="0"/>
          <a:ext cx="0" cy="0"/>
          <a:chOff x="0" y="0"/>
          <a:chExt cx="0" cy="0"/>
        </a:xfrm>
      </p:grpSpPr>
      <p:sp>
        <p:nvSpPr>
          <p:cNvPr id="3555" name="Google Shape;3555;g22eefbee045_0_6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6" name="Google Shape;3556;g22eefbee045_0_6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 minutes) </a:t>
            </a:r>
            <a:endParaRPr>
              <a:solidFill>
                <a:schemeClr val="dk1"/>
              </a:solidFill>
              <a:highlight>
                <a:srgbClr val="DFC9EA"/>
              </a:highlight>
            </a:endParaRPr>
          </a:p>
          <a:p>
            <a:pPr marL="0" lvl="0" indent="0" algn="l" rtl="0">
              <a:spcBef>
                <a:spcPts val="0"/>
              </a:spcBef>
              <a:spcAft>
                <a:spcPts val="0"/>
              </a:spcAft>
              <a:buNone/>
            </a:pPr>
            <a:r>
              <a:rPr lang="en">
                <a:solidFill>
                  <a:schemeClr val="dk1"/>
                </a:solidFill>
              </a:rPr>
              <a:t>So as we start wrapping up the conversation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Some of the Dos to remember for employee development are: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Firstly clarity in the roles and responsibilities is essential, but employees should drive their own development and feel appropriately supported by manager, leaders, and the company.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Employee development is balanced – considering the needs of the business and the individual, , personalized and dynamic to what they define as development and how they want to grow, supported and guided as mentioned in the first point, and provides actionable feedback and reflection for continued growth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success of any intervention or initiative lies in the role of senior leaders and leaders- remember to ensure your leaders are on board and SHARE their own experience of learning and development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When it comes to performance, development should be aligned. Ensure that you create separate conversations to encourage managers/employees focus on the PAST and FUTURE separately- ensuring they are still informing each other.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And the final key success factor relates to leveraging technologies to help employees (AND MANAGERS SUPPORT) to embrace a self-directed approach to learning and development in the workplace such as a 1:1 platform, an employee development tool.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Remember that there is no one way, but it is essential that you measure your progress and success- leveraging the power of data to continuously improve your approach.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If you do anything, start the conversations with your employees; learn about what development means to them, discover ways to support, offer guidance and coaching. Wherever you are with this process, start with them.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1"/>
        <p:cNvGrpSpPr/>
        <p:nvPr/>
      </p:nvGrpSpPr>
      <p:grpSpPr>
        <a:xfrm>
          <a:off x="0" y="0"/>
          <a:ext cx="0" cy="0"/>
          <a:chOff x="0" y="0"/>
          <a:chExt cx="0" cy="0"/>
        </a:xfrm>
      </p:grpSpPr>
      <p:sp>
        <p:nvSpPr>
          <p:cNvPr id="3562" name="Google Shape;3562;gc5ee0fb10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3" name="Google Shape;3563;gc5ee0fb10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(1 minute)</a:t>
            </a:r>
            <a:endParaRPr/>
          </a:p>
          <a:p>
            <a:pPr marL="0" lvl="0" indent="0" algn="l" rtl="0">
              <a:spcBef>
                <a:spcPts val="0"/>
              </a:spcBef>
              <a:spcAft>
                <a:spcPts val="0"/>
              </a:spcAft>
              <a:buNone/>
            </a:pPr>
            <a:r>
              <a:rPr lang="en"/>
              <a:t>Thank you for your time today! See you in the colleague cafe.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5"/>
        <p:cNvGrpSpPr/>
        <p:nvPr/>
      </p:nvGrpSpPr>
      <p:grpSpPr>
        <a:xfrm>
          <a:off x="0" y="0"/>
          <a:ext cx="0" cy="0"/>
          <a:chOff x="0" y="0"/>
          <a:chExt cx="0" cy="0"/>
        </a:xfrm>
      </p:grpSpPr>
      <p:sp>
        <p:nvSpPr>
          <p:cNvPr id="3206" name="Google Shape;3206;g13f49d2235a_0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7" name="Google Shape;3207;g13f49d2235a_0_15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spcBef>
                <a:spcPts val="0"/>
              </a:spcBef>
              <a:spcAft>
                <a:spcPts val="0"/>
              </a:spcAft>
              <a:buSzPts val="1100"/>
              <a:buNone/>
            </a:pPr>
            <a:r>
              <a:rPr lang="en">
                <a:solidFill>
                  <a:schemeClr val="dk1"/>
                </a:solidFill>
              </a:rPr>
              <a:t>This is a visual of what our platform offers through perform, engage, and develop.</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Today, the most successful leaders have made big impacts toward the issue of employee turnover and their people strategies by moving beyond measuring engagement to a process of continuously creating engagement.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g22eefbee045_0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7" name="Google Shape;3307;g22eefbee045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lnSpc>
                <a:spcPct val="115000"/>
              </a:lnSpc>
              <a:spcBef>
                <a:spcPts val="0"/>
              </a:spcBef>
              <a:spcAft>
                <a:spcPts val="0"/>
              </a:spcAft>
              <a:buNone/>
            </a:pPr>
            <a:r>
              <a:rPr lang="en">
                <a:solidFill>
                  <a:schemeClr val="dk1"/>
                </a:solidFill>
              </a:rPr>
              <a:t>Our agenda today is </a:t>
            </a:r>
            <a:endParaRPr>
              <a:solidFill>
                <a:schemeClr val="dk1"/>
              </a:solidFill>
            </a:endParaRPr>
          </a:p>
          <a:p>
            <a:pPr marL="457200" lvl="0" indent="-298450" algn="l" rtl="0">
              <a:lnSpc>
                <a:spcPct val="115000"/>
              </a:lnSpc>
              <a:spcBef>
                <a:spcPts val="0"/>
              </a:spcBef>
              <a:spcAft>
                <a:spcPts val="0"/>
              </a:spcAft>
              <a:buClr>
                <a:schemeClr val="dk1"/>
              </a:buClr>
              <a:buSzPts val="1100"/>
              <a:buFont typeface="Arial"/>
              <a:buAutoNum type="arabicPeriod"/>
            </a:pPr>
            <a:r>
              <a:rPr lang="en">
                <a:solidFill>
                  <a:schemeClr val="dk1"/>
                </a:solidFill>
              </a:rPr>
              <a:t>Why learning and development should be a priority focus?</a:t>
            </a:r>
            <a:endParaRPr>
              <a:solidFill>
                <a:schemeClr val="dk1"/>
              </a:solidFill>
            </a:endParaRPr>
          </a:p>
          <a:p>
            <a:pPr marL="457200" lvl="0" indent="-298450" algn="l" rtl="0">
              <a:lnSpc>
                <a:spcPct val="115000"/>
              </a:lnSpc>
              <a:spcBef>
                <a:spcPts val="0"/>
              </a:spcBef>
              <a:spcAft>
                <a:spcPts val="0"/>
              </a:spcAft>
              <a:buClr>
                <a:schemeClr val="dk1"/>
              </a:buClr>
              <a:buSzPts val="1100"/>
              <a:buFont typeface="Arial"/>
              <a:buAutoNum type="arabicPeriod"/>
            </a:pPr>
            <a:r>
              <a:rPr lang="en">
                <a:solidFill>
                  <a:schemeClr val="dk1"/>
                </a:solidFill>
              </a:rPr>
              <a:t>The connection between engagement, development and retention</a:t>
            </a:r>
            <a:endParaRPr>
              <a:solidFill>
                <a:schemeClr val="dk1"/>
              </a:solidFill>
            </a:endParaRPr>
          </a:p>
          <a:p>
            <a:pPr marL="457200" lvl="0" indent="-298450" algn="l" rtl="0">
              <a:lnSpc>
                <a:spcPct val="115000"/>
              </a:lnSpc>
              <a:spcBef>
                <a:spcPts val="0"/>
              </a:spcBef>
              <a:spcAft>
                <a:spcPts val="0"/>
              </a:spcAft>
              <a:buClr>
                <a:schemeClr val="dk1"/>
              </a:buClr>
              <a:buSzPts val="1100"/>
              <a:buFont typeface="Arial"/>
              <a:buAutoNum type="arabicPeriod"/>
            </a:pPr>
            <a:r>
              <a:rPr lang="en">
                <a:solidFill>
                  <a:schemeClr val="dk1"/>
                </a:solidFill>
              </a:rPr>
              <a:t>Aligning your performance management and development approaches to power employee growth</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2"/>
        <p:cNvGrpSpPr/>
        <p:nvPr/>
      </p:nvGrpSpPr>
      <p:grpSpPr>
        <a:xfrm>
          <a:off x="0" y="0"/>
          <a:ext cx="0" cy="0"/>
          <a:chOff x="0" y="0"/>
          <a:chExt cx="0" cy="0"/>
        </a:xfrm>
      </p:grpSpPr>
      <p:sp>
        <p:nvSpPr>
          <p:cNvPr id="3313" name="Google Shape;3313;g16ccd496cfb_3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4" name="Google Shape;3314;g16ccd496cfb_3_10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Why learning and development should be a priority focus?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chOff x="0" y="0"/>
          <a:chExt cx="0" cy="0"/>
        </a:xfrm>
      </p:grpSpPr>
      <p:sp>
        <p:nvSpPr>
          <p:cNvPr id="3318" name="Google Shape;3318;g2588d041d27_0_2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9" name="Google Shape;3319;g2588d041d27_0_2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(30 seconds)</a:t>
            </a:r>
            <a:endParaRPr/>
          </a:p>
          <a:p>
            <a:pPr marL="0" lvl="0" indent="0" algn="l" rtl="0">
              <a:spcBef>
                <a:spcPts val="0"/>
              </a:spcBef>
              <a:spcAft>
                <a:spcPts val="0"/>
              </a:spcAft>
              <a:buNone/>
            </a:pPr>
            <a:r>
              <a:rPr lang="en"/>
              <a:t>We don’t need to tell you that we’re in some uneven terrain here. </a:t>
            </a:r>
            <a:endParaRPr/>
          </a:p>
          <a:p>
            <a:pPr marL="0" lvl="0" indent="0" algn="l" rtl="0">
              <a:spcBef>
                <a:spcPts val="0"/>
              </a:spcBef>
              <a:spcAft>
                <a:spcPts val="0"/>
              </a:spcAft>
              <a:buNone/>
            </a:pPr>
            <a:endParaRPr/>
          </a:p>
          <a:p>
            <a:pPr marL="0" lvl="0" indent="0" algn="l" rtl="0">
              <a:spcBef>
                <a:spcPts val="0"/>
              </a:spcBef>
              <a:spcAft>
                <a:spcPts val="0"/>
              </a:spcAft>
              <a:buNone/>
            </a:pPr>
            <a:r>
              <a:rPr lang="en"/>
              <a:t>The great resignation or reset - people quitting in droves, inflation/recession, quiet quitting, employee and employer power dynamic shifts, and your own internal changes around hybrid/back to office, reorgs, layoffs, and more to continue to meet the demands of the moving market.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g16ccd496cfb_3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4" name="Google Shape;3324;g16ccd496cfb_3_10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minutes)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And yet the great reset is continuing.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People are still leaving their jobs at very high rates and the trend is continuing.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SzPts val="1100"/>
              <a:buNone/>
            </a:pPr>
            <a:r>
              <a:rPr lang="en">
                <a:solidFill>
                  <a:schemeClr val="dk1"/>
                </a:solidFill>
              </a:rPr>
              <a:t>As you can see there have been some rises and falls, with a more recent trend upward again. The number of job quits in the United States rose by 250K from the previous month to 4.02 million in May of 2023, the highest level since last December. source: </a:t>
            </a:r>
            <a:r>
              <a:rPr lang="en">
                <a:solidFill>
                  <a:schemeClr val="dk1"/>
                </a:solidFill>
                <a:uFill>
                  <a:noFill/>
                </a:uFill>
                <a:hlinkClick r:id="rId3">
                  <a:extLst>
                    <a:ext uri="{A12FA001-AC4F-418D-AE19-62706E023703}">
                      <ahyp:hlinkClr xmlns:ahyp="http://schemas.microsoft.com/office/drawing/2018/hyperlinkcolor" val="tx"/>
                    </a:ext>
                  </a:extLst>
                </a:hlinkClick>
              </a:rPr>
              <a:t>U.S. Bureau of Labor Statistics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just" rtl="0">
              <a:lnSpc>
                <a:spcPct val="100000"/>
              </a:lnSpc>
              <a:spcBef>
                <a:spcPts val="400"/>
              </a:spcBef>
              <a:spcAft>
                <a:spcPts val="800"/>
              </a:spcAft>
              <a:buSzPts val="1100"/>
              <a:buNone/>
            </a:pPr>
            <a:r>
              <a:rPr lang="en">
                <a:solidFill>
                  <a:schemeClr val="dk1"/>
                </a:solidFill>
              </a:rPr>
              <a:t>On the right, is the unemployment rate in the US which has also seen many rises and falls. It decreased slightly to 3.6 percent in June 2023, which is lower than May's seven-month high of 3.7 percent and in line with market expectations. The jobless rate has fluctuated between 3.4 percent and 3.7 percent since March 2022, indicating a consistently tight labor market. source: </a:t>
            </a:r>
            <a:r>
              <a:rPr lang="en">
                <a:solidFill>
                  <a:schemeClr val="dk1"/>
                </a:solidFill>
                <a:uFill>
                  <a:noFill/>
                </a:uFill>
                <a:hlinkClick r:id="rId3">
                  <a:extLst>
                    <a:ext uri="{A12FA001-AC4F-418D-AE19-62706E023703}">
                      <ahyp:hlinkClr xmlns:ahyp="http://schemas.microsoft.com/office/drawing/2018/hyperlinkcolor" val="tx"/>
                    </a:ext>
                  </a:extLst>
                </a:hlinkClick>
              </a:rPr>
              <a:t>U.S. Bureau of Labor Statistics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g16ccd496cfb_3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1" name="Google Shape;3341;g16ccd496cfb_3_1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(3 minutes)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Commitment also continues to be a challenge. Many of my customers when assessing engagement have opportunities around employee commitment to the organization.</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Some people are committed to their jobs because they love what they do, or because their goals align with those of the company. Others might stay because they fear what they could lose if they leave. Still, others might stay because they feel obligated to the company, or to their manager.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What you see here is the Three Component Model of Commitment by John Meyer and Natalie Allen and which was published in the 1991 "Human Resource Management Review." It explains that commitment to an organization is a psychological state, and that it has three distinct components that affect how employees feel about the organization that they work for:</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Affective commitment (emotional attachment): “I want to stay” established through solidifying a sense of belonging, growth and development, purpose and progression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Continuance commitment (perceived cost of leaving): “I need to stay” impacted by low unemployment and rising cost of living</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Normative commitment (an obligation to remain): “I ought to stay” when talented people leave around us, normative commitment reduces, leading to turn over contagion</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We share this model because of its importance around affective commitment as you have more of a lever to pull in growing affective commitment which ultimately helps reduce the team’s reliance on continuance and normative commitment.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g2588d041d27_0_2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9" name="Google Shape;3369;g2588d041d27_0_2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(2 minutes) </a:t>
            </a:r>
            <a:endParaRPr/>
          </a:p>
          <a:p>
            <a:pPr marL="0" lvl="0" indent="0" algn="l" rtl="0">
              <a:spcBef>
                <a:spcPts val="0"/>
              </a:spcBef>
              <a:spcAft>
                <a:spcPts val="0"/>
              </a:spcAft>
              <a:buNone/>
            </a:pPr>
            <a:r>
              <a:rPr lang="en"/>
              <a:t>We have seen more and more companies investing heavily in talent management including personal development plans to foster a supportive environment for talented employees who can easily cope with change.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It is a very interesting time in L&amp;D, and one of the most apparent shifts I have seen is the focus on self-directed learning - due to the rapidly changing nature of the world of work, organizations have been opting for approaches that provide more flexibility that evolve with employees over time, rather than a rigid and tick the box experience. </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aren’t already investing in learning and development, your competitors likely are. Organizations really need to look at what is most important to their people and empower them to develop the right skills at the right time.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700" y="1453896"/>
            <a:ext cx="8436600" cy="9234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 name="Google Shape;10;p2"/>
          <p:cNvSpPr txBox="1">
            <a:spLocks noGrp="1"/>
          </p:cNvSpPr>
          <p:nvPr>
            <p:ph type="ctrTitle" idx="2"/>
          </p:nvPr>
        </p:nvSpPr>
        <p:spPr>
          <a:xfrm>
            <a:off x="353700" y="2560320"/>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11" name="Google Shape;11;p2"/>
          <p:cNvGrpSpPr/>
          <p:nvPr/>
        </p:nvGrpSpPr>
        <p:grpSpPr>
          <a:xfrm>
            <a:off x="384048" y="685731"/>
            <a:ext cx="2020605" cy="292545"/>
            <a:chOff x="239050" y="2332750"/>
            <a:chExt cx="7104800" cy="1029000"/>
          </a:xfrm>
        </p:grpSpPr>
        <p:sp>
          <p:nvSpPr>
            <p:cNvPr id="12" name="Google Shape;12;p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13;p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esenters – max. 6">
  <p:cSld name="TITLE_AND_BODY_1_1">
    <p:bg>
      <p:bgPr>
        <a:solidFill>
          <a:srgbClr val="FFFFFF"/>
        </a:solidFill>
        <a:effectLst/>
      </p:bgPr>
    </p:bg>
    <p:spTree>
      <p:nvGrpSpPr>
        <p:cNvPr id="1" name="Shape 125"/>
        <p:cNvGrpSpPr/>
        <p:nvPr/>
      </p:nvGrpSpPr>
      <p:grpSpPr>
        <a:xfrm>
          <a:off x="0" y="0"/>
          <a:ext cx="0" cy="0"/>
          <a:chOff x="0" y="0"/>
          <a:chExt cx="0" cy="0"/>
        </a:xfrm>
      </p:grpSpPr>
      <p:sp>
        <p:nvSpPr>
          <p:cNvPr id="126" name="Google Shape;126;p11"/>
          <p:cNvSpPr txBox="1">
            <a:spLocks noGrp="1"/>
          </p:cNvSpPr>
          <p:nvPr>
            <p:ph type="body" idx="1"/>
          </p:nvPr>
        </p:nvSpPr>
        <p:spPr>
          <a:xfrm>
            <a:off x="17739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AutoNum type="arabicPeriod"/>
              <a:defRPr sz="800">
                <a:latin typeface="Inter"/>
                <a:ea typeface="Inter"/>
                <a:cs typeface="Inter"/>
                <a:sym typeface="Inter"/>
              </a:defRPr>
            </a:lvl1pPr>
            <a:lvl2pPr marL="914400" lvl="1" indent="-279400" rtl="0">
              <a:spcBef>
                <a:spcPts val="1600"/>
              </a:spcBef>
              <a:spcAft>
                <a:spcPts val="0"/>
              </a:spcAft>
              <a:buSzPts val="800"/>
              <a:buFont typeface="Inter"/>
              <a:buAutoNum type="alphaLcPeriod"/>
              <a:defRPr sz="800">
                <a:latin typeface="Inter"/>
                <a:ea typeface="Inter"/>
                <a:cs typeface="Inter"/>
                <a:sym typeface="Inter"/>
              </a:defRPr>
            </a:lvl2pPr>
            <a:lvl3pPr marL="1371600" lvl="2" indent="-279400" rtl="0">
              <a:spcBef>
                <a:spcPts val="1600"/>
              </a:spcBef>
              <a:spcAft>
                <a:spcPts val="0"/>
              </a:spcAft>
              <a:buSzPts val="800"/>
              <a:buFont typeface="Inter"/>
              <a:buAutoNum type="romanLcPeriod"/>
              <a:defRPr sz="800">
                <a:latin typeface="Inter"/>
                <a:ea typeface="Inter"/>
                <a:cs typeface="Inter"/>
                <a:sym typeface="Inter"/>
              </a:defRPr>
            </a:lvl3pPr>
            <a:lvl4pPr marL="1828800" lvl="3" indent="-279400" rtl="0">
              <a:spcBef>
                <a:spcPts val="1600"/>
              </a:spcBef>
              <a:spcAft>
                <a:spcPts val="0"/>
              </a:spcAft>
              <a:buSzPts val="800"/>
              <a:buFont typeface="Inter"/>
              <a:buAutoNum type="arabicPeriod"/>
              <a:defRPr sz="800">
                <a:latin typeface="Inter"/>
                <a:ea typeface="Inter"/>
                <a:cs typeface="Inter"/>
                <a:sym typeface="Inter"/>
              </a:defRPr>
            </a:lvl4pPr>
            <a:lvl5pPr marL="2286000" lvl="4" indent="-279400" rtl="0">
              <a:spcBef>
                <a:spcPts val="1600"/>
              </a:spcBef>
              <a:spcAft>
                <a:spcPts val="0"/>
              </a:spcAft>
              <a:buSzPts val="800"/>
              <a:buFont typeface="Inter"/>
              <a:buAutoNum type="alphaLcPeriod"/>
              <a:defRPr sz="800">
                <a:latin typeface="Inter"/>
                <a:ea typeface="Inter"/>
                <a:cs typeface="Inter"/>
                <a:sym typeface="Inter"/>
              </a:defRPr>
            </a:lvl5pPr>
            <a:lvl6pPr marL="2743200" lvl="5" indent="-279400" rtl="0">
              <a:spcBef>
                <a:spcPts val="1600"/>
              </a:spcBef>
              <a:spcAft>
                <a:spcPts val="0"/>
              </a:spcAft>
              <a:buSzPts val="800"/>
              <a:buFont typeface="Inter"/>
              <a:buAutoNum type="romanLcPeriod"/>
              <a:defRPr sz="800">
                <a:latin typeface="Inter"/>
                <a:ea typeface="Inter"/>
                <a:cs typeface="Inter"/>
                <a:sym typeface="Inter"/>
              </a:defRPr>
            </a:lvl6pPr>
            <a:lvl7pPr marL="3200400" lvl="6" indent="-279400" rtl="0">
              <a:spcBef>
                <a:spcPts val="1600"/>
              </a:spcBef>
              <a:spcAft>
                <a:spcPts val="0"/>
              </a:spcAft>
              <a:buSzPts val="800"/>
              <a:buFont typeface="Inter"/>
              <a:buAutoNum type="arabicPeriod"/>
              <a:defRPr sz="800">
                <a:latin typeface="Inter"/>
                <a:ea typeface="Inter"/>
                <a:cs typeface="Inter"/>
                <a:sym typeface="Inter"/>
              </a:defRPr>
            </a:lvl7pPr>
            <a:lvl8pPr marL="3657600" lvl="7" indent="-279400" rtl="0">
              <a:spcBef>
                <a:spcPts val="1600"/>
              </a:spcBef>
              <a:spcAft>
                <a:spcPts val="0"/>
              </a:spcAft>
              <a:buSzPts val="800"/>
              <a:buFont typeface="Inter"/>
              <a:buAutoNum type="alphaLcPeriod"/>
              <a:defRPr sz="800">
                <a:latin typeface="Inter"/>
                <a:ea typeface="Inter"/>
                <a:cs typeface="Inter"/>
                <a:sym typeface="Inter"/>
              </a:defRPr>
            </a:lvl8pPr>
            <a:lvl9pPr marL="4114800" lvl="8" indent="-279400" rtl="0">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127" name="Google Shape;127;p11"/>
          <p:cNvSpPr txBox="1">
            <a:spLocks noGrp="1"/>
          </p:cNvSpPr>
          <p:nvPr>
            <p:ph type="body" idx="2"/>
          </p:nvPr>
        </p:nvSpPr>
        <p:spPr>
          <a:xfrm>
            <a:off x="1782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28" name="Google Shape;128;p11"/>
          <p:cNvSpPr txBox="1">
            <a:spLocks noGrp="1"/>
          </p:cNvSpPr>
          <p:nvPr>
            <p:ph type="body" idx="3"/>
          </p:nvPr>
        </p:nvSpPr>
        <p:spPr>
          <a:xfrm>
            <a:off x="4611050"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29" name="Google Shape;129;p11"/>
          <p:cNvSpPr txBox="1">
            <a:spLocks noGrp="1"/>
          </p:cNvSpPr>
          <p:nvPr>
            <p:ph type="body" idx="4"/>
          </p:nvPr>
        </p:nvSpPr>
        <p:spPr>
          <a:xfrm>
            <a:off x="4611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0" name="Google Shape;130;p11"/>
          <p:cNvSpPr txBox="1">
            <a:spLocks noGrp="1"/>
          </p:cNvSpPr>
          <p:nvPr>
            <p:ph type="body" idx="5"/>
          </p:nvPr>
        </p:nvSpPr>
        <p:spPr>
          <a:xfrm>
            <a:off x="74505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1" name="Google Shape;131;p11"/>
          <p:cNvSpPr txBox="1">
            <a:spLocks noGrp="1"/>
          </p:cNvSpPr>
          <p:nvPr>
            <p:ph type="body" idx="6"/>
          </p:nvPr>
        </p:nvSpPr>
        <p:spPr>
          <a:xfrm>
            <a:off x="7450525"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2" name="Google Shape;132;p1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133" name="Google Shape;133;p11"/>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grpSp>
        <p:nvGrpSpPr>
          <p:cNvPr id="134" name="Google Shape;134;p11"/>
          <p:cNvGrpSpPr/>
          <p:nvPr/>
        </p:nvGrpSpPr>
        <p:grpSpPr>
          <a:xfrm>
            <a:off x="7450383" y="4824188"/>
            <a:ext cx="1341136" cy="199095"/>
            <a:chOff x="7452900" y="4873450"/>
            <a:chExt cx="1333800" cy="150000"/>
          </a:xfrm>
        </p:grpSpPr>
        <p:cxnSp>
          <p:nvCxnSpPr>
            <p:cNvPr id="135" name="Google Shape;135;p1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36" name="Google Shape;136;p1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37" name="Google Shape;137;p11"/>
          <p:cNvGrpSpPr/>
          <p:nvPr/>
        </p:nvGrpSpPr>
        <p:grpSpPr>
          <a:xfrm>
            <a:off x="1773929" y="4824397"/>
            <a:ext cx="5585320" cy="193219"/>
            <a:chOff x="1743563" y="4873752"/>
            <a:chExt cx="5619600" cy="145573"/>
          </a:xfrm>
        </p:grpSpPr>
        <p:cxnSp>
          <p:nvCxnSpPr>
            <p:cNvPr id="138" name="Google Shape;138;p1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1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40" name="Google Shape;140;p11"/>
          <p:cNvGrpSpPr/>
          <p:nvPr/>
        </p:nvGrpSpPr>
        <p:grpSpPr>
          <a:xfrm>
            <a:off x="353700" y="4824497"/>
            <a:ext cx="1328830" cy="193219"/>
            <a:chOff x="353700" y="4873752"/>
            <a:chExt cx="1298700" cy="145573"/>
          </a:xfrm>
        </p:grpSpPr>
        <p:cxnSp>
          <p:nvCxnSpPr>
            <p:cNvPr id="141" name="Google Shape;141;p1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42" name="Google Shape;142;p1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143" name="Google Shape;143;p11"/>
          <p:cNvGrpSpPr/>
          <p:nvPr/>
        </p:nvGrpSpPr>
        <p:grpSpPr>
          <a:xfrm>
            <a:off x="434220" y="4896233"/>
            <a:ext cx="711190" cy="103003"/>
            <a:chOff x="239050" y="2332750"/>
            <a:chExt cx="7104800" cy="1029000"/>
          </a:xfrm>
        </p:grpSpPr>
        <p:sp>
          <p:nvSpPr>
            <p:cNvPr id="144" name="Google Shape;144;p1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 name="Google Shape;145;p1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ote + Full Bleed Image">
  <p:cSld name="SECTION_HEADER_1_1_1_1">
    <p:bg>
      <p:bgPr>
        <a:solidFill>
          <a:srgbClr val="000000"/>
        </a:solidFill>
        <a:effectLst/>
      </p:bgPr>
    </p:bg>
    <p:spTree>
      <p:nvGrpSpPr>
        <p:cNvPr id="1" name="Shape 1654"/>
        <p:cNvGrpSpPr/>
        <p:nvPr/>
      </p:nvGrpSpPr>
      <p:grpSpPr>
        <a:xfrm>
          <a:off x="0" y="0"/>
          <a:ext cx="0" cy="0"/>
          <a:chOff x="0" y="0"/>
          <a:chExt cx="0" cy="0"/>
        </a:xfrm>
      </p:grpSpPr>
      <p:sp>
        <p:nvSpPr>
          <p:cNvPr id="1655" name="Google Shape;1655;p105"/>
          <p:cNvSpPr/>
          <p:nvPr/>
        </p:nvSpPr>
        <p:spPr>
          <a:xfrm>
            <a:off x="0" y="-12"/>
            <a:ext cx="9144000" cy="5143500"/>
          </a:xfrm>
          <a:prstGeom prst="rect">
            <a:avLst/>
          </a:prstGeom>
          <a:solidFill>
            <a:srgbClr val="000000">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05"/>
          <p:cNvSpPr txBox="1">
            <a:spLocks noGrp="1"/>
          </p:cNvSpPr>
          <p:nvPr>
            <p:ph type="title"/>
          </p:nvPr>
        </p:nvSpPr>
        <p:spPr>
          <a:xfrm>
            <a:off x="353700" y="365760"/>
            <a:ext cx="6292200" cy="3665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genda">
  <p:cSld name="TITLE_AND_BODY_1">
    <p:bg>
      <p:bgPr>
        <a:solidFill>
          <a:schemeClr val="accent2"/>
        </a:solidFill>
        <a:effectLst/>
      </p:bgPr>
    </p:bg>
    <p:spTree>
      <p:nvGrpSpPr>
        <p:cNvPr id="1" name="Shape 1657"/>
        <p:cNvGrpSpPr/>
        <p:nvPr/>
      </p:nvGrpSpPr>
      <p:grpSpPr>
        <a:xfrm>
          <a:off x="0" y="0"/>
          <a:ext cx="0" cy="0"/>
          <a:chOff x="0" y="0"/>
          <a:chExt cx="0" cy="0"/>
        </a:xfrm>
      </p:grpSpPr>
      <p:sp>
        <p:nvSpPr>
          <p:cNvPr id="1658" name="Google Shape;1658;p106"/>
          <p:cNvSpPr txBox="1">
            <a:spLocks noGrp="1"/>
          </p:cNvSpPr>
          <p:nvPr>
            <p:ph type="body" idx="1"/>
          </p:nvPr>
        </p:nvSpPr>
        <p:spPr>
          <a:xfrm>
            <a:off x="356616" y="1190525"/>
            <a:ext cx="4178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659" name="Google Shape;1659;p106"/>
          <p:cNvSpPr txBox="1">
            <a:spLocks noGrp="1"/>
          </p:cNvSpPr>
          <p:nvPr>
            <p:ph type="body" idx="2"/>
          </p:nvPr>
        </p:nvSpPr>
        <p:spPr>
          <a:xfrm>
            <a:off x="4608575" y="1190525"/>
            <a:ext cx="4181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660" name="Google Shape;1660;p106"/>
          <p:cNvSpPr txBox="1">
            <a:spLocks noGrp="1"/>
          </p:cNvSpPr>
          <p:nvPr>
            <p:ph type="title"/>
          </p:nvPr>
        </p:nvSpPr>
        <p:spPr>
          <a:xfrm>
            <a:off x="352050" y="219456"/>
            <a:ext cx="84399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4000"/>
              <a:buNone/>
              <a:defRPr sz="4000">
                <a:solidFill>
                  <a:srgbClr val="000000"/>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grpSp>
        <p:nvGrpSpPr>
          <p:cNvPr id="1661" name="Google Shape;1661;p106"/>
          <p:cNvGrpSpPr/>
          <p:nvPr/>
        </p:nvGrpSpPr>
        <p:grpSpPr>
          <a:xfrm>
            <a:off x="7450382" y="4824188"/>
            <a:ext cx="1341136" cy="199095"/>
            <a:chOff x="7452900" y="4873450"/>
            <a:chExt cx="1333800" cy="150000"/>
          </a:xfrm>
        </p:grpSpPr>
        <p:cxnSp>
          <p:nvCxnSpPr>
            <p:cNvPr id="1662" name="Google Shape;1662;p10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663" name="Google Shape;1663;p10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64" name="Google Shape;1664;p106"/>
          <p:cNvGrpSpPr/>
          <p:nvPr/>
        </p:nvGrpSpPr>
        <p:grpSpPr>
          <a:xfrm>
            <a:off x="1773929" y="4824398"/>
            <a:ext cx="5585320" cy="193219"/>
            <a:chOff x="1743563" y="4873752"/>
            <a:chExt cx="5619600" cy="145573"/>
          </a:xfrm>
        </p:grpSpPr>
        <p:cxnSp>
          <p:nvCxnSpPr>
            <p:cNvPr id="1665" name="Google Shape;1665;p10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66" name="Google Shape;1666;p10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67" name="Google Shape;1667;p106"/>
          <p:cNvGrpSpPr/>
          <p:nvPr/>
        </p:nvGrpSpPr>
        <p:grpSpPr>
          <a:xfrm>
            <a:off x="353700" y="4824498"/>
            <a:ext cx="1328830" cy="193219"/>
            <a:chOff x="353700" y="4873752"/>
            <a:chExt cx="1298700" cy="145573"/>
          </a:xfrm>
        </p:grpSpPr>
        <p:cxnSp>
          <p:nvCxnSpPr>
            <p:cNvPr id="1668" name="Google Shape;1668;p10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69" name="Google Shape;1669;p10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670" name="Google Shape;1670;p10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671" name="Google Shape;1671;p106"/>
          <p:cNvGrpSpPr/>
          <p:nvPr/>
        </p:nvGrpSpPr>
        <p:grpSpPr>
          <a:xfrm>
            <a:off x="434220" y="4896233"/>
            <a:ext cx="711190" cy="103003"/>
            <a:chOff x="239050" y="2332750"/>
            <a:chExt cx="7104800" cy="1029000"/>
          </a:xfrm>
        </p:grpSpPr>
        <p:sp>
          <p:nvSpPr>
            <p:cNvPr id="1672" name="Google Shape;1672;p10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3" name="Google Shape;1673;p10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resenters – max. 6">
  <p:cSld name="TITLE_AND_BODY_1_1">
    <p:bg>
      <p:bgPr>
        <a:solidFill>
          <a:srgbClr val="FFFFFF"/>
        </a:solidFill>
        <a:effectLst/>
      </p:bgPr>
    </p:bg>
    <p:spTree>
      <p:nvGrpSpPr>
        <p:cNvPr id="1" name="Shape 1674"/>
        <p:cNvGrpSpPr/>
        <p:nvPr/>
      </p:nvGrpSpPr>
      <p:grpSpPr>
        <a:xfrm>
          <a:off x="0" y="0"/>
          <a:ext cx="0" cy="0"/>
          <a:chOff x="0" y="0"/>
          <a:chExt cx="0" cy="0"/>
        </a:xfrm>
      </p:grpSpPr>
      <p:sp>
        <p:nvSpPr>
          <p:cNvPr id="1675" name="Google Shape;1675;p107"/>
          <p:cNvSpPr txBox="1">
            <a:spLocks noGrp="1"/>
          </p:cNvSpPr>
          <p:nvPr>
            <p:ph type="body" idx="1"/>
          </p:nvPr>
        </p:nvSpPr>
        <p:spPr>
          <a:xfrm>
            <a:off x="17739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AutoNum type="arabicPeriod"/>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1676" name="Google Shape;1676;p107"/>
          <p:cNvSpPr txBox="1">
            <a:spLocks noGrp="1"/>
          </p:cNvSpPr>
          <p:nvPr>
            <p:ph type="body" idx="2"/>
          </p:nvPr>
        </p:nvSpPr>
        <p:spPr>
          <a:xfrm>
            <a:off x="1782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677" name="Google Shape;1677;p107"/>
          <p:cNvSpPr txBox="1">
            <a:spLocks noGrp="1"/>
          </p:cNvSpPr>
          <p:nvPr>
            <p:ph type="body" idx="3"/>
          </p:nvPr>
        </p:nvSpPr>
        <p:spPr>
          <a:xfrm>
            <a:off x="4611050"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678" name="Google Shape;1678;p107"/>
          <p:cNvSpPr txBox="1">
            <a:spLocks noGrp="1"/>
          </p:cNvSpPr>
          <p:nvPr>
            <p:ph type="body" idx="4"/>
          </p:nvPr>
        </p:nvSpPr>
        <p:spPr>
          <a:xfrm>
            <a:off x="4611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679" name="Google Shape;1679;p107"/>
          <p:cNvSpPr txBox="1">
            <a:spLocks noGrp="1"/>
          </p:cNvSpPr>
          <p:nvPr>
            <p:ph type="body" idx="5"/>
          </p:nvPr>
        </p:nvSpPr>
        <p:spPr>
          <a:xfrm>
            <a:off x="74505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680" name="Google Shape;1680;p107"/>
          <p:cNvSpPr txBox="1">
            <a:spLocks noGrp="1"/>
          </p:cNvSpPr>
          <p:nvPr>
            <p:ph type="body" idx="6"/>
          </p:nvPr>
        </p:nvSpPr>
        <p:spPr>
          <a:xfrm>
            <a:off x="7450525"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681" name="Google Shape;1681;p10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1682" name="Google Shape;1682;p107"/>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grpSp>
        <p:nvGrpSpPr>
          <p:cNvPr id="1683" name="Google Shape;1683;p107"/>
          <p:cNvGrpSpPr/>
          <p:nvPr/>
        </p:nvGrpSpPr>
        <p:grpSpPr>
          <a:xfrm>
            <a:off x="7450382" y="4824188"/>
            <a:ext cx="1341136" cy="199095"/>
            <a:chOff x="7452900" y="4873450"/>
            <a:chExt cx="1333800" cy="150000"/>
          </a:xfrm>
        </p:grpSpPr>
        <p:cxnSp>
          <p:nvCxnSpPr>
            <p:cNvPr id="1684" name="Google Shape;1684;p10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685" name="Google Shape;1685;p10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86" name="Google Shape;1686;p107"/>
          <p:cNvGrpSpPr/>
          <p:nvPr/>
        </p:nvGrpSpPr>
        <p:grpSpPr>
          <a:xfrm>
            <a:off x="1773929" y="4824398"/>
            <a:ext cx="5585320" cy="193219"/>
            <a:chOff x="1743563" y="4873752"/>
            <a:chExt cx="5619600" cy="145573"/>
          </a:xfrm>
        </p:grpSpPr>
        <p:cxnSp>
          <p:nvCxnSpPr>
            <p:cNvPr id="1687" name="Google Shape;1687;p10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88" name="Google Shape;1688;p10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89" name="Google Shape;1689;p107"/>
          <p:cNvGrpSpPr/>
          <p:nvPr/>
        </p:nvGrpSpPr>
        <p:grpSpPr>
          <a:xfrm>
            <a:off x="353700" y="4824498"/>
            <a:ext cx="1328830" cy="193219"/>
            <a:chOff x="353700" y="4873752"/>
            <a:chExt cx="1298700" cy="145573"/>
          </a:xfrm>
        </p:grpSpPr>
        <p:cxnSp>
          <p:nvCxnSpPr>
            <p:cNvPr id="1690" name="Google Shape;1690;p10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91" name="Google Shape;1691;p10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692" name="Google Shape;1692;p107"/>
          <p:cNvGrpSpPr/>
          <p:nvPr/>
        </p:nvGrpSpPr>
        <p:grpSpPr>
          <a:xfrm>
            <a:off x="434220" y="4896233"/>
            <a:ext cx="711190" cy="103003"/>
            <a:chOff x="239050" y="2332750"/>
            <a:chExt cx="7104800" cy="1029000"/>
          </a:xfrm>
        </p:grpSpPr>
        <p:sp>
          <p:nvSpPr>
            <p:cNvPr id="1693" name="Google Shape;1693;p10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94" name="Google Shape;1694;p10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resenters – 4">
  <p:cSld name="TITLE_AND_BODY_1_1_2">
    <p:bg>
      <p:bgPr>
        <a:solidFill>
          <a:srgbClr val="FFFFFF"/>
        </a:solidFill>
        <a:effectLst/>
      </p:bgPr>
    </p:bg>
    <p:spTree>
      <p:nvGrpSpPr>
        <p:cNvPr id="1" name="Shape 1695"/>
        <p:cNvGrpSpPr/>
        <p:nvPr/>
      </p:nvGrpSpPr>
      <p:grpSpPr>
        <a:xfrm>
          <a:off x="0" y="0"/>
          <a:ext cx="0" cy="0"/>
          <a:chOff x="0" y="0"/>
          <a:chExt cx="0" cy="0"/>
        </a:xfrm>
      </p:grpSpPr>
      <p:sp>
        <p:nvSpPr>
          <p:cNvPr id="1696" name="Google Shape;1696;p10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1697" name="Google Shape;1697;p108"/>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698" name="Google Shape;1698;p108"/>
          <p:cNvSpPr txBox="1">
            <a:spLocks noGrp="1"/>
          </p:cNvSpPr>
          <p:nvPr>
            <p:ph type="body" idx="1"/>
          </p:nvPr>
        </p:nvSpPr>
        <p:spPr>
          <a:xfrm>
            <a:off x="353700"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1699" name="Google Shape;1699;p108"/>
          <p:cNvCxnSpPr/>
          <p:nvPr/>
        </p:nvCxnSpPr>
        <p:spPr>
          <a:xfrm>
            <a:off x="353700"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700" name="Google Shape;1700;p108"/>
          <p:cNvCxnSpPr/>
          <p:nvPr/>
        </p:nvCxnSpPr>
        <p:spPr>
          <a:xfrm>
            <a:off x="247802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701" name="Google Shape;1701;p108"/>
          <p:cNvCxnSpPr/>
          <p:nvPr/>
        </p:nvCxnSpPr>
        <p:spPr>
          <a:xfrm>
            <a:off x="460857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702" name="Google Shape;1702;p108"/>
          <p:cNvCxnSpPr/>
          <p:nvPr/>
        </p:nvCxnSpPr>
        <p:spPr>
          <a:xfrm>
            <a:off x="6737300" y="1502500"/>
            <a:ext cx="0" cy="2388600"/>
          </a:xfrm>
          <a:prstGeom prst="straightConnector1">
            <a:avLst/>
          </a:prstGeom>
          <a:noFill/>
          <a:ln w="9525" cap="flat" cmpd="sng">
            <a:solidFill>
              <a:srgbClr val="CCCCCC"/>
            </a:solidFill>
            <a:prstDash val="solid"/>
            <a:round/>
            <a:headEnd type="none" w="sm" len="sm"/>
            <a:tailEnd type="none" w="sm" len="sm"/>
          </a:ln>
        </p:spPr>
      </p:cxnSp>
      <p:sp>
        <p:nvSpPr>
          <p:cNvPr id="1703" name="Google Shape;1703;p108"/>
          <p:cNvSpPr txBox="1">
            <a:spLocks noGrp="1"/>
          </p:cNvSpPr>
          <p:nvPr>
            <p:ph type="body" idx="2"/>
          </p:nvPr>
        </p:nvSpPr>
        <p:spPr>
          <a:xfrm>
            <a:off x="2481141"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704" name="Google Shape;1704;p108"/>
          <p:cNvSpPr txBox="1">
            <a:spLocks noGrp="1"/>
          </p:cNvSpPr>
          <p:nvPr>
            <p:ph type="body" idx="3"/>
          </p:nvPr>
        </p:nvSpPr>
        <p:spPr>
          <a:xfrm>
            <a:off x="4609219"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705" name="Google Shape;1705;p108"/>
          <p:cNvSpPr txBox="1">
            <a:spLocks noGrp="1"/>
          </p:cNvSpPr>
          <p:nvPr>
            <p:ph type="body" idx="4"/>
          </p:nvPr>
        </p:nvSpPr>
        <p:spPr>
          <a:xfrm>
            <a:off x="6739122"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1706" name="Google Shape;1706;p108"/>
          <p:cNvGrpSpPr/>
          <p:nvPr/>
        </p:nvGrpSpPr>
        <p:grpSpPr>
          <a:xfrm>
            <a:off x="7450382" y="4824188"/>
            <a:ext cx="1341136" cy="199095"/>
            <a:chOff x="7452900" y="4873450"/>
            <a:chExt cx="1333800" cy="150000"/>
          </a:xfrm>
        </p:grpSpPr>
        <p:cxnSp>
          <p:nvCxnSpPr>
            <p:cNvPr id="1707" name="Google Shape;1707;p10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08" name="Google Shape;1708;p10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09" name="Google Shape;1709;p108"/>
          <p:cNvGrpSpPr/>
          <p:nvPr/>
        </p:nvGrpSpPr>
        <p:grpSpPr>
          <a:xfrm>
            <a:off x="1773929" y="4824398"/>
            <a:ext cx="5585320" cy="193219"/>
            <a:chOff x="1743563" y="4873752"/>
            <a:chExt cx="5619600" cy="145573"/>
          </a:xfrm>
        </p:grpSpPr>
        <p:cxnSp>
          <p:nvCxnSpPr>
            <p:cNvPr id="1710" name="Google Shape;1710;p10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11" name="Google Shape;1711;p10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12" name="Google Shape;1712;p108"/>
          <p:cNvGrpSpPr/>
          <p:nvPr/>
        </p:nvGrpSpPr>
        <p:grpSpPr>
          <a:xfrm>
            <a:off x="353700" y="4824498"/>
            <a:ext cx="1328830" cy="193219"/>
            <a:chOff x="353700" y="4873752"/>
            <a:chExt cx="1298700" cy="145573"/>
          </a:xfrm>
        </p:grpSpPr>
        <p:cxnSp>
          <p:nvCxnSpPr>
            <p:cNvPr id="1713" name="Google Shape;1713;p10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14" name="Google Shape;1714;p10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15" name="Google Shape;1715;p108"/>
          <p:cNvGrpSpPr/>
          <p:nvPr/>
        </p:nvGrpSpPr>
        <p:grpSpPr>
          <a:xfrm>
            <a:off x="434220" y="4896233"/>
            <a:ext cx="711190" cy="103003"/>
            <a:chOff x="239050" y="2332750"/>
            <a:chExt cx="7104800" cy="1029000"/>
          </a:xfrm>
        </p:grpSpPr>
        <p:sp>
          <p:nvSpPr>
            <p:cNvPr id="1716" name="Google Shape;1716;p10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7" name="Google Shape;1717;p10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resenters – 3">
  <p:cSld name="TITLE_AND_BODY_1_1_1">
    <p:bg>
      <p:bgPr>
        <a:solidFill>
          <a:srgbClr val="FFFFFF"/>
        </a:solidFill>
        <a:effectLst/>
      </p:bgPr>
    </p:bg>
    <p:spTree>
      <p:nvGrpSpPr>
        <p:cNvPr id="1" name="Shape 1718"/>
        <p:cNvGrpSpPr/>
        <p:nvPr/>
      </p:nvGrpSpPr>
      <p:grpSpPr>
        <a:xfrm>
          <a:off x="0" y="0"/>
          <a:ext cx="0" cy="0"/>
          <a:chOff x="0" y="0"/>
          <a:chExt cx="0" cy="0"/>
        </a:xfrm>
      </p:grpSpPr>
      <p:sp>
        <p:nvSpPr>
          <p:cNvPr id="1719" name="Google Shape;1719;p109"/>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20" name="Google Shape;1720;p109"/>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21" name="Google Shape;1721;p109"/>
          <p:cNvSpPr txBox="1">
            <a:spLocks noGrp="1"/>
          </p:cNvSpPr>
          <p:nvPr>
            <p:ph type="body" idx="3"/>
          </p:nvPr>
        </p:nvSpPr>
        <p:spPr>
          <a:xfrm>
            <a:off x="603715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22" name="Google Shape;1722;p109"/>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cxnSp>
        <p:nvCxnSpPr>
          <p:cNvPr id="1723" name="Google Shape;1723;p109"/>
          <p:cNvCxnSpPr/>
          <p:nvPr/>
        </p:nvCxnSpPr>
        <p:spPr>
          <a:xfrm>
            <a:off x="35370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1724" name="Google Shape;1724;p109"/>
          <p:cNvCxnSpPr/>
          <p:nvPr/>
        </p:nvCxnSpPr>
        <p:spPr>
          <a:xfrm>
            <a:off x="319125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1725" name="Google Shape;1725;p109"/>
          <p:cNvCxnSpPr/>
          <p:nvPr/>
        </p:nvCxnSpPr>
        <p:spPr>
          <a:xfrm>
            <a:off x="6033200" y="1269150"/>
            <a:ext cx="0" cy="2880300"/>
          </a:xfrm>
          <a:prstGeom prst="straightConnector1">
            <a:avLst/>
          </a:prstGeom>
          <a:noFill/>
          <a:ln w="9525" cap="flat" cmpd="sng">
            <a:solidFill>
              <a:srgbClr val="CCCCCC"/>
            </a:solidFill>
            <a:prstDash val="solid"/>
            <a:round/>
            <a:headEnd type="none" w="sm" len="sm"/>
            <a:tailEnd type="none" w="sm" len="sm"/>
          </a:ln>
        </p:spPr>
      </p:cxnSp>
      <p:sp>
        <p:nvSpPr>
          <p:cNvPr id="1726" name="Google Shape;1726;p10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727" name="Google Shape;1727;p109"/>
          <p:cNvGrpSpPr/>
          <p:nvPr/>
        </p:nvGrpSpPr>
        <p:grpSpPr>
          <a:xfrm>
            <a:off x="7450382" y="4824188"/>
            <a:ext cx="1341136" cy="199095"/>
            <a:chOff x="7452900" y="4873450"/>
            <a:chExt cx="1333800" cy="150000"/>
          </a:xfrm>
        </p:grpSpPr>
        <p:cxnSp>
          <p:nvCxnSpPr>
            <p:cNvPr id="1728" name="Google Shape;1728;p10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29" name="Google Shape;1729;p10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30" name="Google Shape;1730;p109"/>
          <p:cNvGrpSpPr/>
          <p:nvPr/>
        </p:nvGrpSpPr>
        <p:grpSpPr>
          <a:xfrm>
            <a:off x="1773929" y="4824398"/>
            <a:ext cx="5585320" cy="193219"/>
            <a:chOff x="1743563" y="4873752"/>
            <a:chExt cx="5619600" cy="145573"/>
          </a:xfrm>
        </p:grpSpPr>
        <p:cxnSp>
          <p:nvCxnSpPr>
            <p:cNvPr id="1731" name="Google Shape;1731;p10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32" name="Google Shape;1732;p10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33" name="Google Shape;1733;p109"/>
          <p:cNvGrpSpPr/>
          <p:nvPr/>
        </p:nvGrpSpPr>
        <p:grpSpPr>
          <a:xfrm>
            <a:off x="353700" y="4824498"/>
            <a:ext cx="1328830" cy="193219"/>
            <a:chOff x="353700" y="4873752"/>
            <a:chExt cx="1298700" cy="145573"/>
          </a:xfrm>
        </p:grpSpPr>
        <p:cxnSp>
          <p:nvCxnSpPr>
            <p:cNvPr id="1734" name="Google Shape;1734;p10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35" name="Google Shape;1735;p10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36" name="Google Shape;1736;p109"/>
          <p:cNvGrpSpPr/>
          <p:nvPr/>
        </p:nvGrpSpPr>
        <p:grpSpPr>
          <a:xfrm>
            <a:off x="434220" y="4896233"/>
            <a:ext cx="711190" cy="103003"/>
            <a:chOff x="239050" y="2332750"/>
            <a:chExt cx="7104800" cy="1029000"/>
          </a:xfrm>
        </p:grpSpPr>
        <p:sp>
          <p:nvSpPr>
            <p:cNvPr id="1737" name="Google Shape;1737;p10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38" name="Google Shape;1738;p10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Presenters – 2">
  <p:cSld name="TITLE_AND_BODY_1_1_1_2">
    <p:bg>
      <p:bgPr>
        <a:solidFill>
          <a:srgbClr val="FFFFFF"/>
        </a:solidFill>
        <a:effectLst/>
      </p:bgPr>
    </p:bg>
    <p:spTree>
      <p:nvGrpSpPr>
        <p:cNvPr id="1" name="Shape 1739"/>
        <p:cNvGrpSpPr/>
        <p:nvPr/>
      </p:nvGrpSpPr>
      <p:grpSpPr>
        <a:xfrm>
          <a:off x="0" y="0"/>
          <a:ext cx="0" cy="0"/>
          <a:chOff x="0" y="0"/>
          <a:chExt cx="0" cy="0"/>
        </a:xfrm>
      </p:grpSpPr>
      <p:sp>
        <p:nvSpPr>
          <p:cNvPr id="1740" name="Google Shape;1740;p110"/>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41" name="Google Shape;1741;p110"/>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42" name="Google Shape;1742;p110"/>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743" name="Google Shape;1743;p11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744" name="Google Shape;1744;p110"/>
          <p:cNvGrpSpPr/>
          <p:nvPr/>
        </p:nvGrpSpPr>
        <p:grpSpPr>
          <a:xfrm>
            <a:off x="7450382" y="4824188"/>
            <a:ext cx="1341136" cy="199095"/>
            <a:chOff x="7452900" y="4873450"/>
            <a:chExt cx="1333800" cy="150000"/>
          </a:xfrm>
        </p:grpSpPr>
        <p:cxnSp>
          <p:nvCxnSpPr>
            <p:cNvPr id="1745" name="Google Shape;1745;p11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46" name="Google Shape;1746;p11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47" name="Google Shape;1747;p110"/>
          <p:cNvGrpSpPr/>
          <p:nvPr/>
        </p:nvGrpSpPr>
        <p:grpSpPr>
          <a:xfrm>
            <a:off x="1773929" y="4824398"/>
            <a:ext cx="5585320" cy="193219"/>
            <a:chOff x="1743563" y="4873752"/>
            <a:chExt cx="5619600" cy="145573"/>
          </a:xfrm>
        </p:grpSpPr>
        <p:cxnSp>
          <p:nvCxnSpPr>
            <p:cNvPr id="1748" name="Google Shape;1748;p11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49" name="Google Shape;1749;p11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50" name="Google Shape;1750;p110"/>
          <p:cNvGrpSpPr/>
          <p:nvPr/>
        </p:nvGrpSpPr>
        <p:grpSpPr>
          <a:xfrm>
            <a:off x="353700" y="4824498"/>
            <a:ext cx="1328830" cy="193219"/>
            <a:chOff x="353700" y="4873752"/>
            <a:chExt cx="1298700" cy="145573"/>
          </a:xfrm>
        </p:grpSpPr>
        <p:cxnSp>
          <p:nvCxnSpPr>
            <p:cNvPr id="1751" name="Google Shape;1751;p11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52" name="Google Shape;1752;p11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53" name="Google Shape;1753;p110"/>
          <p:cNvGrpSpPr/>
          <p:nvPr/>
        </p:nvGrpSpPr>
        <p:grpSpPr>
          <a:xfrm>
            <a:off x="434220" y="4896233"/>
            <a:ext cx="711190" cy="103003"/>
            <a:chOff x="239050" y="2332750"/>
            <a:chExt cx="7104800" cy="1029000"/>
          </a:xfrm>
        </p:grpSpPr>
        <p:sp>
          <p:nvSpPr>
            <p:cNvPr id="1754" name="Google Shape;1754;p11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55" name="Google Shape;1755;p11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Presenters – 1">
  <p:cSld name="TITLE_AND_BODY_1_1_1_1">
    <p:bg>
      <p:bgPr>
        <a:solidFill>
          <a:srgbClr val="FFFFFF"/>
        </a:solidFill>
        <a:effectLst/>
      </p:bgPr>
    </p:bg>
    <p:spTree>
      <p:nvGrpSpPr>
        <p:cNvPr id="1" name="Shape 1756"/>
        <p:cNvGrpSpPr/>
        <p:nvPr/>
      </p:nvGrpSpPr>
      <p:grpSpPr>
        <a:xfrm>
          <a:off x="0" y="0"/>
          <a:ext cx="0" cy="0"/>
          <a:chOff x="0" y="0"/>
          <a:chExt cx="0" cy="0"/>
        </a:xfrm>
      </p:grpSpPr>
      <p:sp>
        <p:nvSpPr>
          <p:cNvPr id="1757" name="Google Shape;1757;p111"/>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758" name="Google Shape;1758;p111"/>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759" name="Google Shape;1759;p11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760" name="Google Shape;1760;p111"/>
          <p:cNvGrpSpPr/>
          <p:nvPr/>
        </p:nvGrpSpPr>
        <p:grpSpPr>
          <a:xfrm>
            <a:off x="7450382" y="4824188"/>
            <a:ext cx="1341136" cy="199095"/>
            <a:chOff x="7452900" y="4873450"/>
            <a:chExt cx="1333800" cy="150000"/>
          </a:xfrm>
        </p:grpSpPr>
        <p:cxnSp>
          <p:nvCxnSpPr>
            <p:cNvPr id="1761" name="Google Shape;1761;p11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62" name="Google Shape;1762;p11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63" name="Google Shape;1763;p111"/>
          <p:cNvGrpSpPr/>
          <p:nvPr/>
        </p:nvGrpSpPr>
        <p:grpSpPr>
          <a:xfrm>
            <a:off x="1773929" y="4824398"/>
            <a:ext cx="5585320" cy="193219"/>
            <a:chOff x="1743563" y="4873752"/>
            <a:chExt cx="5619600" cy="145573"/>
          </a:xfrm>
        </p:grpSpPr>
        <p:cxnSp>
          <p:nvCxnSpPr>
            <p:cNvPr id="1764" name="Google Shape;1764;p11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65" name="Google Shape;1765;p11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66" name="Google Shape;1766;p111"/>
          <p:cNvGrpSpPr/>
          <p:nvPr/>
        </p:nvGrpSpPr>
        <p:grpSpPr>
          <a:xfrm>
            <a:off x="353700" y="4824498"/>
            <a:ext cx="1328830" cy="193219"/>
            <a:chOff x="353700" y="4873752"/>
            <a:chExt cx="1298700" cy="145573"/>
          </a:xfrm>
        </p:grpSpPr>
        <p:cxnSp>
          <p:nvCxnSpPr>
            <p:cNvPr id="1767" name="Google Shape;1767;p11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68" name="Google Shape;1768;p11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69" name="Google Shape;1769;p111"/>
          <p:cNvGrpSpPr/>
          <p:nvPr/>
        </p:nvGrpSpPr>
        <p:grpSpPr>
          <a:xfrm>
            <a:off x="434220" y="4896233"/>
            <a:ext cx="711190" cy="103003"/>
            <a:chOff x="239050" y="2332750"/>
            <a:chExt cx="7104800" cy="1029000"/>
          </a:xfrm>
        </p:grpSpPr>
        <p:sp>
          <p:nvSpPr>
            <p:cNvPr id="1770" name="Google Shape;1770;p11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71" name="Google Shape;1771;p11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xt – Callout (Light)">
  <p:cSld name="TITLE_AND_BODY_1_1_1_1_1">
    <p:bg>
      <p:bgPr>
        <a:solidFill>
          <a:schemeClr val="accent2"/>
        </a:solidFill>
        <a:effectLst/>
      </p:bgPr>
    </p:bg>
    <p:spTree>
      <p:nvGrpSpPr>
        <p:cNvPr id="1" name="Shape 1772"/>
        <p:cNvGrpSpPr/>
        <p:nvPr/>
      </p:nvGrpSpPr>
      <p:grpSpPr>
        <a:xfrm>
          <a:off x="0" y="0"/>
          <a:ext cx="0" cy="0"/>
          <a:chOff x="0" y="0"/>
          <a:chExt cx="0" cy="0"/>
        </a:xfrm>
      </p:grpSpPr>
      <p:sp>
        <p:nvSpPr>
          <p:cNvPr id="1773" name="Google Shape;1773;p112"/>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000000"/>
              </a:buClr>
              <a:buSzPts val="2500"/>
              <a:buNone/>
              <a:defRPr sz="2500">
                <a:solidFill>
                  <a:srgbClr val="000000"/>
                </a:solidFill>
              </a:defRPr>
            </a:lvl1pPr>
            <a:lvl2pPr lvl="1" algn="l" rtl="0">
              <a:lnSpc>
                <a:spcPct val="100000"/>
              </a:lnSpc>
              <a:spcBef>
                <a:spcPts val="0"/>
              </a:spcBef>
              <a:spcAft>
                <a:spcPts val="0"/>
              </a:spcAft>
              <a:buClr>
                <a:srgbClr val="000000"/>
              </a:buClr>
              <a:buSzPts val="3000"/>
              <a:buNone/>
              <a:defRPr sz="3000">
                <a:solidFill>
                  <a:srgbClr val="000000"/>
                </a:solidFill>
              </a:defRPr>
            </a:lvl2pPr>
            <a:lvl3pPr lvl="2" algn="l" rtl="0">
              <a:lnSpc>
                <a:spcPct val="100000"/>
              </a:lnSpc>
              <a:spcBef>
                <a:spcPts val="0"/>
              </a:spcBef>
              <a:spcAft>
                <a:spcPts val="0"/>
              </a:spcAft>
              <a:buClr>
                <a:srgbClr val="000000"/>
              </a:buClr>
              <a:buSzPts val="3000"/>
              <a:buNone/>
              <a:defRPr sz="3000">
                <a:solidFill>
                  <a:srgbClr val="000000"/>
                </a:solidFill>
              </a:defRPr>
            </a:lvl3pPr>
            <a:lvl4pPr lvl="3" algn="l" rtl="0">
              <a:lnSpc>
                <a:spcPct val="100000"/>
              </a:lnSpc>
              <a:spcBef>
                <a:spcPts val="0"/>
              </a:spcBef>
              <a:spcAft>
                <a:spcPts val="0"/>
              </a:spcAft>
              <a:buClr>
                <a:srgbClr val="000000"/>
              </a:buClr>
              <a:buSzPts val="3000"/>
              <a:buNone/>
              <a:defRPr sz="3000">
                <a:solidFill>
                  <a:srgbClr val="000000"/>
                </a:solidFill>
              </a:defRPr>
            </a:lvl4pPr>
            <a:lvl5pPr lvl="4" algn="l" rtl="0">
              <a:lnSpc>
                <a:spcPct val="100000"/>
              </a:lnSpc>
              <a:spcBef>
                <a:spcPts val="0"/>
              </a:spcBef>
              <a:spcAft>
                <a:spcPts val="0"/>
              </a:spcAft>
              <a:buClr>
                <a:srgbClr val="000000"/>
              </a:buClr>
              <a:buSzPts val="3000"/>
              <a:buNone/>
              <a:defRPr sz="3000">
                <a:solidFill>
                  <a:srgbClr val="000000"/>
                </a:solidFill>
              </a:defRPr>
            </a:lvl5pPr>
            <a:lvl6pPr lvl="5" algn="l" rtl="0">
              <a:lnSpc>
                <a:spcPct val="100000"/>
              </a:lnSpc>
              <a:spcBef>
                <a:spcPts val="0"/>
              </a:spcBef>
              <a:spcAft>
                <a:spcPts val="0"/>
              </a:spcAft>
              <a:buClr>
                <a:srgbClr val="000000"/>
              </a:buClr>
              <a:buSzPts val="3000"/>
              <a:buNone/>
              <a:defRPr sz="3000">
                <a:solidFill>
                  <a:srgbClr val="000000"/>
                </a:solidFill>
              </a:defRPr>
            </a:lvl6pPr>
            <a:lvl7pPr lvl="6" algn="l" rtl="0">
              <a:lnSpc>
                <a:spcPct val="100000"/>
              </a:lnSpc>
              <a:spcBef>
                <a:spcPts val="0"/>
              </a:spcBef>
              <a:spcAft>
                <a:spcPts val="0"/>
              </a:spcAft>
              <a:buClr>
                <a:srgbClr val="000000"/>
              </a:buClr>
              <a:buSzPts val="3000"/>
              <a:buNone/>
              <a:defRPr sz="3000">
                <a:solidFill>
                  <a:srgbClr val="000000"/>
                </a:solidFill>
              </a:defRPr>
            </a:lvl7pPr>
            <a:lvl8pPr lvl="7" algn="l" rtl="0">
              <a:lnSpc>
                <a:spcPct val="100000"/>
              </a:lnSpc>
              <a:spcBef>
                <a:spcPts val="0"/>
              </a:spcBef>
              <a:spcAft>
                <a:spcPts val="0"/>
              </a:spcAft>
              <a:buClr>
                <a:srgbClr val="000000"/>
              </a:buClr>
              <a:buSzPts val="3000"/>
              <a:buNone/>
              <a:defRPr sz="3000">
                <a:solidFill>
                  <a:srgbClr val="000000"/>
                </a:solidFill>
              </a:defRPr>
            </a:lvl8pPr>
            <a:lvl9pPr lvl="8" algn="l" rtl="0">
              <a:lnSpc>
                <a:spcPct val="100000"/>
              </a:lnSpc>
              <a:spcBef>
                <a:spcPts val="0"/>
              </a:spcBef>
              <a:spcAft>
                <a:spcPts val="0"/>
              </a:spcAft>
              <a:buClr>
                <a:srgbClr val="000000"/>
              </a:buClr>
              <a:buSzPts val="3000"/>
              <a:buNone/>
              <a:defRPr sz="3000">
                <a:solidFill>
                  <a:srgbClr val="000000"/>
                </a:solidFill>
              </a:defRPr>
            </a:lvl9pPr>
          </a:lstStyle>
          <a:p>
            <a:endParaRPr/>
          </a:p>
        </p:txBody>
      </p:sp>
      <p:sp>
        <p:nvSpPr>
          <p:cNvPr id="1774" name="Google Shape;1774;p11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775" name="Google Shape;1775;p112"/>
          <p:cNvGrpSpPr/>
          <p:nvPr/>
        </p:nvGrpSpPr>
        <p:grpSpPr>
          <a:xfrm>
            <a:off x="7450382" y="4824188"/>
            <a:ext cx="1341136" cy="199095"/>
            <a:chOff x="7452900" y="4873450"/>
            <a:chExt cx="1333800" cy="150000"/>
          </a:xfrm>
        </p:grpSpPr>
        <p:cxnSp>
          <p:nvCxnSpPr>
            <p:cNvPr id="1776" name="Google Shape;1776;p11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77" name="Google Shape;1777;p11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78" name="Google Shape;1778;p112"/>
          <p:cNvGrpSpPr/>
          <p:nvPr/>
        </p:nvGrpSpPr>
        <p:grpSpPr>
          <a:xfrm>
            <a:off x="1773929" y="4824398"/>
            <a:ext cx="5585320" cy="193219"/>
            <a:chOff x="1743563" y="4873752"/>
            <a:chExt cx="5619600" cy="145573"/>
          </a:xfrm>
        </p:grpSpPr>
        <p:cxnSp>
          <p:nvCxnSpPr>
            <p:cNvPr id="1779" name="Google Shape;1779;p11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80" name="Google Shape;1780;p11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81" name="Google Shape;1781;p112"/>
          <p:cNvGrpSpPr/>
          <p:nvPr/>
        </p:nvGrpSpPr>
        <p:grpSpPr>
          <a:xfrm>
            <a:off x="353700" y="4824498"/>
            <a:ext cx="1328830" cy="193219"/>
            <a:chOff x="353700" y="4873752"/>
            <a:chExt cx="1298700" cy="145573"/>
          </a:xfrm>
        </p:grpSpPr>
        <p:cxnSp>
          <p:nvCxnSpPr>
            <p:cNvPr id="1782" name="Google Shape;1782;p11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83" name="Google Shape;1783;p11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84" name="Google Shape;1784;p112"/>
          <p:cNvGrpSpPr/>
          <p:nvPr/>
        </p:nvGrpSpPr>
        <p:grpSpPr>
          <a:xfrm>
            <a:off x="434220" y="4896233"/>
            <a:ext cx="711190" cy="103003"/>
            <a:chOff x="239050" y="2332750"/>
            <a:chExt cx="7104800" cy="1029000"/>
          </a:xfrm>
        </p:grpSpPr>
        <p:sp>
          <p:nvSpPr>
            <p:cNvPr id="1785" name="Google Shape;1785;p11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86" name="Google Shape;1786;p11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ext – Callout (Dark)">
  <p:cSld name="TITLE_AND_BODY_1_1_1_1_1_2">
    <p:bg>
      <p:bgPr>
        <a:solidFill>
          <a:schemeClr val="lt2"/>
        </a:solidFill>
        <a:effectLst/>
      </p:bgPr>
    </p:bg>
    <p:spTree>
      <p:nvGrpSpPr>
        <p:cNvPr id="1" name="Shape 1787"/>
        <p:cNvGrpSpPr/>
        <p:nvPr/>
      </p:nvGrpSpPr>
      <p:grpSpPr>
        <a:xfrm>
          <a:off x="0" y="0"/>
          <a:ext cx="0" cy="0"/>
          <a:chOff x="0" y="0"/>
          <a:chExt cx="0" cy="0"/>
        </a:xfrm>
      </p:grpSpPr>
      <p:sp>
        <p:nvSpPr>
          <p:cNvPr id="1788" name="Google Shape;1788;p113"/>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FFFFFF"/>
              </a:buClr>
              <a:buSzPts val="2500"/>
              <a:buNone/>
              <a:defRPr sz="25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789" name="Google Shape;1789;p11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790" name="Google Shape;1790;p113"/>
          <p:cNvGrpSpPr/>
          <p:nvPr/>
        </p:nvGrpSpPr>
        <p:grpSpPr>
          <a:xfrm>
            <a:off x="7450382" y="4824188"/>
            <a:ext cx="1341136" cy="199095"/>
            <a:chOff x="7452900" y="4873450"/>
            <a:chExt cx="1333800" cy="150000"/>
          </a:xfrm>
        </p:grpSpPr>
        <p:cxnSp>
          <p:nvCxnSpPr>
            <p:cNvPr id="1791" name="Google Shape;1791;p11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792" name="Google Shape;1792;p11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793" name="Google Shape;1793;p113"/>
          <p:cNvGrpSpPr/>
          <p:nvPr/>
        </p:nvGrpSpPr>
        <p:grpSpPr>
          <a:xfrm>
            <a:off x="1773929" y="4824398"/>
            <a:ext cx="5585320" cy="193219"/>
            <a:chOff x="1743563" y="4873752"/>
            <a:chExt cx="5619600" cy="145573"/>
          </a:xfrm>
        </p:grpSpPr>
        <p:cxnSp>
          <p:nvCxnSpPr>
            <p:cNvPr id="1794" name="Google Shape;1794;p11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95" name="Google Shape;1795;p11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796" name="Google Shape;1796;p113"/>
          <p:cNvGrpSpPr/>
          <p:nvPr/>
        </p:nvGrpSpPr>
        <p:grpSpPr>
          <a:xfrm>
            <a:off x="353700" y="4824498"/>
            <a:ext cx="1328830" cy="193219"/>
            <a:chOff x="353700" y="4873752"/>
            <a:chExt cx="1298700" cy="145573"/>
          </a:xfrm>
        </p:grpSpPr>
        <p:cxnSp>
          <p:nvCxnSpPr>
            <p:cNvPr id="1797" name="Google Shape;1797;p11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798" name="Google Shape;1798;p11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799" name="Google Shape;1799;p113"/>
          <p:cNvGrpSpPr/>
          <p:nvPr/>
        </p:nvGrpSpPr>
        <p:grpSpPr>
          <a:xfrm>
            <a:off x="434220" y="4896233"/>
            <a:ext cx="711190" cy="103003"/>
            <a:chOff x="239050" y="2332750"/>
            <a:chExt cx="7104800" cy="1029000"/>
          </a:xfrm>
        </p:grpSpPr>
        <p:sp>
          <p:nvSpPr>
            <p:cNvPr id="1800" name="Google Shape;1800;p11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01" name="Google Shape;1801;p11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ext – 1 col">
  <p:cSld name="TITLE_AND_BODY_1_1_1_1_1_1">
    <p:bg>
      <p:bgPr>
        <a:solidFill>
          <a:srgbClr val="FFFFFF"/>
        </a:solidFill>
        <a:effectLst/>
      </p:bgPr>
    </p:bg>
    <p:spTree>
      <p:nvGrpSpPr>
        <p:cNvPr id="1" name="Shape 1802"/>
        <p:cNvGrpSpPr/>
        <p:nvPr/>
      </p:nvGrpSpPr>
      <p:grpSpPr>
        <a:xfrm>
          <a:off x="0" y="0"/>
          <a:ext cx="0" cy="0"/>
          <a:chOff x="0" y="0"/>
          <a:chExt cx="0" cy="0"/>
        </a:xfrm>
      </p:grpSpPr>
      <p:sp>
        <p:nvSpPr>
          <p:cNvPr id="1803" name="Google Shape;1803;p114"/>
          <p:cNvSpPr txBox="1">
            <a:spLocks noGrp="1"/>
          </p:cNvSpPr>
          <p:nvPr>
            <p:ph type="body" idx="1"/>
          </p:nvPr>
        </p:nvSpPr>
        <p:spPr>
          <a:xfrm>
            <a:off x="353700" y="1028550"/>
            <a:ext cx="55854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1804" name="Google Shape;1804;p114"/>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805" name="Google Shape;1805;p11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06" name="Google Shape;1806;p114"/>
          <p:cNvGrpSpPr/>
          <p:nvPr/>
        </p:nvGrpSpPr>
        <p:grpSpPr>
          <a:xfrm>
            <a:off x="7450382" y="4824188"/>
            <a:ext cx="1341136" cy="199095"/>
            <a:chOff x="7452900" y="4873450"/>
            <a:chExt cx="1333800" cy="150000"/>
          </a:xfrm>
        </p:grpSpPr>
        <p:cxnSp>
          <p:nvCxnSpPr>
            <p:cNvPr id="1807" name="Google Shape;1807;p11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08" name="Google Shape;1808;p11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09" name="Google Shape;1809;p114"/>
          <p:cNvGrpSpPr/>
          <p:nvPr/>
        </p:nvGrpSpPr>
        <p:grpSpPr>
          <a:xfrm>
            <a:off x="1773929" y="4824398"/>
            <a:ext cx="5585320" cy="193219"/>
            <a:chOff x="1743563" y="4873752"/>
            <a:chExt cx="5619600" cy="145573"/>
          </a:xfrm>
        </p:grpSpPr>
        <p:cxnSp>
          <p:nvCxnSpPr>
            <p:cNvPr id="1810" name="Google Shape;1810;p11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11" name="Google Shape;1811;p11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812" name="Google Shape;1812;p114"/>
          <p:cNvGrpSpPr/>
          <p:nvPr/>
        </p:nvGrpSpPr>
        <p:grpSpPr>
          <a:xfrm>
            <a:off x="353700" y="4824498"/>
            <a:ext cx="1328830" cy="193219"/>
            <a:chOff x="353700" y="4873752"/>
            <a:chExt cx="1298700" cy="145573"/>
          </a:xfrm>
        </p:grpSpPr>
        <p:cxnSp>
          <p:nvCxnSpPr>
            <p:cNvPr id="1813" name="Google Shape;1813;p11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14" name="Google Shape;1814;p11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815" name="Google Shape;1815;p114"/>
          <p:cNvGrpSpPr/>
          <p:nvPr/>
        </p:nvGrpSpPr>
        <p:grpSpPr>
          <a:xfrm>
            <a:off x="434220" y="4896233"/>
            <a:ext cx="711190" cy="103003"/>
            <a:chOff x="239050" y="2332750"/>
            <a:chExt cx="7104800" cy="1029000"/>
          </a:xfrm>
        </p:grpSpPr>
        <p:sp>
          <p:nvSpPr>
            <p:cNvPr id="1816" name="Google Shape;1816;p11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17" name="Google Shape;1817;p11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ers – 4">
  <p:cSld name="TITLE_AND_BODY_1_1_2">
    <p:bg>
      <p:bgPr>
        <a:solidFill>
          <a:srgbClr val="FFFFFF"/>
        </a:solidFill>
        <a:effectLst/>
      </p:bgPr>
    </p:bg>
    <p:spTree>
      <p:nvGrpSpPr>
        <p:cNvPr id="1" name="Shape 146"/>
        <p:cNvGrpSpPr/>
        <p:nvPr/>
      </p:nvGrpSpPr>
      <p:grpSpPr>
        <a:xfrm>
          <a:off x="0" y="0"/>
          <a:ext cx="0" cy="0"/>
          <a:chOff x="0" y="0"/>
          <a:chExt cx="0" cy="0"/>
        </a:xfrm>
      </p:grpSpPr>
      <p:sp>
        <p:nvSpPr>
          <p:cNvPr id="147" name="Google Shape;147;p1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148" name="Google Shape;148;p12"/>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149" name="Google Shape;149;p12"/>
          <p:cNvSpPr txBox="1">
            <a:spLocks noGrp="1"/>
          </p:cNvSpPr>
          <p:nvPr>
            <p:ph type="body" idx="1"/>
          </p:nvPr>
        </p:nvSpPr>
        <p:spPr>
          <a:xfrm>
            <a:off x="353700"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150" name="Google Shape;150;p12"/>
          <p:cNvCxnSpPr/>
          <p:nvPr/>
        </p:nvCxnSpPr>
        <p:spPr>
          <a:xfrm>
            <a:off x="353700"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151" name="Google Shape;151;p12"/>
          <p:cNvCxnSpPr/>
          <p:nvPr/>
        </p:nvCxnSpPr>
        <p:spPr>
          <a:xfrm>
            <a:off x="247802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152" name="Google Shape;152;p12"/>
          <p:cNvCxnSpPr/>
          <p:nvPr/>
        </p:nvCxnSpPr>
        <p:spPr>
          <a:xfrm>
            <a:off x="460857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153" name="Google Shape;153;p12"/>
          <p:cNvCxnSpPr/>
          <p:nvPr/>
        </p:nvCxnSpPr>
        <p:spPr>
          <a:xfrm>
            <a:off x="6737300" y="1502500"/>
            <a:ext cx="0" cy="2388600"/>
          </a:xfrm>
          <a:prstGeom prst="straightConnector1">
            <a:avLst/>
          </a:prstGeom>
          <a:noFill/>
          <a:ln w="9525" cap="flat" cmpd="sng">
            <a:solidFill>
              <a:srgbClr val="CCCCCC"/>
            </a:solidFill>
            <a:prstDash val="solid"/>
            <a:round/>
            <a:headEnd type="none" w="med" len="med"/>
            <a:tailEnd type="none" w="med" len="med"/>
          </a:ln>
        </p:spPr>
      </p:cxnSp>
      <p:sp>
        <p:nvSpPr>
          <p:cNvPr id="154" name="Google Shape;154;p12"/>
          <p:cNvSpPr txBox="1">
            <a:spLocks noGrp="1"/>
          </p:cNvSpPr>
          <p:nvPr>
            <p:ph type="body" idx="2"/>
          </p:nvPr>
        </p:nvSpPr>
        <p:spPr>
          <a:xfrm>
            <a:off x="2481141"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5" name="Google Shape;155;p12"/>
          <p:cNvSpPr txBox="1">
            <a:spLocks noGrp="1"/>
          </p:cNvSpPr>
          <p:nvPr>
            <p:ph type="body" idx="3"/>
          </p:nvPr>
        </p:nvSpPr>
        <p:spPr>
          <a:xfrm>
            <a:off x="4609219"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6" name="Google Shape;156;p12"/>
          <p:cNvSpPr txBox="1">
            <a:spLocks noGrp="1"/>
          </p:cNvSpPr>
          <p:nvPr>
            <p:ph type="body" idx="4"/>
          </p:nvPr>
        </p:nvSpPr>
        <p:spPr>
          <a:xfrm>
            <a:off x="6739122"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157" name="Google Shape;157;p12"/>
          <p:cNvGrpSpPr/>
          <p:nvPr/>
        </p:nvGrpSpPr>
        <p:grpSpPr>
          <a:xfrm>
            <a:off x="7450383" y="4824188"/>
            <a:ext cx="1341136" cy="199095"/>
            <a:chOff x="7452900" y="4873450"/>
            <a:chExt cx="1333800" cy="150000"/>
          </a:xfrm>
        </p:grpSpPr>
        <p:cxnSp>
          <p:nvCxnSpPr>
            <p:cNvPr id="158" name="Google Shape;158;p1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59" name="Google Shape;159;p1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60" name="Google Shape;160;p12"/>
          <p:cNvGrpSpPr/>
          <p:nvPr/>
        </p:nvGrpSpPr>
        <p:grpSpPr>
          <a:xfrm>
            <a:off x="1773929" y="4824397"/>
            <a:ext cx="5585320" cy="193219"/>
            <a:chOff x="1743563" y="4873752"/>
            <a:chExt cx="5619600" cy="145573"/>
          </a:xfrm>
        </p:grpSpPr>
        <p:cxnSp>
          <p:nvCxnSpPr>
            <p:cNvPr id="161" name="Google Shape;161;p1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62" name="Google Shape;162;p1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63" name="Google Shape;163;p12"/>
          <p:cNvGrpSpPr/>
          <p:nvPr/>
        </p:nvGrpSpPr>
        <p:grpSpPr>
          <a:xfrm>
            <a:off x="353700" y="4824497"/>
            <a:ext cx="1328830" cy="193219"/>
            <a:chOff x="353700" y="4873752"/>
            <a:chExt cx="1298700" cy="145573"/>
          </a:xfrm>
        </p:grpSpPr>
        <p:cxnSp>
          <p:nvCxnSpPr>
            <p:cNvPr id="164" name="Google Shape;164;p1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65" name="Google Shape;165;p1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166" name="Google Shape;166;p12"/>
          <p:cNvGrpSpPr/>
          <p:nvPr/>
        </p:nvGrpSpPr>
        <p:grpSpPr>
          <a:xfrm>
            <a:off x="434220" y="4896233"/>
            <a:ext cx="711190" cy="103003"/>
            <a:chOff x="239050" y="2332750"/>
            <a:chExt cx="7104800" cy="1029000"/>
          </a:xfrm>
        </p:grpSpPr>
        <p:sp>
          <p:nvSpPr>
            <p:cNvPr id="167" name="Google Shape;167;p1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8" name="Google Shape;168;p1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ext – 2 col">
  <p:cSld name="TITLE_AND_BODY_1_1_1_1_1_1_1">
    <p:bg>
      <p:bgPr>
        <a:solidFill>
          <a:srgbClr val="FFFFFF"/>
        </a:solidFill>
        <a:effectLst/>
      </p:bgPr>
    </p:bg>
    <p:spTree>
      <p:nvGrpSpPr>
        <p:cNvPr id="1" name="Shape 1818"/>
        <p:cNvGrpSpPr/>
        <p:nvPr/>
      </p:nvGrpSpPr>
      <p:grpSpPr>
        <a:xfrm>
          <a:off x="0" y="0"/>
          <a:ext cx="0" cy="0"/>
          <a:chOff x="0" y="0"/>
          <a:chExt cx="0" cy="0"/>
        </a:xfrm>
      </p:grpSpPr>
      <p:sp>
        <p:nvSpPr>
          <p:cNvPr id="1819" name="Google Shape;1819;p115"/>
          <p:cNvSpPr txBox="1">
            <a:spLocks noGrp="1"/>
          </p:cNvSpPr>
          <p:nvPr>
            <p:ph type="body" idx="1"/>
          </p:nvPr>
        </p:nvSpPr>
        <p:spPr>
          <a:xfrm>
            <a:off x="353700" y="1028700"/>
            <a:ext cx="34503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1820" name="Google Shape;1820;p115"/>
          <p:cNvSpPr txBox="1">
            <a:spLocks noGrp="1"/>
          </p:cNvSpPr>
          <p:nvPr>
            <p:ph type="body" idx="2"/>
          </p:nvPr>
        </p:nvSpPr>
        <p:spPr>
          <a:xfrm>
            <a:off x="4608575" y="1028700"/>
            <a:ext cx="34638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1821" name="Google Shape;1821;p11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22" name="Google Shape;1822;p115"/>
          <p:cNvGrpSpPr/>
          <p:nvPr/>
        </p:nvGrpSpPr>
        <p:grpSpPr>
          <a:xfrm>
            <a:off x="7450382" y="4824188"/>
            <a:ext cx="1341136" cy="199095"/>
            <a:chOff x="7452900" y="4873450"/>
            <a:chExt cx="1333800" cy="150000"/>
          </a:xfrm>
        </p:grpSpPr>
        <p:cxnSp>
          <p:nvCxnSpPr>
            <p:cNvPr id="1823" name="Google Shape;1823;p11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24" name="Google Shape;1824;p11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25" name="Google Shape;1825;p115"/>
          <p:cNvGrpSpPr/>
          <p:nvPr/>
        </p:nvGrpSpPr>
        <p:grpSpPr>
          <a:xfrm>
            <a:off x="1773929" y="4824398"/>
            <a:ext cx="5585320" cy="193219"/>
            <a:chOff x="1743563" y="4873752"/>
            <a:chExt cx="5619600" cy="145573"/>
          </a:xfrm>
        </p:grpSpPr>
        <p:cxnSp>
          <p:nvCxnSpPr>
            <p:cNvPr id="1826" name="Google Shape;1826;p11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27" name="Google Shape;1827;p11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828" name="Google Shape;1828;p115"/>
          <p:cNvGrpSpPr/>
          <p:nvPr/>
        </p:nvGrpSpPr>
        <p:grpSpPr>
          <a:xfrm>
            <a:off x="353700" y="4824498"/>
            <a:ext cx="1328830" cy="193219"/>
            <a:chOff x="353700" y="4873752"/>
            <a:chExt cx="1298700" cy="145573"/>
          </a:xfrm>
        </p:grpSpPr>
        <p:cxnSp>
          <p:nvCxnSpPr>
            <p:cNvPr id="1829" name="Google Shape;1829;p11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30" name="Google Shape;1830;p11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831" name="Google Shape;1831;p115"/>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1832" name="Google Shape;1832;p115"/>
          <p:cNvGrpSpPr/>
          <p:nvPr/>
        </p:nvGrpSpPr>
        <p:grpSpPr>
          <a:xfrm>
            <a:off x="434220" y="4896233"/>
            <a:ext cx="711190" cy="103003"/>
            <a:chOff x="239050" y="2332750"/>
            <a:chExt cx="7104800" cy="1029000"/>
          </a:xfrm>
        </p:grpSpPr>
        <p:sp>
          <p:nvSpPr>
            <p:cNvPr id="1833" name="Google Shape;1833;p11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34" name="Google Shape;1834;p11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ext – 3 col">
  <p:cSld name="TITLE_AND_BODY_1_1_1_1_1_1_1_1">
    <p:bg>
      <p:bgPr>
        <a:solidFill>
          <a:srgbClr val="FFFFFF"/>
        </a:solidFill>
        <a:effectLst/>
      </p:bgPr>
    </p:bg>
    <p:spTree>
      <p:nvGrpSpPr>
        <p:cNvPr id="1" name="Shape 1835"/>
        <p:cNvGrpSpPr/>
        <p:nvPr/>
      </p:nvGrpSpPr>
      <p:grpSpPr>
        <a:xfrm>
          <a:off x="0" y="0"/>
          <a:ext cx="0" cy="0"/>
          <a:chOff x="0" y="0"/>
          <a:chExt cx="0" cy="0"/>
        </a:xfrm>
      </p:grpSpPr>
      <p:sp>
        <p:nvSpPr>
          <p:cNvPr id="1836" name="Google Shape;1836;p116"/>
          <p:cNvSpPr txBox="1">
            <a:spLocks noGrp="1"/>
          </p:cNvSpPr>
          <p:nvPr>
            <p:ph type="body" idx="1"/>
          </p:nvPr>
        </p:nvSpPr>
        <p:spPr>
          <a:xfrm>
            <a:off x="3537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37" name="Google Shape;1837;p116"/>
          <p:cNvSpPr txBox="1">
            <a:spLocks noGrp="1"/>
          </p:cNvSpPr>
          <p:nvPr>
            <p:ph type="body" idx="2"/>
          </p:nvPr>
        </p:nvSpPr>
        <p:spPr>
          <a:xfrm>
            <a:off x="31989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38" name="Google Shape;1838;p116"/>
          <p:cNvSpPr txBox="1">
            <a:spLocks noGrp="1"/>
          </p:cNvSpPr>
          <p:nvPr>
            <p:ph type="body" idx="3"/>
          </p:nvPr>
        </p:nvSpPr>
        <p:spPr>
          <a:xfrm>
            <a:off x="6033200" y="1309525"/>
            <a:ext cx="2758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39" name="Google Shape;1839;p11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40" name="Google Shape;1840;p116"/>
          <p:cNvGrpSpPr/>
          <p:nvPr/>
        </p:nvGrpSpPr>
        <p:grpSpPr>
          <a:xfrm>
            <a:off x="7450382" y="4824188"/>
            <a:ext cx="1341136" cy="199095"/>
            <a:chOff x="7452900" y="4873450"/>
            <a:chExt cx="1333800" cy="150000"/>
          </a:xfrm>
        </p:grpSpPr>
        <p:cxnSp>
          <p:nvCxnSpPr>
            <p:cNvPr id="1841" name="Google Shape;1841;p11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42" name="Google Shape;1842;p11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43" name="Google Shape;1843;p116"/>
          <p:cNvGrpSpPr/>
          <p:nvPr/>
        </p:nvGrpSpPr>
        <p:grpSpPr>
          <a:xfrm>
            <a:off x="1773929" y="4824398"/>
            <a:ext cx="5585320" cy="193219"/>
            <a:chOff x="1743563" y="4873752"/>
            <a:chExt cx="5619600" cy="145573"/>
          </a:xfrm>
        </p:grpSpPr>
        <p:cxnSp>
          <p:nvCxnSpPr>
            <p:cNvPr id="1844" name="Google Shape;1844;p11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45" name="Google Shape;1845;p11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846" name="Google Shape;1846;p116"/>
          <p:cNvGrpSpPr/>
          <p:nvPr/>
        </p:nvGrpSpPr>
        <p:grpSpPr>
          <a:xfrm>
            <a:off x="353700" y="4824498"/>
            <a:ext cx="1328830" cy="193219"/>
            <a:chOff x="353700" y="4873752"/>
            <a:chExt cx="1298700" cy="145573"/>
          </a:xfrm>
        </p:grpSpPr>
        <p:cxnSp>
          <p:nvCxnSpPr>
            <p:cNvPr id="1847" name="Google Shape;1847;p11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48" name="Google Shape;1848;p11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849" name="Google Shape;1849;p116"/>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1850" name="Google Shape;1850;p116"/>
          <p:cNvGrpSpPr/>
          <p:nvPr/>
        </p:nvGrpSpPr>
        <p:grpSpPr>
          <a:xfrm>
            <a:off x="434220" y="4896233"/>
            <a:ext cx="711190" cy="103003"/>
            <a:chOff x="239050" y="2332750"/>
            <a:chExt cx="7104800" cy="1029000"/>
          </a:xfrm>
        </p:grpSpPr>
        <p:sp>
          <p:nvSpPr>
            <p:cNvPr id="1851" name="Google Shape;1851;p11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52" name="Google Shape;1852;p11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roduct – 2 col">
  <p:cSld name="TITLE_AND_BODY_1_1_1_1_1_1_1_1_1_1">
    <p:bg>
      <p:bgPr>
        <a:solidFill>
          <a:srgbClr val="FFFFFF"/>
        </a:solidFill>
        <a:effectLst/>
      </p:bgPr>
    </p:bg>
    <p:spTree>
      <p:nvGrpSpPr>
        <p:cNvPr id="1" name="Shape 1853"/>
        <p:cNvGrpSpPr/>
        <p:nvPr/>
      </p:nvGrpSpPr>
      <p:grpSpPr>
        <a:xfrm>
          <a:off x="0" y="0"/>
          <a:ext cx="0" cy="0"/>
          <a:chOff x="0" y="0"/>
          <a:chExt cx="0" cy="0"/>
        </a:xfrm>
      </p:grpSpPr>
      <p:sp>
        <p:nvSpPr>
          <p:cNvPr id="1854" name="Google Shape;1854;p117"/>
          <p:cNvSpPr txBox="1">
            <a:spLocks noGrp="1"/>
          </p:cNvSpPr>
          <p:nvPr>
            <p:ph type="body" idx="1"/>
          </p:nvPr>
        </p:nvSpPr>
        <p:spPr>
          <a:xfrm>
            <a:off x="353700" y="1309525"/>
            <a:ext cx="4155300" cy="3119700"/>
          </a:xfrm>
          <a:prstGeom prst="rect">
            <a:avLst/>
          </a:prstGeom>
          <a:noFill/>
          <a:ln>
            <a:noFill/>
          </a:ln>
        </p:spPr>
        <p:txBody>
          <a:bodyPr spcFirstLastPara="1" wrap="square" lIns="0"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855" name="Google Shape;1855;p117"/>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856" name="Google Shape;1856;p11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57" name="Google Shape;1857;p117"/>
          <p:cNvGrpSpPr/>
          <p:nvPr/>
        </p:nvGrpSpPr>
        <p:grpSpPr>
          <a:xfrm>
            <a:off x="7450382" y="4824188"/>
            <a:ext cx="1341136" cy="199095"/>
            <a:chOff x="7452900" y="4873450"/>
            <a:chExt cx="1333800" cy="150000"/>
          </a:xfrm>
        </p:grpSpPr>
        <p:cxnSp>
          <p:nvCxnSpPr>
            <p:cNvPr id="1858" name="Google Shape;1858;p11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59" name="Google Shape;1859;p11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60" name="Google Shape;1860;p117"/>
          <p:cNvGrpSpPr/>
          <p:nvPr/>
        </p:nvGrpSpPr>
        <p:grpSpPr>
          <a:xfrm>
            <a:off x="1773929" y="4824398"/>
            <a:ext cx="5585320" cy="193219"/>
            <a:chOff x="1743563" y="4873752"/>
            <a:chExt cx="5619600" cy="145573"/>
          </a:xfrm>
        </p:grpSpPr>
        <p:cxnSp>
          <p:nvCxnSpPr>
            <p:cNvPr id="1861" name="Google Shape;1861;p11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62" name="Google Shape;1862;p11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863" name="Google Shape;1863;p117"/>
          <p:cNvGrpSpPr/>
          <p:nvPr/>
        </p:nvGrpSpPr>
        <p:grpSpPr>
          <a:xfrm>
            <a:off x="353700" y="4824498"/>
            <a:ext cx="1328830" cy="193219"/>
            <a:chOff x="353700" y="4873752"/>
            <a:chExt cx="1298700" cy="145573"/>
          </a:xfrm>
        </p:grpSpPr>
        <p:cxnSp>
          <p:nvCxnSpPr>
            <p:cNvPr id="1864" name="Google Shape;1864;p11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65" name="Google Shape;1865;p11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866" name="Google Shape;1866;p117"/>
          <p:cNvGrpSpPr/>
          <p:nvPr/>
        </p:nvGrpSpPr>
        <p:grpSpPr>
          <a:xfrm>
            <a:off x="434220" y="4896233"/>
            <a:ext cx="711190" cy="103003"/>
            <a:chOff x="239050" y="2332750"/>
            <a:chExt cx="7104800" cy="1029000"/>
          </a:xfrm>
        </p:grpSpPr>
        <p:sp>
          <p:nvSpPr>
            <p:cNvPr id="1867" name="Google Shape;1867;p11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8" name="Google Shape;1868;p11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Icons – 3 col">
  <p:cSld name="TITLE_AND_BODY_1_1_1_1_1_1_1_1_1_1_1">
    <p:bg>
      <p:bgPr>
        <a:solidFill>
          <a:srgbClr val="FFFFFF"/>
        </a:solidFill>
        <a:effectLst/>
      </p:bgPr>
    </p:bg>
    <p:spTree>
      <p:nvGrpSpPr>
        <p:cNvPr id="1" name="Shape 1869"/>
        <p:cNvGrpSpPr/>
        <p:nvPr/>
      </p:nvGrpSpPr>
      <p:grpSpPr>
        <a:xfrm>
          <a:off x="0" y="0"/>
          <a:ext cx="0" cy="0"/>
          <a:chOff x="0" y="0"/>
          <a:chExt cx="0" cy="0"/>
        </a:xfrm>
      </p:grpSpPr>
      <p:sp>
        <p:nvSpPr>
          <p:cNvPr id="1870" name="Google Shape;1870;p118"/>
          <p:cNvSpPr txBox="1">
            <a:spLocks noGrp="1"/>
          </p:cNvSpPr>
          <p:nvPr>
            <p:ph type="body" idx="1"/>
          </p:nvPr>
        </p:nvSpPr>
        <p:spPr>
          <a:xfrm>
            <a:off x="3537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71" name="Google Shape;1871;p118"/>
          <p:cNvSpPr txBox="1">
            <a:spLocks noGrp="1"/>
          </p:cNvSpPr>
          <p:nvPr>
            <p:ph type="body" idx="2"/>
          </p:nvPr>
        </p:nvSpPr>
        <p:spPr>
          <a:xfrm>
            <a:off x="31959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72" name="Google Shape;1872;p118"/>
          <p:cNvSpPr txBox="1">
            <a:spLocks noGrp="1"/>
          </p:cNvSpPr>
          <p:nvPr>
            <p:ph type="body" idx="3"/>
          </p:nvPr>
        </p:nvSpPr>
        <p:spPr>
          <a:xfrm>
            <a:off x="60332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873" name="Google Shape;1873;p11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74" name="Google Shape;1874;p118"/>
          <p:cNvGrpSpPr/>
          <p:nvPr/>
        </p:nvGrpSpPr>
        <p:grpSpPr>
          <a:xfrm>
            <a:off x="7450382" y="4824188"/>
            <a:ext cx="1341136" cy="199095"/>
            <a:chOff x="7452900" y="4873450"/>
            <a:chExt cx="1333800" cy="150000"/>
          </a:xfrm>
        </p:grpSpPr>
        <p:cxnSp>
          <p:nvCxnSpPr>
            <p:cNvPr id="1875" name="Google Shape;1875;p11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76" name="Google Shape;1876;p11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77" name="Google Shape;1877;p118"/>
          <p:cNvGrpSpPr/>
          <p:nvPr/>
        </p:nvGrpSpPr>
        <p:grpSpPr>
          <a:xfrm>
            <a:off x="1773929" y="4824398"/>
            <a:ext cx="5585320" cy="193219"/>
            <a:chOff x="1743563" y="4873752"/>
            <a:chExt cx="5619600" cy="145573"/>
          </a:xfrm>
        </p:grpSpPr>
        <p:cxnSp>
          <p:nvCxnSpPr>
            <p:cNvPr id="1878" name="Google Shape;1878;p11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79" name="Google Shape;1879;p11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880" name="Google Shape;1880;p118"/>
          <p:cNvGrpSpPr/>
          <p:nvPr/>
        </p:nvGrpSpPr>
        <p:grpSpPr>
          <a:xfrm>
            <a:off x="353700" y="4824498"/>
            <a:ext cx="1328830" cy="193219"/>
            <a:chOff x="353700" y="4873752"/>
            <a:chExt cx="1298700" cy="145573"/>
          </a:xfrm>
        </p:grpSpPr>
        <p:cxnSp>
          <p:nvCxnSpPr>
            <p:cNvPr id="1881" name="Google Shape;1881;p11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882" name="Google Shape;1882;p11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883" name="Google Shape;1883;p118"/>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884" name="Google Shape;1884;p118"/>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A36B2"/>
              </a:solidFill>
              <a:latin typeface="Arial"/>
              <a:ea typeface="Arial"/>
              <a:cs typeface="Arial"/>
              <a:sym typeface="Arial"/>
            </a:endParaRPr>
          </a:p>
        </p:txBody>
      </p:sp>
      <p:sp>
        <p:nvSpPr>
          <p:cNvPr id="1885" name="Google Shape;1885;p118"/>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118"/>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7" name="Google Shape;1887;p118"/>
          <p:cNvGrpSpPr/>
          <p:nvPr/>
        </p:nvGrpSpPr>
        <p:grpSpPr>
          <a:xfrm>
            <a:off x="434220" y="4896233"/>
            <a:ext cx="711190" cy="103003"/>
            <a:chOff x="239050" y="2332750"/>
            <a:chExt cx="7104800" cy="1029000"/>
          </a:xfrm>
        </p:grpSpPr>
        <p:sp>
          <p:nvSpPr>
            <p:cNvPr id="1888" name="Google Shape;1888;p11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89" name="Google Shape;1889;p11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cons – 2 col">
  <p:cSld name="TITLE_AND_BODY_1_1_1_1_1_1_1_1_1_1_1_1">
    <p:bg>
      <p:bgPr>
        <a:solidFill>
          <a:srgbClr val="FFFFFF"/>
        </a:solidFill>
        <a:effectLst/>
      </p:bgPr>
    </p:bg>
    <p:spTree>
      <p:nvGrpSpPr>
        <p:cNvPr id="1" name="Shape 1890"/>
        <p:cNvGrpSpPr/>
        <p:nvPr/>
      </p:nvGrpSpPr>
      <p:grpSpPr>
        <a:xfrm>
          <a:off x="0" y="0"/>
          <a:ext cx="0" cy="0"/>
          <a:chOff x="0" y="0"/>
          <a:chExt cx="0" cy="0"/>
        </a:xfrm>
      </p:grpSpPr>
      <p:sp>
        <p:nvSpPr>
          <p:cNvPr id="1891" name="Google Shape;1891;p119"/>
          <p:cNvSpPr txBox="1">
            <a:spLocks noGrp="1"/>
          </p:cNvSpPr>
          <p:nvPr>
            <p:ph type="body" idx="1"/>
          </p:nvPr>
        </p:nvSpPr>
        <p:spPr>
          <a:xfrm>
            <a:off x="1612875" y="174962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892" name="Google Shape;1892;p119"/>
          <p:cNvSpPr txBox="1">
            <a:spLocks noGrp="1"/>
          </p:cNvSpPr>
          <p:nvPr>
            <p:ph type="body" idx="2"/>
          </p:nvPr>
        </p:nvSpPr>
        <p:spPr>
          <a:xfrm>
            <a:off x="5907225" y="174962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893" name="Google Shape;1893;p119"/>
          <p:cNvSpPr txBox="1">
            <a:spLocks noGrp="1"/>
          </p:cNvSpPr>
          <p:nvPr>
            <p:ph type="body" idx="3"/>
          </p:nvPr>
        </p:nvSpPr>
        <p:spPr>
          <a:xfrm>
            <a:off x="1612875" y="311387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894" name="Google Shape;1894;p119"/>
          <p:cNvSpPr txBox="1">
            <a:spLocks noGrp="1"/>
          </p:cNvSpPr>
          <p:nvPr>
            <p:ph type="body" idx="4"/>
          </p:nvPr>
        </p:nvSpPr>
        <p:spPr>
          <a:xfrm>
            <a:off x="5907225" y="311387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895" name="Google Shape;1895;p11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896" name="Google Shape;1896;p119"/>
          <p:cNvGrpSpPr/>
          <p:nvPr/>
        </p:nvGrpSpPr>
        <p:grpSpPr>
          <a:xfrm>
            <a:off x="7450382" y="4824188"/>
            <a:ext cx="1341136" cy="199095"/>
            <a:chOff x="7452900" y="4873450"/>
            <a:chExt cx="1333800" cy="150000"/>
          </a:xfrm>
        </p:grpSpPr>
        <p:cxnSp>
          <p:nvCxnSpPr>
            <p:cNvPr id="1897" name="Google Shape;1897;p11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898" name="Google Shape;1898;p11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899" name="Google Shape;1899;p119"/>
          <p:cNvGrpSpPr/>
          <p:nvPr/>
        </p:nvGrpSpPr>
        <p:grpSpPr>
          <a:xfrm>
            <a:off x="1773929" y="4824398"/>
            <a:ext cx="5585320" cy="193219"/>
            <a:chOff x="1743563" y="4873752"/>
            <a:chExt cx="5619600" cy="145573"/>
          </a:xfrm>
        </p:grpSpPr>
        <p:cxnSp>
          <p:nvCxnSpPr>
            <p:cNvPr id="1900" name="Google Shape;1900;p11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901" name="Google Shape;1901;p11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902" name="Google Shape;1902;p119"/>
          <p:cNvGrpSpPr/>
          <p:nvPr/>
        </p:nvGrpSpPr>
        <p:grpSpPr>
          <a:xfrm>
            <a:off x="353700" y="4824498"/>
            <a:ext cx="1328830" cy="193219"/>
            <a:chOff x="353700" y="4873752"/>
            <a:chExt cx="1298700" cy="145573"/>
          </a:xfrm>
        </p:grpSpPr>
        <p:cxnSp>
          <p:nvCxnSpPr>
            <p:cNvPr id="1903" name="Google Shape;1903;p11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904" name="Google Shape;1904;p11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905" name="Google Shape;1905;p119"/>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906" name="Google Shape;1906;p119"/>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119"/>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119"/>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119"/>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10" name="Google Shape;1910;p119"/>
          <p:cNvCxnSpPr/>
          <p:nvPr/>
        </p:nvCxnSpPr>
        <p:spPr>
          <a:xfrm>
            <a:off x="353700" y="1771225"/>
            <a:ext cx="0" cy="2191200"/>
          </a:xfrm>
          <a:prstGeom prst="straightConnector1">
            <a:avLst/>
          </a:prstGeom>
          <a:noFill/>
          <a:ln w="9525" cap="flat" cmpd="sng">
            <a:solidFill>
              <a:srgbClr val="CCCCCC"/>
            </a:solidFill>
            <a:prstDash val="solid"/>
            <a:round/>
            <a:headEnd type="none" w="sm" len="sm"/>
            <a:tailEnd type="none" w="sm" len="sm"/>
          </a:ln>
        </p:spPr>
      </p:cxnSp>
      <p:cxnSp>
        <p:nvCxnSpPr>
          <p:cNvPr id="1911" name="Google Shape;1911;p119"/>
          <p:cNvCxnSpPr/>
          <p:nvPr/>
        </p:nvCxnSpPr>
        <p:spPr>
          <a:xfrm>
            <a:off x="4606550" y="1771225"/>
            <a:ext cx="0" cy="2191200"/>
          </a:xfrm>
          <a:prstGeom prst="straightConnector1">
            <a:avLst/>
          </a:prstGeom>
          <a:noFill/>
          <a:ln w="9525" cap="flat" cmpd="sng">
            <a:solidFill>
              <a:srgbClr val="CCCCCC"/>
            </a:solidFill>
            <a:prstDash val="solid"/>
            <a:round/>
            <a:headEnd type="none" w="sm" len="sm"/>
            <a:tailEnd type="none" w="sm" len="sm"/>
          </a:ln>
        </p:spPr>
      </p:cxnSp>
      <p:grpSp>
        <p:nvGrpSpPr>
          <p:cNvPr id="1912" name="Google Shape;1912;p119"/>
          <p:cNvGrpSpPr/>
          <p:nvPr/>
        </p:nvGrpSpPr>
        <p:grpSpPr>
          <a:xfrm>
            <a:off x="434220" y="4896233"/>
            <a:ext cx="711190" cy="103003"/>
            <a:chOff x="239050" y="2332750"/>
            <a:chExt cx="7104800" cy="1029000"/>
          </a:xfrm>
        </p:grpSpPr>
        <p:sp>
          <p:nvSpPr>
            <p:cNvPr id="1913" name="Google Shape;1913;p11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14" name="Google Shape;1914;p11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Icons – 2 col max. 8">
  <p:cSld name="TITLE_AND_BODY_1_1_1_1_1_1_1_1_1_1_1_1_2">
    <p:bg>
      <p:bgPr>
        <a:solidFill>
          <a:srgbClr val="FFFFFF"/>
        </a:solidFill>
        <a:effectLst/>
      </p:bgPr>
    </p:bg>
    <p:spTree>
      <p:nvGrpSpPr>
        <p:cNvPr id="1" name="Shape 1915"/>
        <p:cNvGrpSpPr/>
        <p:nvPr/>
      </p:nvGrpSpPr>
      <p:grpSpPr>
        <a:xfrm>
          <a:off x="0" y="0"/>
          <a:ext cx="0" cy="0"/>
          <a:chOff x="0" y="0"/>
          <a:chExt cx="0" cy="0"/>
        </a:xfrm>
      </p:grpSpPr>
      <p:sp>
        <p:nvSpPr>
          <p:cNvPr id="1916" name="Google Shape;1916;p120"/>
          <p:cNvSpPr txBox="1">
            <a:spLocks noGrp="1"/>
          </p:cNvSpPr>
          <p:nvPr>
            <p:ph type="body" idx="1"/>
          </p:nvPr>
        </p:nvSpPr>
        <p:spPr>
          <a:xfrm>
            <a:off x="135255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17" name="Google Shape;1917;p120"/>
          <p:cNvSpPr txBox="1">
            <a:spLocks noGrp="1"/>
          </p:cNvSpPr>
          <p:nvPr>
            <p:ph type="body" idx="2"/>
          </p:nvPr>
        </p:nvSpPr>
        <p:spPr>
          <a:xfrm>
            <a:off x="135255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18" name="Google Shape;1918;p120"/>
          <p:cNvSpPr txBox="1">
            <a:spLocks noGrp="1"/>
          </p:cNvSpPr>
          <p:nvPr>
            <p:ph type="body" idx="3"/>
          </p:nvPr>
        </p:nvSpPr>
        <p:spPr>
          <a:xfrm>
            <a:off x="135255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19" name="Google Shape;1919;p120"/>
          <p:cNvSpPr txBox="1">
            <a:spLocks noGrp="1"/>
          </p:cNvSpPr>
          <p:nvPr>
            <p:ph type="body" idx="4"/>
          </p:nvPr>
        </p:nvSpPr>
        <p:spPr>
          <a:xfrm>
            <a:off x="563400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20" name="Google Shape;1920;p120"/>
          <p:cNvSpPr txBox="1">
            <a:spLocks noGrp="1"/>
          </p:cNvSpPr>
          <p:nvPr>
            <p:ph type="body" idx="5"/>
          </p:nvPr>
        </p:nvSpPr>
        <p:spPr>
          <a:xfrm>
            <a:off x="563400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21" name="Google Shape;1921;p120"/>
          <p:cNvSpPr txBox="1">
            <a:spLocks noGrp="1"/>
          </p:cNvSpPr>
          <p:nvPr>
            <p:ph type="body" idx="6"/>
          </p:nvPr>
        </p:nvSpPr>
        <p:spPr>
          <a:xfrm>
            <a:off x="563400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922" name="Google Shape;1922;p120"/>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cxnSp>
        <p:nvCxnSpPr>
          <p:cNvPr id="1923" name="Google Shape;1923;p120"/>
          <p:cNvCxnSpPr/>
          <p:nvPr/>
        </p:nvCxnSpPr>
        <p:spPr>
          <a:xfrm>
            <a:off x="353700" y="1284150"/>
            <a:ext cx="0" cy="2516400"/>
          </a:xfrm>
          <a:prstGeom prst="straightConnector1">
            <a:avLst/>
          </a:prstGeom>
          <a:noFill/>
          <a:ln w="9525" cap="flat" cmpd="sng">
            <a:solidFill>
              <a:srgbClr val="CCCCCC"/>
            </a:solidFill>
            <a:prstDash val="solid"/>
            <a:round/>
            <a:headEnd type="none" w="sm" len="sm"/>
            <a:tailEnd type="none" w="sm" len="sm"/>
          </a:ln>
        </p:spPr>
      </p:cxnSp>
      <p:cxnSp>
        <p:nvCxnSpPr>
          <p:cNvPr id="1924" name="Google Shape;1924;p120"/>
          <p:cNvCxnSpPr/>
          <p:nvPr/>
        </p:nvCxnSpPr>
        <p:spPr>
          <a:xfrm>
            <a:off x="4606550" y="1284150"/>
            <a:ext cx="0" cy="2516400"/>
          </a:xfrm>
          <a:prstGeom prst="straightConnector1">
            <a:avLst/>
          </a:prstGeom>
          <a:noFill/>
          <a:ln w="9525" cap="flat" cmpd="sng">
            <a:solidFill>
              <a:srgbClr val="CCCCCC"/>
            </a:solidFill>
            <a:prstDash val="solid"/>
            <a:round/>
            <a:headEnd type="none" w="sm" len="sm"/>
            <a:tailEnd type="none" w="sm" len="sm"/>
          </a:ln>
        </p:spPr>
      </p:cxnSp>
      <p:sp>
        <p:nvSpPr>
          <p:cNvPr id="1925" name="Google Shape;1925;p120"/>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120"/>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120"/>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120"/>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120"/>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120"/>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12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932" name="Google Shape;1932;p120"/>
          <p:cNvGrpSpPr/>
          <p:nvPr/>
        </p:nvGrpSpPr>
        <p:grpSpPr>
          <a:xfrm>
            <a:off x="7450382" y="4824188"/>
            <a:ext cx="1341136" cy="199095"/>
            <a:chOff x="7452900" y="4873450"/>
            <a:chExt cx="1333800" cy="150000"/>
          </a:xfrm>
        </p:grpSpPr>
        <p:cxnSp>
          <p:nvCxnSpPr>
            <p:cNvPr id="1933" name="Google Shape;1933;p12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934" name="Google Shape;1934;p12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935" name="Google Shape;1935;p120"/>
          <p:cNvGrpSpPr/>
          <p:nvPr/>
        </p:nvGrpSpPr>
        <p:grpSpPr>
          <a:xfrm>
            <a:off x="1773929" y="4824398"/>
            <a:ext cx="5585320" cy="193219"/>
            <a:chOff x="1743563" y="4873752"/>
            <a:chExt cx="5619600" cy="145573"/>
          </a:xfrm>
        </p:grpSpPr>
        <p:cxnSp>
          <p:nvCxnSpPr>
            <p:cNvPr id="1936" name="Google Shape;1936;p12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937" name="Google Shape;1937;p12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938" name="Google Shape;1938;p120"/>
          <p:cNvGrpSpPr/>
          <p:nvPr/>
        </p:nvGrpSpPr>
        <p:grpSpPr>
          <a:xfrm>
            <a:off x="353700" y="4824498"/>
            <a:ext cx="1328830" cy="193219"/>
            <a:chOff x="353700" y="4873752"/>
            <a:chExt cx="1298700" cy="145573"/>
          </a:xfrm>
        </p:grpSpPr>
        <p:cxnSp>
          <p:nvCxnSpPr>
            <p:cNvPr id="1939" name="Google Shape;1939;p12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940" name="Google Shape;1940;p12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941" name="Google Shape;1941;p120"/>
          <p:cNvGrpSpPr/>
          <p:nvPr/>
        </p:nvGrpSpPr>
        <p:grpSpPr>
          <a:xfrm>
            <a:off x="434220" y="4896233"/>
            <a:ext cx="711190" cy="103003"/>
            <a:chOff x="239050" y="2332750"/>
            <a:chExt cx="7104800" cy="1029000"/>
          </a:xfrm>
        </p:grpSpPr>
        <p:sp>
          <p:nvSpPr>
            <p:cNvPr id="1942" name="Google Shape;1942;p12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3" name="Google Shape;1943;p12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4"/>
        <p:cNvGrpSpPr/>
        <p:nvPr/>
      </p:nvGrpSpPr>
      <p:grpSpPr>
        <a:xfrm>
          <a:off x="0" y="0"/>
          <a:ext cx="0" cy="0"/>
          <a:chOff x="0" y="0"/>
          <a:chExt cx="0" cy="0"/>
        </a:xfrm>
      </p:grpSpPr>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ubtitle 1">
  <p:cSld name="CUSTOM_5_2">
    <p:spTree>
      <p:nvGrpSpPr>
        <p:cNvPr id="1" name="Shape 1945"/>
        <p:cNvGrpSpPr/>
        <p:nvPr/>
      </p:nvGrpSpPr>
      <p:grpSpPr>
        <a:xfrm>
          <a:off x="0" y="0"/>
          <a:ext cx="0" cy="0"/>
          <a:chOff x="0" y="0"/>
          <a:chExt cx="0" cy="0"/>
        </a:xfrm>
      </p:grpSpPr>
      <p:sp>
        <p:nvSpPr>
          <p:cNvPr id="1946" name="Google Shape;1946;p122"/>
          <p:cNvSpPr/>
          <p:nvPr/>
        </p:nvSpPr>
        <p:spPr>
          <a:xfrm>
            <a:off x="-939018" y="-884100"/>
            <a:ext cx="5969668" cy="3012174"/>
          </a:xfrm>
          <a:custGeom>
            <a:avLst/>
            <a:gdLst/>
            <a:ahLst/>
            <a:cxnLst/>
            <a:rect l="l" t="t" r="r" b="b"/>
            <a:pathLst>
              <a:path w="21595" h="21600" extrusionOk="0">
                <a:moveTo>
                  <a:pt x="20301" y="730"/>
                </a:moveTo>
                <a:cubicBezTo>
                  <a:pt x="20291" y="710"/>
                  <a:pt x="20272" y="710"/>
                  <a:pt x="20262" y="710"/>
                </a:cubicBezTo>
                <a:cubicBezTo>
                  <a:pt x="20223" y="749"/>
                  <a:pt x="20194" y="787"/>
                  <a:pt x="20165" y="826"/>
                </a:cubicBezTo>
                <a:cubicBezTo>
                  <a:pt x="20049" y="960"/>
                  <a:pt x="19924" y="1094"/>
                  <a:pt x="19808" y="1229"/>
                </a:cubicBezTo>
                <a:cubicBezTo>
                  <a:pt x="19808" y="1229"/>
                  <a:pt x="19779" y="1210"/>
                  <a:pt x="19769" y="1190"/>
                </a:cubicBezTo>
                <a:cubicBezTo>
                  <a:pt x="19769" y="1190"/>
                  <a:pt x="19769" y="1171"/>
                  <a:pt x="19769" y="1171"/>
                </a:cubicBezTo>
                <a:cubicBezTo>
                  <a:pt x="19789" y="1133"/>
                  <a:pt x="19808" y="1094"/>
                  <a:pt x="19827" y="1056"/>
                </a:cubicBezTo>
                <a:cubicBezTo>
                  <a:pt x="19750" y="1018"/>
                  <a:pt x="19673" y="979"/>
                  <a:pt x="19595" y="941"/>
                </a:cubicBezTo>
                <a:cubicBezTo>
                  <a:pt x="19528" y="883"/>
                  <a:pt x="19470" y="883"/>
                  <a:pt x="19402" y="902"/>
                </a:cubicBezTo>
                <a:cubicBezTo>
                  <a:pt x="19364" y="902"/>
                  <a:pt x="19325" y="922"/>
                  <a:pt x="19286" y="941"/>
                </a:cubicBezTo>
                <a:cubicBezTo>
                  <a:pt x="19238" y="941"/>
                  <a:pt x="19199" y="922"/>
                  <a:pt x="19170" y="883"/>
                </a:cubicBezTo>
                <a:cubicBezTo>
                  <a:pt x="19141" y="845"/>
                  <a:pt x="19112" y="787"/>
                  <a:pt x="19064" y="768"/>
                </a:cubicBezTo>
                <a:cubicBezTo>
                  <a:pt x="19035" y="749"/>
                  <a:pt x="18996" y="768"/>
                  <a:pt x="18987" y="710"/>
                </a:cubicBezTo>
                <a:cubicBezTo>
                  <a:pt x="18977" y="691"/>
                  <a:pt x="18987" y="653"/>
                  <a:pt x="18996" y="614"/>
                </a:cubicBezTo>
                <a:cubicBezTo>
                  <a:pt x="18996" y="595"/>
                  <a:pt x="18996" y="595"/>
                  <a:pt x="18996" y="576"/>
                </a:cubicBezTo>
                <a:cubicBezTo>
                  <a:pt x="18987" y="499"/>
                  <a:pt x="18967" y="403"/>
                  <a:pt x="18958" y="326"/>
                </a:cubicBezTo>
                <a:cubicBezTo>
                  <a:pt x="18958" y="250"/>
                  <a:pt x="18967" y="192"/>
                  <a:pt x="18967" y="115"/>
                </a:cubicBezTo>
                <a:cubicBezTo>
                  <a:pt x="18967" y="58"/>
                  <a:pt x="18919" y="0"/>
                  <a:pt x="18881" y="0"/>
                </a:cubicBezTo>
                <a:cubicBezTo>
                  <a:pt x="18784" y="19"/>
                  <a:pt x="18697" y="58"/>
                  <a:pt x="18649" y="192"/>
                </a:cubicBezTo>
                <a:cubicBezTo>
                  <a:pt x="18639" y="211"/>
                  <a:pt x="18629" y="230"/>
                  <a:pt x="18620" y="250"/>
                </a:cubicBezTo>
                <a:cubicBezTo>
                  <a:pt x="18581" y="307"/>
                  <a:pt x="18533" y="346"/>
                  <a:pt x="18475" y="307"/>
                </a:cubicBezTo>
                <a:cubicBezTo>
                  <a:pt x="18417" y="288"/>
                  <a:pt x="18359" y="269"/>
                  <a:pt x="18301" y="269"/>
                </a:cubicBezTo>
                <a:cubicBezTo>
                  <a:pt x="18272" y="250"/>
                  <a:pt x="18243" y="250"/>
                  <a:pt x="18214" y="250"/>
                </a:cubicBezTo>
                <a:cubicBezTo>
                  <a:pt x="18146" y="269"/>
                  <a:pt x="18088" y="307"/>
                  <a:pt x="18059" y="384"/>
                </a:cubicBezTo>
                <a:cubicBezTo>
                  <a:pt x="18059" y="403"/>
                  <a:pt x="18050" y="422"/>
                  <a:pt x="18040" y="461"/>
                </a:cubicBezTo>
                <a:cubicBezTo>
                  <a:pt x="18011" y="691"/>
                  <a:pt x="17905" y="845"/>
                  <a:pt x="17799" y="979"/>
                </a:cubicBezTo>
                <a:cubicBezTo>
                  <a:pt x="17770" y="1037"/>
                  <a:pt x="17731" y="1075"/>
                  <a:pt x="17702" y="1114"/>
                </a:cubicBezTo>
                <a:cubicBezTo>
                  <a:pt x="17567" y="1402"/>
                  <a:pt x="17374" y="1613"/>
                  <a:pt x="17190" y="1805"/>
                </a:cubicBezTo>
                <a:cubicBezTo>
                  <a:pt x="17064" y="1939"/>
                  <a:pt x="16948" y="2074"/>
                  <a:pt x="16842" y="2227"/>
                </a:cubicBezTo>
                <a:cubicBezTo>
                  <a:pt x="16717" y="2400"/>
                  <a:pt x="16601" y="2573"/>
                  <a:pt x="16485" y="2726"/>
                </a:cubicBezTo>
                <a:cubicBezTo>
                  <a:pt x="16446" y="2784"/>
                  <a:pt x="16408" y="2803"/>
                  <a:pt x="16369" y="2861"/>
                </a:cubicBezTo>
                <a:cubicBezTo>
                  <a:pt x="16263" y="2976"/>
                  <a:pt x="16156" y="3091"/>
                  <a:pt x="16089" y="3264"/>
                </a:cubicBezTo>
                <a:cubicBezTo>
                  <a:pt x="16050" y="3360"/>
                  <a:pt x="15982" y="3437"/>
                  <a:pt x="15963" y="3552"/>
                </a:cubicBezTo>
                <a:cubicBezTo>
                  <a:pt x="15953" y="3610"/>
                  <a:pt x="15925" y="3648"/>
                  <a:pt x="15905" y="3686"/>
                </a:cubicBezTo>
                <a:cubicBezTo>
                  <a:pt x="15847" y="3763"/>
                  <a:pt x="15799" y="3840"/>
                  <a:pt x="15741" y="3917"/>
                </a:cubicBezTo>
                <a:cubicBezTo>
                  <a:pt x="15654" y="4051"/>
                  <a:pt x="15557" y="4166"/>
                  <a:pt x="15470" y="4282"/>
                </a:cubicBezTo>
                <a:cubicBezTo>
                  <a:pt x="15461" y="4301"/>
                  <a:pt x="15461" y="4339"/>
                  <a:pt x="15461" y="4358"/>
                </a:cubicBezTo>
                <a:cubicBezTo>
                  <a:pt x="15461" y="4358"/>
                  <a:pt x="15461" y="4358"/>
                  <a:pt x="15461" y="4358"/>
                </a:cubicBezTo>
                <a:cubicBezTo>
                  <a:pt x="15393" y="4358"/>
                  <a:pt x="15384" y="4454"/>
                  <a:pt x="15335" y="4493"/>
                </a:cubicBezTo>
                <a:cubicBezTo>
                  <a:pt x="15287" y="4512"/>
                  <a:pt x="15258" y="4570"/>
                  <a:pt x="15239" y="4646"/>
                </a:cubicBezTo>
                <a:cubicBezTo>
                  <a:pt x="15239" y="4666"/>
                  <a:pt x="15229" y="4666"/>
                  <a:pt x="15229" y="4666"/>
                </a:cubicBezTo>
                <a:cubicBezTo>
                  <a:pt x="15113" y="4819"/>
                  <a:pt x="14987" y="4934"/>
                  <a:pt x="14901" y="5126"/>
                </a:cubicBezTo>
                <a:cubicBezTo>
                  <a:pt x="14901" y="5126"/>
                  <a:pt x="14891" y="5146"/>
                  <a:pt x="14891" y="5146"/>
                </a:cubicBezTo>
                <a:cubicBezTo>
                  <a:pt x="14756" y="5203"/>
                  <a:pt x="14678" y="5357"/>
                  <a:pt x="14591" y="5491"/>
                </a:cubicBezTo>
                <a:cubicBezTo>
                  <a:pt x="14572" y="5510"/>
                  <a:pt x="14562" y="5530"/>
                  <a:pt x="14543" y="5549"/>
                </a:cubicBezTo>
                <a:cubicBezTo>
                  <a:pt x="14389" y="5645"/>
                  <a:pt x="14282" y="5798"/>
                  <a:pt x="14157" y="5952"/>
                </a:cubicBezTo>
                <a:cubicBezTo>
                  <a:pt x="14128" y="5971"/>
                  <a:pt x="14099" y="6010"/>
                  <a:pt x="14070" y="6029"/>
                </a:cubicBezTo>
                <a:cubicBezTo>
                  <a:pt x="14002" y="6048"/>
                  <a:pt x="13944" y="6125"/>
                  <a:pt x="13896" y="6202"/>
                </a:cubicBezTo>
                <a:cubicBezTo>
                  <a:pt x="13809" y="6317"/>
                  <a:pt x="13722" y="6413"/>
                  <a:pt x="13625" y="6490"/>
                </a:cubicBezTo>
                <a:cubicBezTo>
                  <a:pt x="13490" y="6605"/>
                  <a:pt x="13355" y="6739"/>
                  <a:pt x="13229" y="6893"/>
                </a:cubicBezTo>
                <a:cubicBezTo>
                  <a:pt x="13200" y="6950"/>
                  <a:pt x="13162" y="6989"/>
                  <a:pt x="13123" y="7008"/>
                </a:cubicBezTo>
                <a:cubicBezTo>
                  <a:pt x="13007" y="7123"/>
                  <a:pt x="12891" y="7238"/>
                  <a:pt x="12785" y="7354"/>
                </a:cubicBezTo>
                <a:cubicBezTo>
                  <a:pt x="12698" y="7469"/>
                  <a:pt x="12582" y="7546"/>
                  <a:pt x="12486" y="7642"/>
                </a:cubicBezTo>
                <a:cubicBezTo>
                  <a:pt x="12341" y="7757"/>
                  <a:pt x="12196" y="7891"/>
                  <a:pt x="12060" y="8006"/>
                </a:cubicBezTo>
                <a:cubicBezTo>
                  <a:pt x="12003" y="8064"/>
                  <a:pt x="11935" y="8102"/>
                  <a:pt x="11858" y="8102"/>
                </a:cubicBezTo>
                <a:cubicBezTo>
                  <a:pt x="11838" y="8102"/>
                  <a:pt x="11809" y="8102"/>
                  <a:pt x="11790" y="8122"/>
                </a:cubicBezTo>
                <a:cubicBezTo>
                  <a:pt x="11606" y="8275"/>
                  <a:pt x="11413" y="8352"/>
                  <a:pt x="11239" y="8544"/>
                </a:cubicBezTo>
                <a:cubicBezTo>
                  <a:pt x="11162" y="8621"/>
                  <a:pt x="11056" y="8678"/>
                  <a:pt x="10959" y="8736"/>
                </a:cubicBezTo>
                <a:cubicBezTo>
                  <a:pt x="10795" y="8870"/>
                  <a:pt x="10611" y="8966"/>
                  <a:pt x="10438" y="9043"/>
                </a:cubicBezTo>
                <a:cubicBezTo>
                  <a:pt x="10370" y="9062"/>
                  <a:pt x="10331" y="9139"/>
                  <a:pt x="10273" y="9158"/>
                </a:cubicBezTo>
                <a:cubicBezTo>
                  <a:pt x="10273" y="9178"/>
                  <a:pt x="10244" y="9158"/>
                  <a:pt x="10235" y="9139"/>
                </a:cubicBezTo>
                <a:cubicBezTo>
                  <a:pt x="10225" y="9120"/>
                  <a:pt x="10225" y="9082"/>
                  <a:pt x="10215" y="9062"/>
                </a:cubicBezTo>
                <a:cubicBezTo>
                  <a:pt x="10206" y="8986"/>
                  <a:pt x="10225" y="8947"/>
                  <a:pt x="10235" y="8890"/>
                </a:cubicBezTo>
                <a:cubicBezTo>
                  <a:pt x="10244" y="8832"/>
                  <a:pt x="10196" y="8717"/>
                  <a:pt x="10157" y="8717"/>
                </a:cubicBezTo>
                <a:cubicBezTo>
                  <a:pt x="10119" y="8717"/>
                  <a:pt x="10080" y="8717"/>
                  <a:pt x="10070" y="8794"/>
                </a:cubicBezTo>
                <a:cubicBezTo>
                  <a:pt x="10070" y="8832"/>
                  <a:pt x="10051" y="8832"/>
                  <a:pt x="10042" y="8851"/>
                </a:cubicBezTo>
                <a:cubicBezTo>
                  <a:pt x="10032" y="8813"/>
                  <a:pt x="10013" y="8774"/>
                  <a:pt x="9993" y="8755"/>
                </a:cubicBezTo>
                <a:cubicBezTo>
                  <a:pt x="9984" y="8736"/>
                  <a:pt x="9964" y="8717"/>
                  <a:pt x="9964" y="8717"/>
                </a:cubicBezTo>
                <a:cubicBezTo>
                  <a:pt x="9916" y="8736"/>
                  <a:pt x="9877" y="8755"/>
                  <a:pt x="9858" y="8832"/>
                </a:cubicBezTo>
                <a:cubicBezTo>
                  <a:pt x="9848" y="8909"/>
                  <a:pt x="9819" y="8909"/>
                  <a:pt x="9771" y="8870"/>
                </a:cubicBezTo>
                <a:cubicBezTo>
                  <a:pt x="9694" y="8813"/>
                  <a:pt x="9674" y="8851"/>
                  <a:pt x="9665" y="8986"/>
                </a:cubicBezTo>
                <a:cubicBezTo>
                  <a:pt x="9655" y="9062"/>
                  <a:pt x="9655" y="9062"/>
                  <a:pt x="9597" y="9024"/>
                </a:cubicBezTo>
                <a:cubicBezTo>
                  <a:pt x="9568" y="9024"/>
                  <a:pt x="9539" y="9024"/>
                  <a:pt x="9510" y="9024"/>
                </a:cubicBezTo>
                <a:cubicBezTo>
                  <a:pt x="9481" y="8986"/>
                  <a:pt x="9452" y="8947"/>
                  <a:pt x="9414" y="8928"/>
                </a:cubicBezTo>
                <a:cubicBezTo>
                  <a:pt x="9394" y="8890"/>
                  <a:pt x="9375" y="8890"/>
                  <a:pt x="9375" y="8928"/>
                </a:cubicBezTo>
                <a:cubicBezTo>
                  <a:pt x="9365" y="8986"/>
                  <a:pt x="9356" y="9024"/>
                  <a:pt x="9317" y="9024"/>
                </a:cubicBezTo>
                <a:cubicBezTo>
                  <a:pt x="9278" y="9005"/>
                  <a:pt x="9269" y="9062"/>
                  <a:pt x="9278" y="9139"/>
                </a:cubicBezTo>
                <a:cubicBezTo>
                  <a:pt x="9278" y="9197"/>
                  <a:pt x="9259" y="9216"/>
                  <a:pt x="9240" y="9178"/>
                </a:cubicBezTo>
                <a:cubicBezTo>
                  <a:pt x="9133" y="9043"/>
                  <a:pt x="9056" y="9120"/>
                  <a:pt x="8969" y="9139"/>
                </a:cubicBezTo>
                <a:cubicBezTo>
                  <a:pt x="8950" y="9158"/>
                  <a:pt x="8940" y="9178"/>
                  <a:pt x="8940" y="9216"/>
                </a:cubicBezTo>
                <a:cubicBezTo>
                  <a:pt x="8921" y="9254"/>
                  <a:pt x="8921" y="9312"/>
                  <a:pt x="8911" y="9370"/>
                </a:cubicBezTo>
                <a:cubicBezTo>
                  <a:pt x="8902" y="9389"/>
                  <a:pt x="8902" y="9408"/>
                  <a:pt x="8882" y="9408"/>
                </a:cubicBezTo>
                <a:cubicBezTo>
                  <a:pt x="8834" y="9446"/>
                  <a:pt x="8786" y="9446"/>
                  <a:pt x="8728" y="9408"/>
                </a:cubicBezTo>
                <a:cubicBezTo>
                  <a:pt x="8670" y="9293"/>
                  <a:pt x="8621" y="9331"/>
                  <a:pt x="8573" y="9312"/>
                </a:cubicBezTo>
                <a:cubicBezTo>
                  <a:pt x="8525" y="9312"/>
                  <a:pt x="8467" y="9312"/>
                  <a:pt x="8409" y="9293"/>
                </a:cubicBezTo>
                <a:cubicBezTo>
                  <a:pt x="8409" y="9293"/>
                  <a:pt x="8390" y="9254"/>
                  <a:pt x="8380" y="9235"/>
                </a:cubicBezTo>
                <a:cubicBezTo>
                  <a:pt x="8370" y="9178"/>
                  <a:pt x="8361" y="9139"/>
                  <a:pt x="8332" y="9101"/>
                </a:cubicBezTo>
                <a:cubicBezTo>
                  <a:pt x="8303" y="9082"/>
                  <a:pt x="8274" y="9062"/>
                  <a:pt x="8254" y="9043"/>
                </a:cubicBezTo>
                <a:cubicBezTo>
                  <a:pt x="8254" y="9062"/>
                  <a:pt x="8264" y="9101"/>
                  <a:pt x="8264" y="9120"/>
                </a:cubicBezTo>
                <a:cubicBezTo>
                  <a:pt x="8293" y="9254"/>
                  <a:pt x="8274" y="9350"/>
                  <a:pt x="8225" y="9389"/>
                </a:cubicBezTo>
                <a:cubicBezTo>
                  <a:pt x="8158" y="9446"/>
                  <a:pt x="8081" y="9466"/>
                  <a:pt x="7994" y="9466"/>
                </a:cubicBezTo>
                <a:cubicBezTo>
                  <a:pt x="7974" y="9466"/>
                  <a:pt x="7955" y="9427"/>
                  <a:pt x="7955" y="9370"/>
                </a:cubicBezTo>
                <a:cubicBezTo>
                  <a:pt x="7955" y="9350"/>
                  <a:pt x="7955" y="9331"/>
                  <a:pt x="7955" y="9312"/>
                </a:cubicBezTo>
                <a:cubicBezTo>
                  <a:pt x="7907" y="9274"/>
                  <a:pt x="7878" y="9293"/>
                  <a:pt x="7849" y="9331"/>
                </a:cubicBezTo>
                <a:cubicBezTo>
                  <a:pt x="7849" y="9350"/>
                  <a:pt x="7858" y="9350"/>
                  <a:pt x="7858" y="9370"/>
                </a:cubicBezTo>
                <a:cubicBezTo>
                  <a:pt x="7887" y="9485"/>
                  <a:pt x="7887" y="9542"/>
                  <a:pt x="7849" y="9542"/>
                </a:cubicBezTo>
                <a:cubicBezTo>
                  <a:pt x="7820" y="9542"/>
                  <a:pt x="7791" y="9542"/>
                  <a:pt x="7762" y="9542"/>
                </a:cubicBezTo>
                <a:cubicBezTo>
                  <a:pt x="7762" y="9542"/>
                  <a:pt x="7771" y="9542"/>
                  <a:pt x="7771" y="9542"/>
                </a:cubicBezTo>
                <a:cubicBezTo>
                  <a:pt x="7752" y="9562"/>
                  <a:pt x="7742" y="9600"/>
                  <a:pt x="7713" y="9619"/>
                </a:cubicBezTo>
                <a:cubicBezTo>
                  <a:pt x="7675" y="9619"/>
                  <a:pt x="7626" y="9619"/>
                  <a:pt x="7578" y="9619"/>
                </a:cubicBezTo>
                <a:cubicBezTo>
                  <a:pt x="7549" y="9523"/>
                  <a:pt x="7617" y="9542"/>
                  <a:pt x="7598" y="9446"/>
                </a:cubicBezTo>
                <a:cubicBezTo>
                  <a:pt x="7540" y="9427"/>
                  <a:pt x="7491" y="9427"/>
                  <a:pt x="7433" y="9331"/>
                </a:cubicBezTo>
                <a:cubicBezTo>
                  <a:pt x="7414" y="9274"/>
                  <a:pt x="7375" y="9254"/>
                  <a:pt x="7366" y="9274"/>
                </a:cubicBezTo>
                <a:cubicBezTo>
                  <a:pt x="7317" y="9331"/>
                  <a:pt x="7269" y="9274"/>
                  <a:pt x="7230" y="9178"/>
                </a:cubicBezTo>
                <a:cubicBezTo>
                  <a:pt x="7288" y="9158"/>
                  <a:pt x="7356" y="9120"/>
                  <a:pt x="7414" y="9101"/>
                </a:cubicBezTo>
                <a:cubicBezTo>
                  <a:pt x="7675" y="8986"/>
                  <a:pt x="7945" y="8890"/>
                  <a:pt x="8216" y="8774"/>
                </a:cubicBezTo>
                <a:cubicBezTo>
                  <a:pt x="8351" y="8717"/>
                  <a:pt x="8486" y="8678"/>
                  <a:pt x="8621" y="8602"/>
                </a:cubicBezTo>
                <a:cubicBezTo>
                  <a:pt x="8670" y="8582"/>
                  <a:pt x="8718" y="8544"/>
                  <a:pt x="8766" y="8506"/>
                </a:cubicBezTo>
                <a:cubicBezTo>
                  <a:pt x="8786" y="8486"/>
                  <a:pt x="8786" y="8448"/>
                  <a:pt x="8786" y="8390"/>
                </a:cubicBezTo>
                <a:cubicBezTo>
                  <a:pt x="8776" y="8333"/>
                  <a:pt x="8747" y="8256"/>
                  <a:pt x="8728" y="8237"/>
                </a:cubicBezTo>
                <a:cubicBezTo>
                  <a:pt x="8641" y="8198"/>
                  <a:pt x="8564" y="8160"/>
                  <a:pt x="8496" y="8237"/>
                </a:cubicBezTo>
                <a:cubicBezTo>
                  <a:pt x="8438" y="8294"/>
                  <a:pt x="8370" y="8314"/>
                  <a:pt x="8293" y="8333"/>
                </a:cubicBezTo>
                <a:cubicBezTo>
                  <a:pt x="8264" y="8352"/>
                  <a:pt x="8235" y="8371"/>
                  <a:pt x="8196" y="8371"/>
                </a:cubicBezTo>
                <a:cubicBezTo>
                  <a:pt x="8081" y="8429"/>
                  <a:pt x="7984" y="8506"/>
                  <a:pt x="7868" y="8525"/>
                </a:cubicBezTo>
                <a:cubicBezTo>
                  <a:pt x="7849" y="8525"/>
                  <a:pt x="7829" y="8544"/>
                  <a:pt x="7820" y="8563"/>
                </a:cubicBezTo>
                <a:cubicBezTo>
                  <a:pt x="7762" y="8640"/>
                  <a:pt x="7684" y="8640"/>
                  <a:pt x="7617" y="8659"/>
                </a:cubicBezTo>
                <a:cubicBezTo>
                  <a:pt x="7578" y="8678"/>
                  <a:pt x="7549" y="8698"/>
                  <a:pt x="7511" y="8736"/>
                </a:cubicBezTo>
                <a:cubicBezTo>
                  <a:pt x="7491" y="8774"/>
                  <a:pt x="7453" y="8755"/>
                  <a:pt x="7424" y="8794"/>
                </a:cubicBezTo>
                <a:cubicBezTo>
                  <a:pt x="7366" y="8851"/>
                  <a:pt x="7298" y="8870"/>
                  <a:pt x="7230" y="8870"/>
                </a:cubicBezTo>
                <a:cubicBezTo>
                  <a:pt x="7134" y="8909"/>
                  <a:pt x="7028" y="8947"/>
                  <a:pt x="6950" y="9082"/>
                </a:cubicBezTo>
                <a:cubicBezTo>
                  <a:pt x="6931" y="9101"/>
                  <a:pt x="6941" y="9158"/>
                  <a:pt x="6970" y="9216"/>
                </a:cubicBezTo>
                <a:cubicBezTo>
                  <a:pt x="6979" y="9235"/>
                  <a:pt x="6989" y="9254"/>
                  <a:pt x="7008" y="9274"/>
                </a:cubicBezTo>
                <a:cubicBezTo>
                  <a:pt x="7008" y="9274"/>
                  <a:pt x="7018" y="9293"/>
                  <a:pt x="7018" y="9293"/>
                </a:cubicBezTo>
                <a:cubicBezTo>
                  <a:pt x="7037" y="9331"/>
                  <a:pt x="7028" y="9408"/>
                  <a:pt x="7018" y="9408"/>
                </a:cubicBezTo>
                <a:cubicBezTo>
                  <a:pt x="6960" y="9408"/>
                  <a:pt x="6902" y="9408"/>
                  <a:pt x="6844" y="9389"/>
                </a:cubicBezTo>
                <a:cubicBezTo>
                  <a:pt x="6796" y="9370"/>
                  <a:pt x="6757" y="9408"/>
                  <a:pt x="6718" y="9466"/>
                </a:cubicBezTo>
                <a:cubicBezTo>
                  <a:pt x="6622" y="9638"/>
                  <a:pt x="6477" y="9658"/>
                  <a:pt x="6342" y="9658"/>
                </a:cubicBezTo>
                <a:cubicBezTo>
                  <a:pt x="6264" y="9581"/>
                  <a:pt x="6206" y="9638"/>
                  <a:pt x="6148" y="9619"/>
                </a:cubicBezTo>
                <a:cubicBezTo>
                  <a:pt x="6091" y="9600"/>
                  <a:pt x="6033" y="9619"/>
                  <a:pt x="5984" y="9658"/>
                </a:cubicBezTo>
                <a:cubicBezTo>
                  <a:pt x="5936" y="9715"/>
                  <a:pt x="5878" y="9715"/>
                  <a:pt x="5820" y="9677"/>
                </a:cubicBezTo>
                <a:cubicBezTo>
                  <a:pt x="5752" y="9638"/>
                  <a:pt x="5704" y="9638"/>
                  <a:pt x="5656" y="9677"/>
                </a:cubicBezTo>
                <a:cubicBezTo>
                  <a:pt x="5598" y="9715"/>
                  <a:pt x="5540" y="9734"/>
                  <a:pt x="5472" y="9715"/>
                </a:cubicBezTo>
                <a:cubicBezTo>
                  <a:pt x="5434" y="9715"/>
                  <a:pt x="5405" y="9715"/>
                  <a:pt x="5376" y="9754"/>
                </a:cubicBezTo>
                <a:cubicBezTo>
                  <a:pt x="5347" y="9773"/>
                  <a:pt x="5318" y="9773"/>
                  <a:pt x="5279" y="9734"/>
                </a:cubicBezTo>
                <a:cubicBezTo>
                  <a:pt x="5221" y="9696"/>
                  <a:pt x="5173" y="9696"/>
                  <a:pt x="5134" y="9773"/>
                </a:cubicBezTo>
                <a:cubicBezTo>
                  <a:pt x="5105" y="9811"/>
                  <a:pt x="5086" y="9830"/>
                  <a:pt x="5047" y="9773"/>
                </a:cubicBezTo>
                <a:cubicBezTo>
                  <a:pt x="4999" y="9696"/>
                  <a:pt x="4960" y="9696"/>
                  <a:pt x="4922" y="9696"/>
                </a:cubicBezTo>
                <a:cubicBezTo>
                  <a:pt x="4748" y="9715"/>
                  <a:pt x="4574" y="9715"/>
                  <a:pt x="4390" y="9715"/>
                </a:cubicBezTo>
                <a:cubicBezTo>
                  <a:pt x="4274" y="9715"/>
                  <a:pt x="4149" y="9715"/>
                  <a:pt x="4033" y="9696"/>
                </a:cubicBezTo>
                <a:cubicBezTo>
                  <a:pt x="3830" y="9658"/>
                  <a:pt x="3647" y="9677"/>
                  <a:pt x="3453" y="9658"/>
                </a:cubicBezTo>
                <a:cubicBezTo>
                  <a:pt x="3395" y="9638"/>
                  <a:pt x="3337" y="9638"/>
                  <a:pt x="3279" y="9677"/>
                </a:cubicBezTo>
                <a:cubicBezTo>
                  <a:pt x="3192" y="9734"/>
                  <a:pt x="3086" y="9696"/>
                  <a:pt x="2990" y="9677"/>
                </a:cubicBezTo>
                <a:cubicBezTo>
                  <a:pt x="2970" y="9677"/>
                  <a:pt x="2951" y="9658"/>
                  <a:pt x="2941" y="9638"/>
                </a:cubicBezTo>
                <a:cubicBezTo>
                  <a:pt x="2864" y="9523"/>
                  <a:pt x="2796" y="9504"/>
                  <a:pt x="2719" y="9504"/>
                </a:cubicBezTo>
                <a:cubicBezTo>
                  <a:pt x="2632" y="9485"/>
                  <a:pt x="2536" y="9466"/>
                  <a:pt x="2449" y="9466"/>
                </a:cubicBezTo>
                <a:cubicBezTo>
                  <a:pt x="2400" y="9446"/>
                  <a:pt x="2352" y="9408"/>
                  <a:pt x="2313" y="9254"/>
                </a:cubicBezTo>
                <a:cubicBezTo>
                  <a:pt x="2304" y="9254"/>
                  <a:pt x="2284" y="9254"/>
                  <a:pt x="2284" y="9274"/>
                </a:cubicBezTo>
                <a:cubicBezTo>
                  <a:pt x="2275" y="9293"/>
                  <a:pt x="2275" y="9331"/>
                  <a:pt x="2265" y="9389"/>
                </a:cubicBezTo>
                <a:cubicBezTo>
                  <a:pt x="2149" y="9408"/>
                  <a:pt x="2024" y="9427"/>
                  <a:pt x="1908" y="9427"/>
                </a:cubicBezTo>
                <a:cubicBezTo>
                  <a:pt x="1850" y="9427"/>
                  <a:pt x="1801" y="9427"/>
                  <a:pt x="1743" y="9446"/>
                </a:cubicBezTo>
                <a:cubicBezTo>
                  <a:pt x="1637" y="9504"/>
                  <a:pt x="1531" y="9370"/>
                  <a:pt x="1434" y="9158"/>
                </a:cubicBezTo>
                <a:cubicBezTo>
                  <a:pt x="1415" y="9139"/>
                  <a:pt x="1405" y="9082"/>
                  <a:pt x="1396" y="9043"/>
                </a:cubicBezTo>
                <a:cubicBezTo>
                  <a:pt x="1386" y="8947"/>
                  <a:pt x="1367" y="8851"/>
                  <a:pt x="1357" y="8774"/>
                </a:cubicBezTo>
                <a:cubicBezTo>
                  <a:pt x="1347" y="8678"/>
                  <a:pt x="1299" y="8621"/>
                  <a:pt x="1280" y="8678"/>
                </a:cubicBezTo>
                <a:cubicBezTo>
                  <a:pt x="1251" y="8755"/>
                  <a:pt x="1212" y="8794"/>
                  <a:pt x="1164" y="8755"/>
                </a:cubicBezTo>
                <a:cubicBezTo>
                  <a:pt x="1116" y="8717"/>
                  <a:pt x="1106" y="8794"/>
                  <a:pt x="1116" y="8928"/>
                </a:cubicBezTo>
                <a:cubicBezTo>
                  <a:pt x="1125" y="9158"/>
                  <a:pt x="1174" y="9331"/>
                  <a:pt x="1222" y="9504"/>
                </a:cubicBezTo>
                <a:cubicBezTo>
                  <a:pt x="1222" y="9523"/>
                  <a:pt x="1222" y="9542"/>
                  <a:pt x="1222" y="9542"/>
                </a:cubicBezTo>
                <a:cubicBezTo>
                  <a:pt x="1212" y="9562"/>
                  <a:pt x="1203" y="9581"/>
                  <a:pt x="1193" y="9581"/>
                </a:cubicBezTo>
                <a:cubicBezTo>
                  <a:pt x="1183" y="9562"/>
                  <a:pt x="1174" y="9562"/>
                  <a:pt x="1164" y="9542"/>
                </a:cubicBezTo>
                <a:cubicBezTo>
                  <a:pt x="1154" y="9600"/>
                  <a:pt x="1164" y="9658"/>
                  <a:pt x="1174" y="9715"/>
                </a:cubicBezTo>
                <a:cubicBezTo>
                  <a:pt x="1193" y="9811"/>
                  <a:pt x="1203" y="9907"/>
                  <a:pt x="1231" y="9984"/>
                </a:cubicBezTo>
                <a:cubicBezTo>
                  <a:pt x="1241" y="10042"/>
                  <a:pt x="1260" y="10061"/>
                  <a:pt x="1280" y="10118"/>
                </a:cubicBezTo>
                <a:cubicBezTo>
                  <a:pt x="1280" y="10118"/>
                  <a:pt x="1280" y="10118"/>
                  <a:pt x="1280" y="10118"/>
                </a:cubicBezTo>
                <a:cubicBezTo>
                  <a:pt x="1289" y="10080"/>
                  <a:pt x="1299" y="10042"/>
                  <a:pt x="1299" y="10003"/>
                </a:cubicBezTo>
                <a:cubicBezTo>
                  <a:pt x="1299" y="10003"/>
                  <a:pt x="1299" y="10003"/>
                  <a:pt x="1299" y="10003"/>
                </a:cubicBezTo>
                <a:cubicBezTo>
                  <a:pt x="1299" y="9926"/>
                  <a:pt x="1289" y="9850"/>
                  <a:pt x="1289" y="9773"/>
                </a:cubicBezTo>
                <a:cubicBezTo>
                  <a:pt x="1289" y="9734"/>
                  <a:pt x="1318" y="9696"/>
                  <a:pt x="1338" y="9715"/>
                </a:cubicBezTo>
                <a:cubicBezTo>
                  <a:pt x="1367" y="9773"/>
                  <a:pt x="1405" y="9811"/>
                  <a:pt x="1434" y="9869"/>
                </a:cubicBezTo>
                <a:cubicBezTo>
                  <a:pt x="1502" y="9946"/>
                  <a:pt x="1570" y="9984"/>
                  <a:pt x="1628" y="9907"/>
                </a:cubicBezTo>
                <a:cubicBezTo>
                  <a:pt x="1666" y="9850"/>
                  <a:pt x="1724" y="9850"/>
                  <a:pt x="1782" y="9888"/>
                </a:cubicBezTo>
                <a:cubicBezTo>
                  <a:pt x="1821" y="9926"/>
                  <a:pt x="1869" y="9965"/>
                  <a:pt x="1917" y="10003"/>
                </a:cubicBezTo>
                <a:cubicBezTo>
                  <a:pt x="1985" y="10061"/>
                  <a:pt x="2062" y="10080"/>
                  <a:pt x="2130" y="10061"/>
                </a:cubicBezTo>
                <a:cubicBezTo>
                  <a:pt x="2198" y="10022"/>
                  <a:pt x="2275" y="10061"/>
                  <a:pt x="2362" y="10118"/>
                </a:cubicBezTo>
                <a:cubicBezTo>
                  <a:pt x="2429" y="10195"/>
                  <a:pt x="2507" y="10195"/>
                  <a:pt x="2574" y="10291"/>
                </a:cubicBezTo>
                <a:cubicBezTo>
                  <a:pt x="2613" y="10349"/>
                  <a:pt x="2661" y="10349"/>
                  <a:pt x="2700" y="10368"/>
                </a:cubicBezTo>
                <a:cubicBezTo>
                  <a:pt x="2816" y="10387"/>
                  <a:pt x="2941" y="10406"/>
                  <a:pt x="3067" y="10406"/>
                </a:cubicBezTo>
                <a:cubicBezTo>
                  <a:pt x="3183" y="10406"/>
                  <a:pt x="3308" y="10406"/>
                  <a:pt x="3434" y="10483"/>
                </a:cubicBezTo>
                <a:cubicBezTo>
                  <a:pt x="3579" y="10579"/>
                  <a:pt x="3714" y="10541"/>
                  <a:pt x="3849" y="10541"/>
                </a:cubicBezTo>
                <a:cubicBezTo>
                  <a:pt x="4052" y="10541"/>
                  <a:pt x="4255" y="10541"/>
                  <a:pt x="4458" y="10541"/>
                </a:cubicBezTo>
                <a:cubicBezTo>
                  <a:pt x="4584" y="10541"/>
                  <a:pt x="4719" y="10560"/>
                  <a:pt x="4854" y="10579"/>
                </a:cubicBezTo>
                <a:cubicBezTo>
                  <a:pt x="4893" y="10579"/>
                  <a:pt x="4941" y="10579"/>
                  <a:pt x="4989" y="10579"/>
                </a:cubicBezTo>
                <a:cubicBezTo>
                  <a:pt x="5028" y="10579"/>
                  <a:pt x="5067" y="10579"/>
                  <a:pt x="5105" y="10579"/>
                </a:cubicBezTo>
                <a:cubicBezTo>
                  <a:pt x="5173" y="10598"/>
                  <a:pt x="5231" y="10579"/>
                  <a:pt x="5289" y="10541"/>
                </a:cubicBezTo>
                <a:cubicBezTo>
                  <a:pt x="5337" y="10502"/>
                  <a:pt x="5395" y="10502"/>
                  <a:pt x="5453" y="10541"/>
                </a:cubicBezTo>
                <a:cubicBezTo>
                  <a:pt x="5511" y="10579"/>
                  <a:pt x="5559" y="10579"/>
                  <a:pt x="5617" y="10579"/>
                </a:cubicBezTo>
                <a:cubicBezTo>
                  <a:pt x="5637" y="10579"/>
                  <a:pt x="5656" y="10579"/>
                  <a:pt x="5685" y="10579"/>
                </a:cubicBezTo>
                <a:cubicBezTo>
                  <a:pt x="5859" y="10618"/>
                  <a:pt x="6023" y="10598"/>
                  <a:pt x="6168" y="10483"/>
                </a:cubicBezTo>
                <a:cubicBezTo>
                  <a:pt x="6187" y="10464"/>
                  <a:pt x="6226" y="10464"/>
                  <a:pt x="6255" y="10483"/>
                </a:cubicBezTo>
                <a:cubicBezTo>
                  <a:pt x="6351" y="10541"/>
                  <a:pt x="6438" y="10541"/>
                  <a:pt x="6506" y="10464"/>
                </a:cubicBezTo>
                <a:cubicBezTo>
                  <a:pt x="6545" y="10406"/>
                  <a:pt x="6603" y="10426"/>
                  <a:pt x="6660" y="10483"/>
                </a:cubicBezTo>
                <a:cubicBezTo>
                  <a:pt x="6660" y="10464"/>
                  <a:pt x="6660" y="10464"/>
                  <a:pt x="6660" y="10464"/>
                </a:cubicBezTo>
                <a:cubicBezTo>
                  <a:pt x="6680" y="10426"/>
                  <a:pt x="6699" y="10406"/>
                  <a:pt x="6728" y="10406"/>
                </a:cubicBezTo>
                <a:cubicBezTo>
                  <a:pt x="6786" y="10387"/>
                  <a:pt x="6844" y="10368"/>
                  <a:pt x="6902" y="10368"/>
                </a:cubicBezTo>
                <a:cubicBezTo>
                  <a:pt x="6979" y="10387"/>
                  <a:pt x="7057" y="10349"/>
                  <a:pt x="7143" y="10330"/>
                </a:cubicBezTo>
                <a:cubicBezTo>
                  <a:pt x="7192" y="10310"/>
                  <a:pt x="7250" y="10291"/>
                  <a:pt x="7298" y="10253"/>
                </a:cubicBezTo>
                <a:cubicBezTo>
                  <a:pt x="7414" y="10176"/>
                  <a:pt x="7530" y="10118"/>
                  <a:pt x="7665" y="10099"/>
                </a:cubicBezTo>
                <a:cubicBezTo>
                  <a:pt x="7704" y="10080"/>
                  <a:pt x="7752" y="10061"/>
                  <a:pt x="7791" y="10042"/>
                </a:cubicBezTo>
                <a:cubicBezTo>
                  <a:pt x="7839" y="10003"/>
                  <a:pt x="7897" y="10003"/>
                  <a:pt x="7945" y="10003"/>
                </a:cubicBezTo>
                <a:cubicBezTo>
                  <a:pt x="8013" y="9984"/>
                  <a:pt x="8071" y="9984"/>
                  <a:pt x="8129" y="9926"/>
                </a:cubicBezTo>
                <a:cubicBezTo>
                  <a:pt x="8158" y="9888"/>
                  <a:pt x="8206" y="9888"/>
                  <a:pt x="8245" y="9869"/>
                </a:cubicBezTo>
                <a:cubicBezTo>
                  <a:pt x="8341" y="9850"/>
                  <a:pt x="8438" y="9811"/>
                  <a:pt x="8535" y="9754"/>
                </a:cubicBezTo>
                <a:cubicBezTo>
                  <a:pt x="8621" y="9715"/>
                  <a:pt x="8699" y="9658"/>
                  <a:pt x="8795" y="9619"/>
                </a:cubicBezTo>
                <a:cubicBezTo>
                  <a:pt x="8815" y="9619"/>
                  <a:pt x="8834" y="9619"/>
                  <a:pt x="8844" y="9600"/>
                </a:cubicBezTo>
                <a:cubicBezTo>
                  <a:pt x="8911" y="9542"/>
                  <a:pt x="8969" y="9466"/>
                  <a:pt x="9056" y="9466"/>
                </a:cubicBezTo>
                <a:cubicBezTo>
                  <a:pt x="9133" y="9466"/>
                  <a:pt x="9191" y="9389"/>
                  <a:pt x="9278" y="9389"/>
                </a:cubicBezTo>
                <a:cubicBezTo>
                  <a:pt x="9365" y="9389"/>
                  <a:pt x="9443" y="9331"/>
                  <a:pt x="9530" y="9293"/>
                </a:cubicBezTo>
                <a:cubicBezTo>
                  <a:pt x="9559" y="9274"/>
                  <a:pt x="9578" y="9254"/>
                  <a:pt x="9597" y="9254"/>
                </a:cubicBezTo>
                <a:cubicBezTo>
                  <a:pt x="9665" y="9274"/>
                  <a:pt x="9723" y="9254"/>
                  <a:pt x="9761" y="9158"/>
                </a:cubicBezTo>
                <a:cubicBezTo>
                  <a:pt x="9868" y="9101"/>
                  <a:pt x="9964" y="9024"/>
                  <a:pt x="10099" y="9101"/>
                </a:cubicBezTo>
                <a:cubicBezTo>
                  <a:pt x="10090" y="9139"/>
                  <a:pt x="10080" y="9197"/>
                  <a:pt x="10061" y="9216"/>
                </a:cubicBezTo>
                <a:cubicBezTo>
                  <a:pt x="9984" y="9293"/>
                  <a:pt x="9916" y="9389"/>
                  <a:pt x="9819" y="9408"/>
                </a:cubicBezTo>
                <a:cubicBezTo>
                  <a:pt x="9761" y="9427"/>
                  <a:pt x="9713" y="9446"/>
                  <a:pt x="9684" y="9542"/>
                </a:cubicBezTo>
                <a:cubicBezTo>
                  <a:pt x="9665" y="9581"/>
                  <a:pt x="9636" y="9581"/>
                  <a:pt x="9597" y="9581"/>
                </a:cubicBezTo>
                <a:cubicBezTo>
                  <a:pt x="9568" y="9562"/>
                  <a:pt x="9530" y="9562"/>
                  <a:pt x="9501" y="9542"/>
                </a:cubicBezTo>
                <a:cubicBezTo>
                  <a:pt x="9472" y="9542"/>
                  <a:pt x="9452" y="9562"/>
                  <a:pt x="9443" y="9581"/>
                </a:cubicBezTo>
                <a:cubicBezTo>
                  <a:pt x="9433" y="9600"/>
                  <a:pt x="9433" y="9600"/>
                  <a:pt x="9423" y="9619"/>
                </a:cubicBezTo>
                <a:cubicBezTo>
                  <a:pt x="9394" y="9773"/>
                  <a:pt x="9327" y="9850"/>
                  <a:pt x="9240" y="9888"/>
                </a:cubicBezTo>
                <a:cubicBezTo>
                  <a:pt x="9124" y="9946"/>
                  <a:pt x="9027" y="10061"/>
                  <a:pt x="8921" y="10138"/>
                </a:cubicBezTo>
                <a:cubicBezTo>
                  <a:pt x="8921" y="10138"/>
                  <a:pt x="8911" y="10157"/>
                  <a:pt x="8911" y="10176"/>
                </a:cubicBezTo>
                <a:cubicBezTo>
                  <a:pt x="8921" y="10195"/>
                  <a:pt x="8931" y="10234"/>
                  <a:pt x="8940" y="10234"/>
                </a:cubicBezTo>
                <a:cubicBezTo>
                  <a:pt x="8969" y="10234"/>
                  <a:pt x="9008" y="10234"/>
                  <a:pt x="9037" y="10253"/>
                </a:cubicBezTo>
                <a:cubicBezTo>
                  <a:pt x="9076" y="10272"/>
                  <a:pt x="9124" y="10310"/>
                  <a:pt x="9153" y="10387"/>
                </a:cubicBezTo>
                <a:cubicBezTo>
                  <a:pt x="9162" y="10387"/>
                  <a:pt x="9162" y="10406"/>
                  <a:pt x="9162" y="10426"/>
                </a:cubicBezTo>
                <a:cubicBezTo>
                  <a:pt x="9162" y="10426"/>
                  <a:pt x="9162" y="10445"/>
                  <a:pt x="9162" y="10445"/>
                </a:cubicBezTo>
                <a:cubicBezTo>
                  <a:pt x="9133" y="10464"/>
                  <a:pt x="9104" y="10426"/>
                  <a:pt x="9095" y="10464"/>
                </a:cubicBezTo>
                <a:cubicBezTo>
                  <a:pt x="9056" y="10579"/>
                  <a:pt x="8998" y="10618"/>
                  <a:pt x="8931" y="10656"/>
                </a:cubicBezTo>
                <a:cubicBezTo>
                  <a:pt x="8863" y="10675"/>
                  <a:pt x="8795" y="10714"/>
                  <a:pt x="8728" y="10733"/>
                </a:cubicBezTo>
                <a:cubicBezTo>
                  <a:pt x="8641" y="10771"/>
                  <a:pt x="8554" y="10829"/>
                  <a:pt x="8486" y="10925"/>
                </a:cubicBezTo>
                <a:cubicBezTo>
                  <a:pt x="8467" y="10963"/>
                  <a:pt x="8448" y="10982"/>
                  <a:pt x="8419" y="11002"/>
                </a:cubicBezTo>
                <a:cubicBezTo>
                  <a:pt x="8332" y="11040"/>
                  <a:pt x="8264" y="11117"/>
                  <a:pt x="8196" y="11194"/>
                </a:cubicBezTo>
                <a:cubicBezTo>
                  <a:pt x="8167" y="11232"/>
                  <a:pt x="8119" y="11213"/>
                  <a:pt x="8071" y="11174"/>
                </a:cubicBezTo>
                <a:cubicBezTo>
                  <a:pt x="8071" y="11174"/>
                  <a:pt x="8071" y="11174"/>
                  <a:pt x="8071" y="11174"/>
                </a:cubicBezTo>
                <a:cubicBezTo>
                  <a:pt x="8042" y="11232"/>
                  <a:pt x="8013" y="11290"/>
                  <a:pt x="7974" y="11290"/>
                </a:cubicBezTo>
                <a:cubicBezTo>
                  <a:pt x="7897" y="11290"/>
                  <a:pt x="7829" y="11309"/>
                  <a:pt x="7781" y="11405"/>
                </a:cubicBezTo>
                <a:cubicBezTo>
                  <a:pt x="7713" y="11520"/>
                  <a:pt x="7617" y="11539"/>
                  <a:pt x="7530" y="11539"/>
                </a:cubicBezTo>
                <a:cubicBezTo>
                  <a:pt x="7375" y="11539"/>
                  <a:pt x="7250" y="11616"/>
                  <a:pt x="7124" y="11712"/>
                </a:cubicBezTo>
                <a:cubicBezTo>
                  <a:pt x="7076" y="11770"/>
                  <a:pt x="7018" y="11789"/>
                  <a:pt x="6950" y="11770"/>
                </a:cubicBezTo>
                <a:cubicBezTo>
                  <a:pt x="6912" y="11750"/>
                  <a:pt x="6873" y="11750"/>
                  <a:pt x="6844" y="11750"/>
                </a:cubicBezTo>
                <a:cubicBezTo>
                  <a:pt x="6612" y="11789"/>
                  <a:pt x="6390" y="11808"/>
                  <a:pt x="6177" y="11885"/>
                </a:cubicBezTo>
                <a:cubicBezTo>
                  <a:pt x="6100" y="11904"/>
                  <a:pt x="6062" y="11962"/>
                  <a:pt x="6052" y="12115"/>
                </a:cubicBezTo>
                <a:cubicBezTo>
                  <a:pt x="6042" y="12154"/>
                  <a:pt x="6042" y="12192"/>
                  <a:pt x="6042" y="12250"/>
                </a:cubicBezTo>
                <a:cubicBezTo>
                  <a:pt x="6081" y="12230"/>
                  <a:pt x="6100" y="12230"/>
                  <a:pt x="6129" y="12230"/>
                </a:cubicBezTo>
                <a:cubicBezTo>
                  <a:pt x="6168" y="12230"/>
                  <a:pt x="6206" y="12250"/>
                  <a:pt x="6245" y="12307"/>
                </a:cubicBezTo>
                <a:cubicBezTo>
                  <a:pt x="6255" y="12326"/>
                  <a:pt x="6264" y="12365"/>
                  <a:pt x="6274" y="12384"/>
                </a:cubicBezTo>
                <a:cubicBezTo>
                  <a:pt x="6274" y="12384"/>
                  <a:pt x="6274" y="12422"/>
                  <a:pt x="6264" y="12422"/>
                </a:cubicBezTo>
                <a:cubicBezTo>
                  <a:pt x="6226" y="12480"/>
                  <a:pt x="6177" y="12538"/>
                  <a:pt x="6129" y="12595"/>
                </a:cubicBezTo>
                <a:cubicBezTo>
                  <a:pt x="6120" y="12614"/>
                  <a:pt x="6110" y="12595"/>
                  <a:pt x="6091" y="12595"/>
                </a:cubicBezTo>
                <a:cubicBezTo>
                  <a:pt x="6052" y="12538"/>
                  <a:pt x="6023" y="12499"/>
                  <a:pt x="5984" y="12442"/>
                </a:cubicBezTo>
                <a:cubicBezTo>
                  <a:pt x="5955" y="12422"/>
                  <a:pt x="5926" y="12422"/>
                  <a:pt x="5917" y="12461"/>
                </a:cubicBezTo>
                <a:cubicBezTo>
                  <a:pt x="5917" y="12518"/>
                  <a:pt x="5926" y="12557"/>
                  <a:pt x="5946" y="12576"/>
                </a:cubicBezTo>
                <a:cubicBezTo>
                  <a:pt x="5955" y="12595"/>
                  <a:pt x="5965" y="12634"/>
                  <a:pt x="5975" y="12653"/>
                </a:cubicBezTo>
                <a:cubicBezTo>
                  <a:pt x="5984" y="12653"/>
                  <a:pt x="5994" y="12672"/>
                  <a:pt x="5994" y="12691"/>
                </a:cubicBezTo>
                <a:cubicBezTo>
                  <a:pt x="5994" y="12710"/>
                  <a:pt x="5994" y="12749"/>
                  <a:pt x="5984" y="12768"/>
                </a:cubicBezTo>
                <a:cubicBezTo>
                  <a:pt x="5965" y="12787"/>
                  <a:pt x="5946" y="12787"/>
                  <a:pt x="5926" y="12806"/>
                </a:cubicBezTo>
                <a:cubicBezTo>
                  <a:pt x="5897" y="12826"/>
                  <a:pt x="5878" y="12806"/>
                  <a:pt x="5868" y="12710"/>
                </a:cubicBezTo>
                <a:cubicBezTo>
                  <a:pt x="5859" y="12691"/>
                  <a:pt x="5859" y="12653"/>
                  <a:pt x="5859" y="12634"/>
                </a:cubicBezTo>
                <a:cubicBezTo>
                  <a:pt x="5849" y="12576"/>
                  <a:pt x="5820" y="12557"/>
                  <a:pt x="5810" y="12576"/>
                </a:cubicBezTo>
                <a:cubicBezTo>
                  <a:pt x="5781" y="12614"/>
                  <a:pt x="5772" y="12691"/>
                  <a:pt x="5791" y="12787"/>
                </a:cubicBezTo>
                <a:cubicBezTo>
                  <a:pt x="5801" y="12864"/>
                  <a:pt x="5801" y="12922"/>
                  <a:pt x="5762" y="12941"/>
                </a:cubicBezTo>
                <a:cubicBezTo>
                  <a:pt x="5714" y="12979"/>
                  <a:pt x="5665" y="13018"/>
                  <a:pt x="5617" y="13056"/>
                </a:cubicBezTo>
                <a:cubicBezTo>
                  <a:pt x="5608" y="13018"/>
                  <a:pt x="5588" y="12979"/>
                  <a:pt x="5579" y="12960"/>
                </a:cubicBezTo>
                <a:cubicBezTo>
                  <a:pt x="5559" y="12902"/>
                  <a:pt x="5540" y="12883"/>
                  <a:pt x="5521" y="12902"/>
                </a:cubicBezTo>
                <a:cubicBezTo>
                  <a:pt x="5511" y="12922"/>
                  <a:pt x="5501" y="12960"/>
                  <a:pt x="5482" y="12979"/>
                </a:cubicBezTo>
                <a:cubicBezTo>
                  <a:pt x="5443" y="13018"/>
                  <a:pt x="5405" y="12998"/>
                  <a:pt x="5356" y="12922"/>
                </a:cubicBezTo>
                <a:cubicBezTo>
                  <a:pt x="5337" y="12883"/>
                  <a:pt x="5308" y="12864"/>
                  <a:pt x="5289" y="12826"/>
                </a:cubicBezTo>
                <a:cubicBezTo>
                  <a:pt x="5289" y="12826"/>
                  <a:pt x="5289" y="12826"/>
                  <a:pt x="5289" y="12806"/>
                </a:cubicBezTo>
                <a:cubicBezTo>
                  <a:pt x="5279" y="12845"/>
                  <a:pt x="5269" y="12864"/>
                  <a:pt x="5250" y="12845"/>
                </a:cubicBezTo>
                <a:cubicBezTo>
                  <a:pt x="5250" y="12845"/>
                  <a:pt x="5250" y="12845"/>
                  <a:pt x="5250" y="12845"/>
                </a:cubicBezTo>
                <a:cubicBezTo>
                  <a:pt x="5231" y="12922"/>
                  <a:pt x="5192" y="12979"/>
                  <a:pt x="5134" y="12902"/>
                </a:cubicBezTo>
                <a:cubicBezTo>
                  <a:pt x="5086" y="12845"/>
                  <a:pt x="5038" y="12826"/>
                  <a:pt x="4999" y="12845"/>
                </a:cubicBezTo>
                <a:cubicBezTo>
                  <a:pt x="4960" y="12864"/>
                  <a:pt x="4912" y="12864"/>
                  <a:pt x="4854" y="12826"/>
                </a:cubicBezTo>
                <a:cubicBezTo>
                  <a:pt x="4806" y="12787"/>
                  <a:pt x="4748" y="12768"/>
                  <a:pt x="4690" y="12730"/>
                </a:cubicBezTo>
                <a:cubicBezTo>
                  <a:pt x="4670" y="12730"/>
                  <a:pt x="4651" y="12691"/>
                  <a:pt x="4642" y="12653"/>
                </a:cubicBezTo>
                <a:cubicBezTo>
                  <a:pt x="4622" y="12634"/>
                  <a:pt x="4632" y="12576"/>
                  <a:pt x="4642" y="12538"/>
                </a:cubicBezTo>
                <a:cubicBezTo>
                  <a:pt x="4661" y="12518"/>
                  <a:pt x="4670" y="12499"/>
                  <a:pt x="4680" y="12480"/>
                </a:cubicBezTo>
                <a:cubicBezTo>
                  <a:pt x="4690" y="12461"/>
                  <a:pt x="4699" y="12442"/>
                  <a:pt x="4690" y="12403"/>
                </a:cubicBezTo>
                <a:cubicBezTo>
                  <a:pt x="4690" y="12384"/>
                  <a:pt x="4680" y="12346"/>
                  <a:pt x="4670" y="12326"/>
                </a:cubicBezTo>
                <a:cubicBezTo>
                  <a:pt x="4661" y="12307"/>
                  <a:pt x="4651" y="12307"/>
                  <a:pt x="4642" y="12307"/>
                </a:cubicBezTo>
                <a:cubicBezTo>
                  <a:pt x="4516" y="12307"/>
                  <a:pt x="4390" y="12269"/>
                  <a:pt x="4265" y="12230"/>
                </a:cubicBezTo>
                <a:cubicBezTo>
                  <a:pt x="4216" y="12211"/>
                  <a:pt x="4168" y="12192"/>
                  <a:pt x="4120" y="12211"/>
                </a:cubicBezTo>
                <a:cubicBezTo>
                  <a:pt x="3985" y="12230"/>
                  <a:pt x="3849" y="12192"/>
                  <a:pt x="3714" y="12173"/>
                </a:cubicBezTo>
                <a:cubicBezTo>
                  <a:pt x="3647" y="12154"/>
                  <a:pt x="3589" y="12154"/>
                  <a:pt x="3521" y="12173"/>
                </a:cubicBezTo>
                <a:cubicBezTo>
                  <a:pt x="3463" y="12173"/>
                  <a:pt x="3395" y="12173"/>
                  <a:pt x="3337" y="12173"/>
                </a:cubicBezTo>
                <a:cubicBezTo>
                  <a:pt x="3299" y="12173"/>
                  <a:pt x="3260" y="12134"/>
                  <a:pt x="3231" y="12077"/>
                </a:cubicBezTo>
                <a:cubicBezTo>
                  <a:pt x="3192" y="12038"/>
                  <a:pt x="3164" y="11981"/>
                  <a:pt x="3144" y="11866"/>
                </a:cubicBezTo>
                <a:cubicBezTo>
                  <a:pt x="3135" y="11808"/>
                  <a:pt x="3115" y="11770"/>
                  <a:pt x="3106" y="11712"/>
                </a:cubicBezTo>
                <a:cubicBezTo>
                  <a:pt x="3096" y="11693"/>
                  <a:pt x="3077" y="11693"/>
                  <a:pt x="3067" y="11674"/>
                </a:cubicBezTo>
                <a:cubicBezTo>
                  <a:pt x="3067" y="11674"/>
                  <a:pt x="3057" y="11693"/>
                  <a:pt x="3057" y="11693"/>
                </a:cubicBezTo>
                <a:cubicBezTo>
                  <a:pt x="3048" y="11770"/>
                  <a:pt x="3048" y="11827"/>
                  <a:pt x="3038" y="11904"/>
                </a:cubicBezTo>
                <a:cubicBezTo>
                  <a:pt x="3038" y="11923"/>
                  <a:pt x="3028" y="11923"/>
                  <a:pt x="3019" y="11923"/>
                </a:cubicBezTo>
                <a:cubicBezTo>
                  <a:pt x="3009" y="11923"/>
                  <a:pt x="2999" y="11904"/>
                  <a:pt x="2999" y="11885"/>
                </a:cubicBezTo>
                <a:cubicBezTo>
                  <a:pt x="2999" y="11654"/>
                  <a:pt x="2951" y="11443"/>
                  <a:pt x="2912" y="11213"/>
                </a:cubicBezTo>
                <a:cubicBezTo>
                  <a:pt x="2903" y="11155"/>
                  <a:pt x="2874" y="11117"/>
                  <a:pt x="2854" y="11174"/>
                </a:cubicBezTo>
                <a:cubicBezTo>
                  <a:pt x="2835" y="11270"/>
                  <a:pt x="2796" y="11251"/>
                  <a:pt x="2758" y="11155"/>
                </a:cubicBezTo>
                <a:cubicBezTo>
                  <a:pt x="2748" y="11405"/>
                  <a:pt x="2767" y="11654"/>
                  <a:pt x="2796" y="11923"/>
                </a:cubicBezTo>
                <a:cubicBezTo>
                  <a:pt x="2806" y="11942"/>
                  <a:pt x="2806" y="11981"/>
                  <a:pt x="2806" y="12000"/>
                </a:cubicBezTo>
                <a:cubicBezTo>
                  <a:pt x="2816" y="12058"/>
                  <a:pt x="2796" y="12115"/>
                  <a:pt x="2787" y="12096"/>
                </a:cubicBezTo>
                <a:cubicBezTo>
                  <a:pt x="2729" y="12038"/>
                  <a:pt x="2671" y="12019"/>
                  <a:pt x="2613" y="12019"/>
                </a:cubicBezTo>
                <a:cubicBezTo>
                  <a:pt x="2545" y="12019"/>
                  <a:pt x="2478" y="12019"/>
                  <a:pt x="2400" y="11904"/>
                </a:cubicBezTo>
                <a:cubicBezTo>
                  <a:pt x="2352" y="11846"/>
                  <a:pt x="2313" y="11866"/>
                  <a:pt x="2265" y="11885"/>
                </a:cubicBezTo>
                <a:cubicBezTo>
                  <a:pt x="2149" y="11923"/>
                  <a:pt x="2024" y="11866"/>
                  <a:pt x="1908" y="11846"/>
                </a:cubicBezTo>
                <a:cubicBezTo>
                  <a:pt x="1879" y="11846"/>
                  <a:pt x="1859" y="11808"/>
                  <a:pt x="1830" y="11789"/>
                </a:cubicBezTo>
                <a:cubicBezTo>
                  <a:pt x="1772" y="11731"/>
                  <a:pt x="1714" y="11693"/>
                  <a:pt x="1666" y="11731"/>
                </a:cubicBezTo>
                <a:cubicBezTo>
                  <a:pt x="1657" y="11731"/>
                  <a:pt x="1657" y="11731"/>
                  <a:pt x="1647" y="11731"/>
                </a:cubicBezTo>
                <a:cubicBezTo>
                  <a:pt x="1463" y="11635"/>
                  <a:pt x="1289" y="11654"/>
                  <a:pt x="1116" y="11501"/>
                </a:cubicBezTo>
                <a:cubicBezTo>
                  <a:pt x="1096" y="11501"/>
                  <a:pt x="1087" y="11462"/>
                  <a:pt x="1077" y="11443"/>
                </a:cubicBezTo>
                <a:cubicBezTo>
                  <a:pt x="1067" y="11386"/>
                  <a:pt x="1077" y="11366"/>
                  <a:pt x="1087" y="11328"/>
                </a:cubicBezTo>
                <a:cubicBezTo>
                  <a:pt x="1096" y="11328"/>
                  <a:pt x="1106" y="11309"/>
                  <a:pt x="1106" y="11270"/>
                </a:cubicBezTo>
                <a:cubicBezTo>
                  <a:pt x="1116" y="11251"/>
                  <a:pt x="1106" y="11213"/>
                  <a:pt x="1096" y="11194"/>
                </a:cubicBezTo>
                <a:cubicBezTo>
                  <a:pt x="1077" y="11155"/>
                  <a:pt x="1048" y="11155"/>
                  <a:pt x="1029" y="11174"/>
                </a:cubicBezTo>
                <a:cubicBezTo>
                  <a:pt x="1009" y="11194"/>
                  <a:pt x="1009" y="11251"/>
                  <a:pt x="1000" y="11309"/>
                </a:cubicBezTo>
                <a:cubicBezTo>
                  <a:pt x="1000" y="11328"/>
                  <a:pt x="1000" y="11328"/>
                  <a:pt x="1000" y="11347"/>
                </a:cubicBezTo>
                <a:cubicBezTo>
                  <a:pt x="971" y="11328"/>
                  <a:pt x="961" y="11251"/>
                  <a:pt x="942" y="11213"/>
                </a:cubicBezTo>
                <a:cubicBezTo>
                  <a:pt x="913" y="11098"/>
                  <a:pt x="884" y="11002"/>
                  <a:pt x="826" y="11002"/>
                </a:cubicBezTo>
                <a:cubicBezTo>
                  <a:pt x="797" y="11002"/>
                  <a:pt x="768" y="10963"/>
                  <a:pt x="739" y="10944"/>
                </a:cubicBezTo>
                <a:cubicBezTo>
                  <a:pt x="739" y="10944"/>
                  <a:pt x="720" y="10963"/>
                  <a:pt x="720" y="10982"/>
                </a:cubicBezTo>
                <a:cubicBezTo>
                  <a:pt x="710" y="11021"/>
                  <a:pt x="700" y="11059"/>
                  <a:pt x="700" y="11098"/>
                </a:cubicBezTo>
                <a:cubicBezTo>
                  <a:pt x="691" y="11155"/>
                  <a:pt x="681" y="11213"/>
                  <a:pt x="652" y="11194"/>
                </a:cubicBezTo>
                <a:cubicBezTo>
                  <a:pt x="633" y="11194"/>
                  <a:pt x="613" y="11194"/>
                  <a:pt x="584" y="11174"/>
                </a:cubicBezTo>
                <a:cubicBezTo>
                  <a:pt x="565" y="11136"/>
                  <a:pt x="536" y="11059"/>
                  <a:pt x="517" y="11021"/>
                </a:cubicBezTo>
                <a:cubicBezTo>
                  <a:pt x="488" y="10963"/>
                  <a:pt x="459" y="10963"/>
                  <a:pt x="449" y="11059"/>
                </a:cubicBezTo>
                <a:cubicBezTo>
                  <a:pt x="439" y="11098"/>
                  <a:pt x="430" y="11136"/>
                  <a:pt x="430" y="11155"/>
                </a:cubicBezTo>
                <a:cubicBezTo>
                  <a:pt x="420" y="11194"/>
                  <a:pt x="391" y="11194"/>
                  <a:pt x="381" y="11155"/>
                </a:cubicBezTo>
                <a:cubicBezTo>
                  <a:pt x="323" y="10982"/>
                  <a:pt x="265" y="10810"/>
                  <a:pt x="208" y="10637"/>
                </a:cubicBezTo>
                <a:cubicBezTo>
                  <a:pt x="169" y="10522"/>
                  <a:pt x="169" y="10387"/>
                  <a:pt x="150" y="10272"/>
                </a:cubicBezTo>
                <a:cubicBezTo>
                  <a:pt x="140" y="10253"/>
                  <a:pt x="130" y="10234"/>
                  <a:pt x="121" y="10234"/>
                </a:cubicBezTo>
                <a:cubicBezTo>
                  <a:pt x="111" y="10214"/>
                  <a:pt x="101" y="10253"/>
                  <a:pt x="92" y="10272"/>
                </a:cubicBezTo>
                <a:cubicBezTo>
                  <a:pt x="92" y="10272"/>
                  <a:pt x="92" y="10291"/>
                  <a:pt x="92" y="10310"/>
                </a:cubicBezTo>
                <a:cubicBezTo>
                  <a:pt x="92" y="10368"/>
                  <a:pt x="82" y="10426"/>
                  <a:pt x="63" y="10445"/>
                </a:cubicBezTo>
                <a:cubicBezTo>
                  <a:pt x="53" y="10445"/>
                  <a:pt x="53" y="10502"/>
                  <a:pt x="53" y="10502"/>
                </a:cubicBezTo>
                <a:cubicBezTo>
                  <a:pt x="92" y="10656"/>
                  <a:pt x="101" y="10848"/>
                  <a:pt x="169" y="10944"/>
                </a:cubicBezTo>
                <a:cubicBezTo>
                  <a:pt x="198" y="11002"/>
                  <a:pt x="227" y="11098"/>
                  <a:pt x="265" y="11194"/>
                </a:cubicBezTo>
                <a:cubicBezTo>
                  <a:pt x="314" y="11328"/>
                  <a:pt x="343" y="11482"/>
                  <a:pt x="343" y="11674"/>
                </a:cubicBezTo>
                <a:cubicBezTo>
                  <a:pt x="343" y="11770"/>
                  <a:pt x="343" y="11846"/>
                  <a:pt x="362" y="11942"/>
                </a:cubicBezTo>
                <a:cubicBezTo>
                  <a:pt x="381" y="12077"/>
                  <a:pt x="372" y="12192"/>
                  <a:pt x="343" y="12288"/>
                </a:cubicBezTo>
                <a:cubicBezTo>
                  <a:pt x="343" y="12230"/>
                  <a:pt x="333" y="12192"/>
                  <a:pt x="323" y="12154"/>
                </a:cubicBezTo>
                <a:cubicBezTo>
                  <a:pt x="304" y="12000"/>
                  <a:pt x="285" y="11981"/>
                  <a:pt x="237" y="12038"/>
                </a:cubicBezTo>
                <a:cubicBezTo>
                  <a:pt x="227" y="12058"/>
                  <a:pt x="217" y="12058"/>
                  <a:pt x="208" y="12077"/>
                </a:cubicBezTo>
                <a:cubicBezTo>
                  <a:pt x="169" y="12134"/>
                  <a:pt x="159" y="12250"/>
                  <a:pt x="188" y="12384"/>
                </a:cubicBezTo>
                <a:cubicBezTo>
                  <a:pt x="208" y="12499"/>
                  <a:pt x="237" y="12576"/>
                  <a:pt x="275" y="12653"/>
                </a:cubicBezTo>
                <a:cubicBezTo>
                  <a:pt x="304" y="12691"/>
                  <a:pt x="333" y="12749"/>
                  <a:pt x="362" y="12787"/>
                </a:cubicBezTo>
                <a:cubicBezTo>
                  <a:pt x="362" y="12883"/>
                  <a:pt x="362" y="12941"/>
                  <a:pt x="362" y="13018"/>
                </a:cubicBezTo>
                <a:cubicBezTo>
                  <a:pt x="372" y="13094"/>
                  <a:pt x="381" y="13171"/>
                  <a:pt x="401" y="13248"/>
                </a:cubicBezTo>
                <a:cubicBezTo>
                  <a:pt x="420" y="13363"/>
                  <a:pt x="420" y="13478"/>
                  <a:pt x="420" y="13574"/>
                </a:cubicBezTo>
                <a:cubicBezTo>
                  <a:pt x="410" y="13728"/>
                  <a:pt x="439" y="13843"/>
                  <a:pt x="497" y="13939"/>
                </a:cubicBezTo>
                <a:cubicBezTo>
                  <a:pt x="536" y="13997"/>
                  <a:pt x="565" y="14054"/>
                  <a:pt x="575" y="14150"/>
                </a:cubicBezTo>
                <a:cubicBezTo>
                  <a:pt x="584" y="14246"/>
                  <a:pt x="613" y="14323"/>
                  <a:pt x="652" y="14381"/>
                </a:cubicBezTo>
                <a:cubicBezTo>
                  <a:pt x="691" y="14458"/>
                  <a:pt x="739" y="14534"/>
                  <a:pt x="787" y="14592"/>
                </a:cubicBezTo>
                <a:cubicBezTo>
                  <a:pt x="816" y="14688"/>
                  <a:pt x="806" y="14822"/>
                  <a:pt x="864" y="14880"/>
                </a:cubicBezTo>
                <a:cubicBezTo>
                  <a:pt x="884" y="14918"/>
                  <a:pt x="903" y="14976"/>
                  <a:pt x="922" y="15034"/>
                </a:cubicBezTo>
                <a:cubicBezTo>
                  <a:pt x="961" y="15110"/>
                  <a:pt x="980" y="15226"/>
                  <a:pt x="971" y="15322"/>
                </a:cubicBezTo>
                <a:cubicBezTo>
                  <a:pt x="951" y="15322"/>
                  <a:pt x="932" y="15302"/>
                  <a:pt x="913" y="15283"/>
                </a:cubicBezTo>
                <a:cubicBezTo>
                  <a:pt x="903" y="15283"/>
                  <a:pt x="893" y="15264"/>
                  <a:pt x="893" y="15245"/>
                </a:cubicBezTo>
                <a:cubicBezTo>
                  <a:pt x="884" y="15206"/>
                  <a:pt x="884" y="15168"/>
                  <a:pt x="903" y="15149"/>
                </a:cubicBezTo>
                <a:cubicBezTo>
                  <a:pt x="903" y="15149"/>
                  <a:pt x="913" y="15130"/>
                  <a:pt x="913" y="15110"/>
                </a:cubicBezTo>
                <a:cubicBezTo>
                  <a:pt x="913" y="15091"/>
                  <a:pt x="913" y="15072"/>
                  <a:pt x="903" y="15053"/>
                </a:cubicBezTo>
                <a:cubicBezTo>
                  <a:pt x="884" y="15014"/>
                  <a:pt x="864" y="15014"/>
                  <a:pt x="845" y="15034"/>
                </a:cubicBezTo>
                <a:cubicBezTo>
                  <a:pt x="826" y="15034"/>
                  <a:pt x="826" y="15091"/>
                  <a:pt x="826" y="15130"/>
                </a:cubicBezTo>
                <a:cubicBezTo>
                  <a:pt x="826" y="15149"/>
                  <a:pt x="816" y="15149"/>
                  <a:pt x="816" y="15149"/>
                </a:cubicBezTo>
                <a:cubicBezTo>
                  <a:pt x="797" y="15149"/>
                  <a:pt x="787" y="15091"/>
                  <a:pt x="777" y="15053"/>
                </a:cubicBezTo>
                <a:cubicBezTo>
                  <a:pt x="748" y="14957"/>
                  <a:pt x="720" y="14899"/>
                  <a:pt x="671" y="14899"/>
                </a:cubicBezTo>
                <a:cubicBezTo>
                  <a:pt x="652" y="14899"/>
                  <a:pt x="623" y="14861"/>
                  <a:pt x="604" y="14842"/>
                </a:cubicBezTo>
                <a:cubicBezTo>
                  <a:pt x="594" y="14842"/>
                  <a:pt x="584" y="14861"/>
                  <a:pt x="575" y="14880"/>
                </a:cubicBezTo>
                <a:cubicBezTo>
                  <a:pt x="565" y="14899"/>
                  <a:pt x="565" y="14938"/>
                  <a:pt x="565" y="14957"/>
                </a:cubicBezTo>
                <a:cubicBezTo>
                  <a:pt x="555" y="15014"/>
                  <a:pt x="546" y="15053"/>
                  <a:pt x="526" y="15053"/>
                </a:cubicBezTo>
                <a:cubicBezTo>
                  <a:pt x="507" y="15034"/>
                  <a:pt x="488" y="15034"/>
                  <a:pt x="468" y="15014"/>
                </a:cubicBezTo>
                <a:cubicBezTo>
                  <a:pt x="439" y="14995"/>
                  <a:pt x="420" y="14938"/>
                  <a:pt x="401" y="14899"/>
                </a:cubicBezTo>
                <a:cubicBezTo>
                  <a:pt x="372" y="14861"/>
                  <a:pt x="362" y="14861"/>
                  <a:pt x="343" y="14918"/>
                </a:cubicBezTo>
                <a:cubicBezTo>
                  <a:pt x="343" y="14957"/>
                  <a:pt x="333" y="14995"/>
                  <a:pt x="323" y="15014"/>
                </a:cubicBezTo>
                <a:cubicBezTo>
                  <a:pt x="323" y="15034"/>
                  <a:pt x="304" y="15034"/>
                  <a:pt x="294" y="15014"/>
                </a:cubicBezTo>
                <a:cubicBezTo>
                  <a:pt x="237" y="14880"/>
                  <a:pt x="188" y="14726"/>
                  <a:pt x="140" y="14592"/>
                </a:cubicBezTo>
                <a:cubicBezTo>
                  <a:pt x="101" y="14515"/>
                  <a:pt x="101" y="14400"/>
                  <a:pt x="82" y="14323"/>
                </a:cubicBezTo>
                <a:cubicBezTo>
                  <a:pt x="72" y="14304"/>
                  <a:pt x="63" y="14285"/>
                  <a:pt x="53" y="14285"/>
                </a:cubicBezTo>
                <a:cubicBezTo>
                  <a:pt x="43" y="14285"/>
                  <a:pt x="43" y="14285"/>
                  <a:pt x="34" y="14304"/>
                </a:cubicBezTo>
                <a:cubicBezTo>
                  <a:pt x="34" y="14323"/>
                  <a:pt x="34" y="14323"/>
                  <a:pt x="34" y="14342"/>
                </a:cubicBezTo>
                <a:cubicBezTo>
                  <a:pt x="34" y="14400"/>
                  <a:pt x="24" y="14419"/>
                  <a:pt x="5" y="14438"/>
                </a:cubicBezTo>
                <a:cubicBezTo>
                  <a:pt x="5" y="14458"/>
                  <a:pt x="-5" y="14496"/>
                  <a:pt x="5" y="14496"/>
                </a:cubicBezTo>
                <a:cubicBezTo>
                  <a:pt x="34" y="14611"/>
                  <a:pt x="43" y="14765"/>
                  <a:pt x="101" y="14842"/>
                </a:cubicBezTo>
                <a:cubicBezTo>
                  <a:pt x="130" y="14880"/>
                  <a:pt x="159" y="14976"/>
                  <a:pt x="188" y="15034"/>
                </a:cubicBezTo>
                <a:cubicBezTo>
                  <a:pt x="227" y="15149"/>
                  <a:pt x="256" y="15264"/>
                  <a:pt x="256" y="15418"/>
                </a:cubicBezTo>
                <a:cubicBezTo>
                  <a:pt x="256" y="15475"/>
                  <a:pt x="265" y="15552"/>
                  <a:pt x="275" y="15629"/>
                </a:cubicBezTo>
                <a:cubicBezTo>
                  <a:pt x="294" y="15725"/>
                  <a:pt x="285" y="15821"/>
                  <a:pt x="265" y="15878"/>
                </a:cubicBezTo>
                <a:cubicBezTo>
                  <a:pt x="256" y="15859"/>
                  <a:pt x="256" y="15821"/>
                  <a:pt x="246" y="15782"/>
                </a:cubicBezTo>
                <a:cubicBezTo>
                  <a:pt x="237" y="15667"/>
                  <a:pt x="208" y="15648"/>
                  <a:pt x="169" y="15706"/>
                </a:cubicBezTo>
                <a:cubicBezTo>
                  <a:pt x="159" y="15706"/>
                  <a:pt x="150" y="15725"/>
                  <a:pt x="150" y="15725"/>
                </a:cubicBezTo>
                <a:cubicBezTo>
                  <a:pt x="111" y="15782"/>
                  <a:pt x="101" y="15859"/>
                  <a:pt x="130" y="15974"/>
                </a:cubicBezTo>
                <a:cubicBezTo>
                  <a:pt x="150" y="16051"/>
                  <a:pt x="179" y="16128"/>
                  <a:pt x="208" y="16166"/>
                </a:cubicBezTo>
                <a:cubicBezTo>
                  <a:pt x="237" y="16205"/>
                  <a:pt x="256" y="16243"/>
                  <a:pt x="275" y="16282"/>
                </a:cubicBezTo>
                <a:cubicBezTo>
                  <a:pt x="285" y="16339"/>
                  <a:pt x="275" y="16416"/>
                  <a:pt x="285" y="16474"/>
                </a:cubicBezTo>
                <a:cubicBezTo>
                  <a:pt x="294" y="16531"/>
                  <a:pt x="304" y="16589"/>
                  <a:pt x="314" y="16646"/>
                </a:cubicBezTo>
                <a:cubicBezTo>
                  <a:pt x="333" y="16742"/>
                  <a:pt x="333" y="16819"/>
                  <a:pt x="333" y="16896"/>
                </a:cubicBezTo>
                <a:cubicBezTo>
                  <a:pt x="323" y="17011"/>
                  <a:pt x="352" y="17107"/>
                  <a:pt x="401" y="17184"/>
                </a:cubicBezTo>
                <a:cubicBezTo>
                  <a:pt x="430" y="17222"/>
                  <a:pt x="459" y="17261"/>
                  <a:pt x="468" y="17357"/>
                </a:cubicBezTo>
                <a:cubicBezTo>
                  <a:pt x="478" y="17434"/>
                  <a:pt x="497" y="17491"/>
                  <a:pt x="526" y="17530"/>
                </a:cubicBezTo>
                <a:cubicBezTo>
                  <a:pt x="565" y="17587"/>
                  <a:pt x="604" y="17645"/>
                  <a:pt x="642" y="17702"/>
                </a:cubicBezTo>
                <a:cubicBezTo>
                  <a:pt x="671" y="17760"/>
                  <a:pt x="662" y="17875"/>
                  <a:pt x="710" y="17933"/>
                </a:cubicBezTo>
                <a:cubicBezTo>
                  <a:pt x="729" y="17952"/>
                  <a:pt x="748" y="17990"/>
                  <a:pt x="758" y="18029"/>
                </a:cubicBezTo>
                <a:cubicBezTo>
                  <a:pt x="806" y="18144"/>
                  <a:pt x="816" y="18317"/>
                  <a:pt x="787" y="18394"/>
                </a:cubicBezTo>
                <a:cubicBezTo>
                  <a:pt x="768" y="18432"/>
                  <a:pt x="748" y="18470"/>
                  <a:pt x="729" y="18490"/>
                </a:cubicBezTo>
                <a:cubicBezTo>
                  <a:pt x="710" y="18528"/>
                  <a:pt x="700" y="18566"/>
                  <a:pt x="720" y="18605"/>
                </a:cubicBezTo>
                <a:cubicBezTo>
                  <a:pt x="739" y="18682"/>
                  <a:pt x="758" y="18739"/>
                  <a:pt x="787" y="18778"/>
                </a:cubicBezTo>
                <a:cubicBezTo>
                  <a:pt x="797" y="18778"/>
                  <a:pt x="806" y="18778"/>
                  <a:pt x="806" y="18778"/>
                </a:cubicBezTo>
                <a:cubicBezTo>
                  <a:pt x="845" y="18778"/>
                  <a:pt x="893" y="18758"/>
                  <a:pt x="932" y="18758"/>
                </a:cubicBezTo>
                <a:cubicBezTo>
                  <a:pt x="932" y="18758"/>
                  <a:pt x="942" y="18720"/>
                  <a:pt x="942" y="18701"/>
                </a:cubicBezTo>
                <a:cubicBezTo>
                  <a:pt x="922" y="18624"/>
                  <a:pt x="903" y="18528"/>
                  <a:pt x="893" y="18451"/>
                </a:cubicBezTo>
                <a:cubicBezTo>
                  <a:pt x="884" y="18413"/>
                  <a:pt x="884" y="18355"/>
                  <a:pt x="903" y="18336"/>
                </a:cubicBezTo>
                <a:cubicBezTo>
                  <a:pt x="922" y="18317"/>
                  <a:pt x="942" y="18298"/>
                  <a:pt x="961" y="18298"/>
                </a:cubicBezTo>
                <a:cubicBezTo>
                  <a:pt x="1009" y="18336"/>
                  <a:pt x="1058" y="18317"/>
                  <a:pt x="1096" y="18317"/>
                </a:cubicBezTo>
                <a:cubicBezTo>
                  <a:pt x="1106" y="18317"/>
                  <a:pt x="1125" y="18336"/>
                  <a:pt x="1135" y="18355"/>
                </a:cubicBezTo>
                <a:cubicBezTo>
                  <a:pt x="1164" y="18470"/>
                  <a:pt x="1212" y="18490"/>
                  <a:pt x="1260" y="18547"/>
                </a:cubicBezTo>
                <a:cubicBezTo>
                  <a:pt x="1260" y="18566"/>
                  <a:pt x="1270" y="18586"/>
                  <a:pt x="1270" y="18605"/>
                </a:cubicBezTo>
                <a:cubicBezTo>
                  <a:pt x="1270" y="18624"/>
                  <a:pt x="1270" y="18624"/>
                  <a:pt x="1260" y="18624"/>
                </a:cubicBezTo>
                <a:cubicBezTo>
                  <a:pt x="1231" y="18624"/>
                  <a:pt x="1212" y="18624"/>
                  <a:pt x="1183" y="18624"/>
                </a:cubicBezTo>
                <a:cubicBezTo>
                  <a:pt x="1154" y="18624"/>
                  <a:pt x="1135" y="18662"/>
                  <a:pt x="1116" y="18701"/>
                </a:cubicBezTo>
                <a:cubicBezTo>
                  <a:pt x="1106" y="18720"/>
                  <a:pt x="1096" y="18778"/>
                  <a:pt x="1106" y="18816"/>
                </a:cubicBezTo>
                <a:cubicBezTo>
                  <a:pt x="1116" y="18931"/>
                  <a:pt x="1135" y="19046"/>
                  <a:pt x="1183" y="19104"/>
                </a:cubicBezTo>
                <a:cubicBezTo>
                  <a:pt x="1203" y="19142"/>
                  <a:pt x="1212" y="19162"/>
                  <a:pt x="1212" y="19200"/>
                </a:cubicBezTo>
                <a:cubicBezTo>
                  <a:pt x="1203" y="19238"/>
                  <a:pt x="1193" y="19258"/>
                  <a:pt x="1174" y="19258"/>
                </a:cubicBezTo>
                <a:cubicBezTo>
                  <a:pt x="1135" y="19296"/>
                  <a:pt x="1087" y="19258"/>
                  <a:pt x="1038" y="19238"/>
                </a:cubicBezTo>
                <a:cubicBezTo>
                  <a:pt x="1009" y="19219"/>
                  <a:pt x="980" y="19258"/>
                  <a:pt x="980" y="19315"/>
                </a:cubicBezTo>
                <a:cubicBezTo>
                  <a:pt x="980" y="19373"/>
                  <a:pt x="980" y="19430"/>
                  <a:pt x="980" y="19488"/>
                </a:cubicBezTo>
                <a:cubicBezTo>
                  <a:pt x="980" y="19584"/>
                  <a:pt x="990" y="19642"/>
                  <a:pt x="1048" y="19699"/>
                </a:cubicBezTo>
                <a:cubicBezTo>
                  <a:pt x="1087" y="19757"/>
                  <a:pt x="1087" y="19757"/>
                  <a:pt x="1077" y="19834"/>
                </a:cubicBezTo>
                <a:cubicBezTo>
                  <a:pt x="1077" y="19891"/>
                  <a:pt x="1067" y="19949"/>
                  <a:pt x="1067" y="20006"/>
                </a:cubicBezTo>
                <a:cubicBezTo>
                  <a:pt x="1067" y="20064"/>
                  <a:pt x="1048" y="20102"/>
                  <a:pt x="1019" y="20122"/>
                </a:cubicBezTo>
                <a:cubicBezTo>
                  <a:pt x="1009" y="20122"/>
                  <a:pt x="990" y="20160"/>
                  <a:pt x="1000" y="20198"/>
                </a:cubicBezTo>
                <a:cubicBezTo>
                  <a:pt x="1009" y="20218"/>
                  <a:pt x="1029" y="20256"/>
                  <a:pt x="1048" y="20275"/>
                </a:cubicBezTo>
                <a:cubicBezTo>
                  <a:pt x="1087" y="20314"/>
                  <a:pt x="1116" y="20294"/>
                  <a:pt x="1145" y="20237"/>
                </a:cubicBezTo>
                <a:cubicBezTo>
                  <a:pt x="1164" y="20160"/>
                  <a:pt x="1193" y="20160"/>
                  <a:pt x="1241" y="20179"/>
                </a:cubicBezTo>
                <a:cubicBezTo>
                  <a:pt x="1260" y="20198"/>
                  <a:pt x="1270" y="20198"/>
                  <a:pt x="1289" y="20218"/>
                </a:cubicBezTo>
                <a:cubicBezTo>
                  <a:pt x="1367" y="20275"/>
                  <a:pt x="1444" y="20275"/>
                  <a:pt x="1512" y="20218"/>
                </a:cubicBezTo>
                <a:cubicBezTo>
                  <a:pt x="1531" y="20198"/>
                  <a:pt x="1550" y="20198"/>
                  <a:pt x="1570" y="20218"/>
                </a:cubicBezTo>
                <a:cubicBezTo>
                  <a:pt x="1599" y="20237"/>
                  <a:pt x="1618" y="20237"/>
                  <a:pt x="1637" y="20275"/>
                </a:cubicBezTo>
                <a:cubicBezTo>
                  <a:pt x="1724" y="20371"/>
                  <a:pt x="1821" y="20371"/>
                  <a:pt x="1908" y="20410"/>
                </a:cubicBezTo>
                <a:cubicBezTo>
                  <a:pt x="1927" y="20410"/>
                  <a:pt x="1946" y="20410"/>
                  <a:pt x="1966" y="20390"/>
                </a:cubicBezTo>
                <a:cubicBezTo>
                  <a:pt x="2004" y="20371"/>
                  <a:pt x="2043" y="20390"/>
                  <a:pt x="2072" y="20486"/>
                </a:cubicBezTo>
                <a:cubicBezTo>
                  <a:pt x="2111" y="20621"/>
                  <a:pt x="2169" y="20698"/>
                  <a:pt x="2236" y="20736"/>
                </a:cubicBezTo>
                <a:cubicBezTo>
                  <a:pt x="2284" y="20755"/>
                  <a:pt x="2333" y="20774"/>
                  <a:pt x="2391" y="20794"/>
                </a:cubicBezTo>
                <a:cubicBezTo>
                  <a:pt x="2429" y="20832"/>
                  <a:pt x="2478" y="20832"/>
                  <a:pt x="2526" y="20870"/>
                </a:cubicBezTo>
                <a:cubicBezTo>
                  <a:pt x="2574" y="20909"/>
                  <a:pt x="2623" y="20909"/>
                  <a:pt x="2671" y="20909"/>
                </a:cubicBezTo>
                <a:cubicBezTo>
                  <a:pt x="2767" y="20890"/>
                  <a:pt x="2854" y="20870"/>
                  <a:pt x="2951" y="20870"/>
                </a:cubicBezTo>
                <a:cubicBezTo>
                  <a:pt x="3009" y="20870"/>
                  <a:pt x="3067" y="20890"/>
                  <a:pt x="3135" y="20928"/>
                </a:cubicBezTo>
                <a:cubicBezTo>
                  <a:pt x="3212" y="20966"/>
                  <a:pt x="3299" y="21005"/>
                  <a:pt x="3376" y="20986"/>
                </a:cubicBezTo>
                <a:cubicBezTo>
                  <a:pt x="3395" y="20986"/>
                  <a:pt x="3424" y="21024"/>
                  <a:pt x="3453" y="21043"/>
                </a:cubicBezTo>
                <a:cubicBezTo>
                  <a:pt x="3463" y="21043"/>
                  <a:pt x="3473" y="21062"/>
                  <a:pt x="3482" y="21082"/>
                </a:cubicBezTo>
                <a:cubicBezTo>
                  <a:pt x="3482" y="21101"/>
                  <a:pt x="3473" y="21120"/>
                  <a:pt x="3473" y="21120"/>
                </a:cubicBezTo>
                <a:cubicBezTo>
                  <a:pt x="3415" y="21139"/>
                  <a:pt x="3366" y="21120"/>
                  <a:pt x="3318" y="21158"/>
                </a:cubicBezTo>
                <a:cubicBezTo>
                  <a:pt x="3289" y="21178"/>
                  <a:pt x="3260" y="21178"/>
                  <a:pt x="3231" y="21158"/>
                </a:cubicBezTo>
                <a:cubicBezTo>
                  <a:pt x="3164" y="21082"/>
                  <a:pt x="3106" y="21082"/>
                  <a:pt x="3057" y="21158"/>
                </a:cubicBezTo>
                <a:cubicBezTo>
                  <a:pt x="3038" y="21178"/>
                  <a:pt x="3019" y="21178"/>
                  <a:pt x="2999" y="21197"/>
                </a:cubicBezTo>
                <a:cubicBezTo>
                  <a:pt x="2999" y="21216"/>
                  <a:pt x="2999" y="21235"/>
                  <a:pt x="2999" y="21254"/>
                </a:cubicBezTo>
                <a:cubicBezTo>
                  <a:pt x="2999" y="21274"/>
                  <a:pt x="3009" y="21274"/>
                  <a:pt x="3009" y="21293"/>
                </a:cubicBezTo>
                <a:cubicBezTo>
                  <a:pt x="3028" y="21293"/>
                  <a:pt x="3048" y="21312"/>
                  <a:pt x="3067" y="21312"/>
                </a:cubicBezTo>
                <a:cubicBezTo>
                  <a:pt x="3106" y="21331"/>
                  <a:pt x="3154" y="21331"/>
                  <a:pt x="3202" y="21350"/>
                </a:cubicBezTo>
                <a:cubicBezTo>
                  <a:pt x="3250" y="21370"/>
                  <a:pt x="3289" y="21389"/>
                  <a:pt x="3337" y="21370"/>
                </a:cubicBezTo>
                <a:cubicBezTo>
                  <a:pt x="3376" y="21370"/>
                  <a:pt x="3424" y="21370"/>
                  <a:pt x="3473" y="21389"/>
                </a:cubicBezTo>
                <a:cubicBezTo>
                  <a:pt x="3598" y="21446"/>
                  <a:pt x="3714" y="21427"/>
                  <a:pt x="3830" y="21446"/>
                </a:cubicBezTo>
                <a:cubicBezTo>
                  <a:pt x="3898" y="21466"/>
                  <a:pt x="3965" y="21466"/>
                  <a:pt x="4043" y="21523"/>
                </a:cubicBezTo>
                <a:cubicBezTo>
                  <a:pt x="4062" y="21542"/>
                  <a:pt x="4101" y="21562"/>
                  <a:pt x="4130" y="21542"/>
                </a:cubicBezTo>
                <a:cubicBezTo>
                  <a:pt x="4274" y="21523"/>
                  <a:pt x="4429" y="21562"/>
                  <a:pt x="4584" y="21562"/>
                </a:cubicBezTo>
                <a:cubicBezTo>
                  <a:pt x="4622" y="21542"/>
                  <a:pt x="4680" y="21581"/>
                  <a:pt x="4728" y="21600"/>
                </a:cubicBezTo>
                <a:cubicBezTo>
                  <a:pt x="4767" y="21542"/>
                  <a:pt x="4806" y="21485"/>
                  <a:pt x="4854" y="21446"/>
                </a:cubicBezTo>
                <a:cubicBezTo>
                  <a:pt x="4902" y="21389"/>
                  <a:pt x="4951" y="21370"/>
                  <a:pt x="5009" y="21408"/>
                </a:cubicBezTo>
                <a:cubicBezTo>
                  <a:pt x="5038" y="21446"/>
                  <a:pt x="5057" y="21427"/>
                  <a:pt x="5076" y="21408"/>
                </a:cubicBezTo>
                <a:cubicBezTo>
                  <a:pt x="5144" y="21331"/>
                  <a:pt x="5221" y="21350"/>
                  <a:pt x="5308" y="21446"/>
                </a:cubicBezTo>
                <a:cubicBezTo>
                  <a:pt x="5327" y="21466"/>
                  <a:pt x="5347" y="21466"/>
                  <a:pt x="5366" y="21446"/>
                </a:cubicBezTo>
                <a:cubicBezTo>
                  <a:pt x="5414" y="21408"/>
                  <a:pt x="5463" y="21389"/>
                  <a:pt x="5521" y="21389"/>
                </a:cubicBezTo>
                <a:cubicBezTo>
                  <a:pt x="5579" y="21389"/>
                  <a:pt x="5598" y="21331"/>
                  <a:pt x="5608" y="21254"/>
                </a:cubicBezTo>
                <a:cubicBezTo>
                  <a:pt x="5588" y="21235"/>
                  <a:pt x="5569" y="21216"/>
                  <a:pt x="5550" y="21178"/>
                </a:cubicBezTo>
                <a:cubicBezTo>
                  <a:pt x="5540" y="21158"/>
                  <a:pt x="5530" y="21139"/>
                  <a:pt x="5530" y="21120"/>
                </a:cubicBezTo>
                <a:cubicBezTo>
                  <a:pt x="5530" y="21062"/>
                  <a:pt x="5550" y="20986"/>
                  <a:pt x="5579" y="20986"/>
                </a:cubicBezTo>
                <a:cubicBezTo>
                  <a:pt x="5608" y="20986"/>
                  <a:pt x="5627" y="21024"/>
                  <a:pt x="5637" y="21043"/>
                </a:cubicBezTo>
                <a:cubicBezTo>
                  <a:pt x="5656" y="21082"/>
                  <a:pt x="5665" y="21101"/>
                  <a:pt x="5685" y="21120"/>
                </a:cubicBezTo>
                <a:cubicBezTo>
                  <a:pt x="5714" y="21101"/>
                  <a:pt x="5743" y="21062"/>
                  <a:pt x="5772" y="21024"/>
                </a:cubicBezTo>
                <a:cubicBezTo>
                  <a:pt x="5839" y="20928"/>
                  <a:pt x="5926" y="20909"/>
                  <a:pt x="6033" y="20986"/>
                </a:cubicBezTo>
                <a:cubicBezTo>
                  <a:pt x="6100" y="21024"/>
                  <a:pt x="6158" y="21005"/>
                  <a:pt x="6206" y="20966"/>
                </a:cubicBezTo>
                <a:cubicBezTo>
                  <a:pt x="6245" y="20928"/>
                  <a:pt x="6293" y="20909"/>
                  <a:pt x="6322" y="20870"/>
                </a:cubicBezTo>
                <a:cubicBezTo>
                  <a:pt x="6390" y="20794"/>
                  <a:pt x="6458" y="20794"/>
                  <a:pt x="6535" y="20909"/>
                </a:cubicBezTo>
                <a:cubicBezTo>
                  <a:pt x="6574" y="20947"/>
                  <a:pt x="6612" y="20947"/>
                  <a:pt x="6641" y="20947"/>
                </a:cubicBezTo>
                <a:cubicBezTo>
                  <a:pt x="6699" y="20928"/>
                  <a:pt x="6747" y="20909"/>
                  <a:pt x="6796" y="20909"/>
                </a:cubicBezTo>
                <a:cubicBezTo>
                  <a:pt x="6825" y="20909"/>
                  <a:pt x="6863" y="20909"/>
                  <a:pt x="6902" y="20909"/>
                </a:cubicBezTo>
                <a:cubicBezTo>
                  <a:pt x="6902" y="20909"/>
                  <a:pt x="6892" y="20909"/>
                  <a:pt x="6892" y="20909"/>
                </a:cubicBezTo>
                <a:cubicBezTo>
                  <a:pt x="6912" y="20909"/>
                  <a:pt x="6941" y="20890"/>
                  <a:pt x="6960" y="20890"/>
                </a:cubicBezTo>
                <a:cubicBezTo>
                  <a:pt x="6979" y="20870"/>
                  <a:pt x="7008" y="20890"/>
                  <a:pt x="7018" y="20947"/>
                </a:cubicBezTo>
                <a:cubicBezTo>
                  <a:pt x="7028" y="20986"/>
                  <a:pt x="7037" y="21024"/>
                  <a:pt x="7047" y="21082"/>
                </a:cubicBezTo>
                <a:cubicBezTo>
                  <a:pt x="7057" y="21120"/>
                  <a:pt x="7086" y="21158"/>
                  <a:pt x="7105" y="21158"/>
                </a:cubicBezTo>
                <a:cubicBezTo>
                  <a:pt x="7114" y="21158"/>
                  <a:pt x="7114" y="21139"/>
                  <a:pt x="7124" y="21139"/>
                </a:cubicBezTo>
                <a:cubicBezTo>
                  <a:pt x="7163" y="21101"/>
                  <a:pt x="7211" y="21101"/>
                  <a:pt x="7269" y="21120"/>
                </a:cubicBezTo>
                <a:cubicBezTo>
                  <a:pt x="7395" y="21197"/>
                  <a:pt x="7472" y="21120"/>
                  <a:pt x="7530" y="20947"/>
                </a:cubicBezTo>
                <a:cubicBezTo>
                  <a:pt x="7540" y="20909"/>
                  <a:pt x="7559" y="20870"/>
                  <a:pt x="7569" y="20832"/>
                </a:cubicBezTo>
                <a:cubicBezTo>
                  <a:pt x="7578" y="20813"/>
                  <a:pt x="7607" y="20832"/>
                  <a:pt x="7617" y="20851"/>
                </a:cubicBezTo>
                <a:cubicBezTo>
                  <a:pt x="7636" y="20890"/>
                  <a:pt x="7646" y="20928"/>
                  <a:pt x="7665" y="20986"/>
                </a:cubicBezTo>
                <a:cubicBezTo>
                  <a:pt x="7713" y="20986"/>
                  <a:pt x="7762" y="20928"/>
                  <a:pt x="7820" y="20966"/>
                </a:cubicBezTo>
                <a:cubicBezTo>
                  <a:pt x="7936" y="20947"/>
                  <a:pt x="8052" y="20890"/>
                  <a:pt x="8158" y="20813"/>
                </a:cubicBezTo>
                <a:cubicBezTo>
                  <a:pt x="8177" y="20794"/>
                  <a:pt x="8187" y="20736"/>
                  <a:pt x="8196" y="20698"/>
                </a:cubicBezTo>
                <a:cubicBezTo>
                  <a:pt x="8206" y="20659"/>
                  <a:pt x="8196" y="20602"/>
                  <a:pt x="8206" y="20563"/>
                </a:cubicBezTo>
                <a:cubicBezTo>
                  <a:pt x="8206" y="20525"/>
                  <a:pt x="8216" y="20486"/>
                  <a:pt x="8235" y="20467"/>
                </a:cubicBezTo>
                <a:cubicBezTo>
                  <a:pt x="8274" y="20448"/>
                  <a:pt x="8303" y="20429"/>
                  <a:pt x="8332" y="20429"/>
                </a:cubicBezTo>
                <a:cubicBezTo>
                  <a:pt x="8428" y="20390"/>
                  <a:pt x="8525" y="20371"/>
                  <a:pt x="8621" y="20352"/>
                </a:cubicBezTo>
                <a:cubicBezTo>
                  <a:pt x="8670" y="20352"/>
                  <a:pt x="8718" y="20390"/>
                  <a:pt x="8766" y="20448"/>
                </a:cubicBezTo>
                <a:cubicBezTo>
                  <a:pt x="8776" y="20429"/>
                  <a:pt x="8795" y="20390"/>
                  <a:pt x="8815" y="20371"/>
                </a:cubicBezTo>
                <a:cubicBezTo>
                  <a:pt x="8834" y="20352"/>
                  <a:pt x="8863" y="20390"/>
                  <a:pt x="8873" y="20429"/>
                </a:cubicBezTo>
                <a:cubicBezTo>
                  <a:pt x="8882" y="20448"/>
                  <a:pt x="8882" y="20448"/>
                  <a:pt x="8882" y="20467"/>
                </a:cubicBezTo>
                <a:cubicBezTo>
                  <a:pt x="8892" y="20486"/>
                  <a:pt x="8902" y="20525"/>
                  <a:pt x="8921" y="20544"/>
                </a:cubicBezTo>
                <a:cubicBezTo>
                  <a:pt x="8940" y="20544"/>
                  <a:pt x="8960" y="20506"/>
                  <a:pt x="8969" y="20467"/>
                </a:cubicBezTo>
                <a:cubicBezTo>
                  <a:pt x="8969" y="20429"/>
                  <a:pt x="8969" y="20371"/>
                  <a:pt x="8979" y="20352"/>
                </a:cubicBezTo>
                <a:cubicBezTo>
                  <a:pt x="8979" y="20333"/>
                  <a:pt x="8998" y="20333"/>
                  <a:pt x="9008" y="20333"/>
                </a:cubicBezTo>
                <a:cubicBezTo>
                  <a:pt x="9027" y="20352"/>
                  <a:pt x="9056" y="20390"/>
                  <a:pt x="9076" y="20429"/>
                </a:cubicBezTo>
                <a:cubicBezTo>
                  <a:pt x="9095" y="20448"/>
                  <a:pt x="9114" y="20486"/>
                  <a:pt x="9133" y="20525"/>
                </a:cubicBezTo>
                <a:cubicBezTo>
                  <a:pt x="9153" y="20544"/>
                  <a:pt x="9201" y="20563"/>
                  <a:pt x="9201" y="20525"/>
                </a:cubicBezTo>
                <a:cubicBezTo>
                  <a:pt x="9220" y="20410"/>
                  <a:pt x="9288" y="20371"/>
                  <a:pt x="9336" y="20333"/>
                </a:cubicBezTo>
                <a:cubicBezTo>
                  <a:pt x="9365" y="20294"/>
                  <a:pt x="9404" y="20275"/>
                  <a:pt x="9443" y="20256"/>
                </a:cubicBezTo>
                <a:cubicBezTo>
                  <a:pt x="9472" y="20256"/>
                  <a:pt x="9510" y="20256"/>
                  <a:pt x="9530" y="20218"/>
                </a:cubicBezTo>
                <a:cubicBezTo>
                  <a:pt x="9587" y="20141"/>
                  <a:pt x="9674" y="20141"/>
                  <a:pt x="9752" y="20102"/>
                </a:cubicBezTo>
                <a:cubicBezTo>
                  <a:pt x="9829" y="20083"/>
                  <a:pt x="9906" y="20045"/>
                  <a:pt x="9984" y="19987"/>
                </a:cubicBezTo>
                <a:cubicBezTo>
                  <a:pt x="10099" y="19891"/>
                  <a:pt x="10225" y="19853"/>
                  <a:pt x="10360" y="19795"/>
                </a:cubicBezTo>
                <a:cubicBezTo>
                  <a:pt x="10457" y="19776"/>
                  <a:pt x="10544" y="19757"/>
                  <a:pt x="10640" y="19718"/>
                </a:cubicBezTo>
                <a:cubicBezTo>
                  <a:pt x="10669" y="19718"/>
                  <a:pt x="10698" y="19718"/>
                  <a:pt x="10727" y="19718"/>
                </a:cubicBezTo>
                <a:cubicBezTo>
                  <a:pt x="10766" y="19738"/>
                  <a:pt x="10785" y="19718"/>
                  <a:pt x="10814" y="19699"/>
                </a:cubicBezTo>
                <a:cubicBezTo>
                  <a:pt x="10834" y="19661"/>
                  <a:pt x="10863" y="19642"/>
                  <a:pt x="10892" y="19642"/>
                </a:cubicBezTo>
                <a:cubicBezTo>
                  <a:pt x="10969" y="19603"/>
                  <a:pt x="11056" y="19603"/>
                  <a:pt x="11143" y="19584"/>
                </a:cubicBezTo>
                <a:cubicBezTo>
                  <a:pt x="11162" y="19565"/>
                  <a:pt x="11191" y="19565"/>
                  <a:pt x="11210" y="19565"/>
                </a:cubicBezTo>
                <a:cubicBezTo>
                  <a:pt x="11249" y="19546"/>
                  <a:pt x="11288" y="19526"/>
                  <a:pt x="11336" y="19507"/>
                </a:cubicBezTo>
                <a:cubicBezTo>
                  <a:pt x="11365" y="19507"/>
                  <a:pt x="11404" y="19526"/>
                  <a:pt x="11442" y="19526"/>
                </a:cubicBezTo>
                <a:cubicBezTo>
                  <a:pt x="11462" y="19488"/>
                  <a:pt x="11481" y="19450"/>
                  <a:pt x="11500" y="19411"/>
                </a:cubicBezTo>
                <a:cubicBezTo>
                  <a:pt x="11510" y="19392"/>
                  <a:pt x="11539" y="19373"/>
                  <a:pt x="11558" y="19392"/>
                </a:cubicBezTo>
                <a:cubicBezTo>
                  <a:pt x="11577" y="19392"/>
                  <a:pt x="11597" y="19411"/>
                  <a:pt x="11616" y="19430"/>
                </a:cubicBezTo>
                <a:cubicBezTo>
                  <a:pt x="11664" y="19469"/>
                  <a:pt x="11693" y="19430"/>
                  <a:pt x="11713" y="19373"/>
                </a:cubicBezTo>
                <a:cubicBezTo>
                  <a:pt x="11713" y="19354"/>
                  <a:pt x="11722" y="19354"/>
                  <a:pt x="11732" y="19334"/>
                </a:cubicBezTo>
                <a:cubicBezTo>
                  <a:pt x="11742" y="19315"/>
                  <a:pt x="11771" y="19315"/>
                  <a:pt x="11780" y="19354"/>
                </a:cubicBezTo>
                <a:cubicBezTo>
                  <a:pt x="11790" y="19373"/>
                  <a:pt x="11800" y="19411"/>
                  <a:pt x="11809" y="19450"/>
                </a:cubicBezTo>
                <a:cubicBezTo>
                  <a:pt x="11829" y="19507"/>
                  <a:pt x="11858" y="19526"/>
                  <a:pt x="11887" y="19507"/>
                </a:cubicBezTo>
                <a:cubicBezTo>
                  <a:pt x="11887" y="19507"/>
                  <a:pt x="11887" y="19507"/>
                  <a:pt x="11887" y="19507"/>
                </a:cubicBezTo>
                <a:cubicBezTo>
                  <a:pt x="11896" y="19507"/>
                  <a:pt x="11906" y="19507"/>
                  <a:pt x="11925" y="19507"/>
                </a:cubicBezTo>
                <a:cubicBezTo>
                  <a:pt x="11945" y="19488"/>
                  <a:pt x="11954" y="19450"/>
                  <a:pt x="11945" y="19411"/>
                </a:cubicBezTo>
                <a:cubicBezTo>
                  <a:pt x="11925" y="19373"/>
                  <a:pt x="11906" y="19334"/>
                  <a:pt x="11896" y="19296"/>
                </a:cubicBezTo>
                <a:cubicBezTo>
                  <a:pt x="11877" y="19258"/>
                  <a:pt x="11896" y="19200"/>
                  <a:pt x="11916" y="19200"/>
                </a:cubicBezTo>
                <a:cubicBezTo>
                  <a:pt x="11945" y="19200"/>
                  <a:pt x="11974" y="19200"/>
                  <a:pt x="11993" y="19238"/>
                </a:cubicBezTo>
                <a:cubicBezTo>
                  <a:pt x="12012" y="19277"/>
                  <a:pt x="12031" y="19334"/>
                  <a:pt x="12060" y="19373"/>
                </a:cubicBezTo>
                <a:cubicBezTo>
                  <a:pt x="12089" y="19430"/>
                  <a:pt x="12138" y="19450"/>
                  <a:pt x="12167" y="19430"/>
                </a:cubicBezTo>
                <a:cubicBezTo>
                  <a:pt x="12225" y="19373"/>
                  <a:pt x="12292" y="19315"/>
                  <a:pt x="12321" y="19219"/>
                </a:cubicBezTo>
                <a:cubicBezTo>
                  <a:pt x="12341" y="19142"/>
                  <a:pt x="12379" y="19123"/>
                  <a:pt x="12418" y="19104"/>
                </a:cubicBezTo>
                <a:cubicBezTo>
                  <a:pt x="12466" y="19085"/>
                  <a:pt x="12514" y="19066"/>
                  <a:pt x="12563" y="19046"/>
                </a:cubicBezTo>
                <a:cubicBezTo>
                  <a:pt x="12582" y="19066"/>
                  <a:pt x="12611" y="19085"/>
                  <a:pt x="12630" y="19066"/>
                </a:cubicBezTo>
                <a:cubicBezTo>
                  <a:pt x="12640" y="19046"/>
                  <a:pt x="12659" y="19027"/>
                  <a:pt x="12659" y="18989"/>
                </a:cubicBezTo>
                <a:cubicBezTo>
                  <a:pt x="12669" y="18931"/>
                  <a:pt x="12679" y="18854"/>
                  <a:pt x="12679" y="18797"/>
                </a:cubicBezTo>
                <a:cubicBezTo>
                  <a:pt x="12717" y="18758"/>
                  <a:pt x="12746" y="18797"/>
                  <a:pt x="12785" y="18816"/>
                </a:cubicBezTo>
                <a:cubicBezTo>
                  <a:pt x="12824" y="18835"/>
                  <a:pt x="12862" y="18854"/>
                  <a:pt x="12891" y="18816"/>
                </a:cubicBezTo>
                <a:cubicBezTo>
                  <a:pt x="12940" y="18778"/>
                  <a:pt x="12998" y="18758"/>
                  <a:pt x="13036" y="18720"/>
                </a:cubicBezTo>
                <a:cubicBezTo>
                  <a:pt x="13171" y="18586"/>
                  <a:pt x="13326" y="18509"/>
                  <a:pt x="13442" y="18355"/>
                </a:cubicBezTo>
                <a:cubicBezTo>
                  <a:pt x="13461" y="18336"/>
                  <a:pt x="13490" y="18336"/>
                  <a:pt x="13509" y="18317"/>
                </a:cubicBezTo>
                <a:cubicBezTo>
                  <a:pt x="13538" y="18298"/>
                  <a:pt x="13567" y="18298"/>
                  <a:pt x="13577" y="18259"/>
                </a:cubicBezTo>
                <a:cubicBezTo>
                  <a:pt x="13616" y="18182"/>
                  <a:pt x="13674" y="18182"/>
                  <a:pt x="13732" y="18202"/>
                </a:cubicBezTo>
                <a:cubicBezTo>
                  <a:pt x="13780" y="18221"/>
                  <a:pt x="13809" y="18182"/>
                  <a:pt x="13819" y="18125"/>
                </a:cubicBezTo>
                <a:cubicBezTo>
                  <a:pt x="13828" y="18106"/>
                  <a:pt x="13828" y="18067"/>
                  <a:pt x="13838" y="18048"/>
                </a:cubicBezTo>
                <a:cubicBezTo>
                  <a:pt x="13848" y="17990"/>
                  <a:pt x="13877" y="17971"/>
                  <a:pt x="13915" y="17971"/>
                </a:cubicBezTo>
                <a:cubicBezTo>
                  <a:pt x="13925" y="17971"/>
                  <a:pt x="13935" y="17971"/>
                  <a:pt x="13954" y="17990"/>
                </a:cubicBezTo>
                <a:cubicBezTo>
                  <a:pt x="14002" y="18010"/>
                  <a:pt x="14050" y="17990"/>
                  <a:pt x="14089" y="17933"/>
                </a:cubicBezTo>
                <a:cubicBezTo>
                  <a:pt x="14147" y="17856"/>
                  <a:pt x="14205" y="17798"/>
                  <a:pt x="14282" y="17760"/>
                </a:cubicBezTo>
                <a:cubicBezTo>
                  <a:pt x="14331" y="17741"/>
                  <a:pt x="14379" y="17683"/>
                  <a:pt x="14418" y="17626"/>
                </a:cubicBezTo>
                <a:cubicBezTo>
                  <a:pt x="14476" y="17530"/>
                  <a:pt x="14543" y="17453"/>
                  <a:pt x="14630" y="17395"/>
                </a:cubicBezTo>
                <a:cubicBezTo>
                  <a:pt x="14688" y="17376"/>
                  <a:pt x="14736" y="17318"/>
                  <a:pt x="14785" y="17261"/>
                </a:cubicBezTo>
                <a:cubicBezTo>
                  <a:pt x="14891" y="17146"/>
                  <a:pt x="14987" y="17050"/>
                  <a:pt x="15094" y="16934"/>
                </a:cubicBezTo>
                <a:cubicBezTo>
                  <a:pt x="15248" y="16762"/>
                  <a:pt x="15403" y="16608"/>
                  <a:pt x="15557" y="16435"/>
                </a:cubicBezTo>
                <a:cubicBezTo>
                  <a:pt x="15586" y="16397"/>
                  <a:pt x="15625" y="16378"/>
                  <a:pt x="15664" y="16339"/>
                </a:cubicBezTo>
                <a:cubicBezTo>
                  <a:pt x="15760" y="16262"/>
                  <a:pt x="15857" y="16166"/>
                  <a:pt x="15934" y="16032"/>
                </a:cubicBezTo>
                <a:cubicBezTo>
                  <a:pt x="16050" y="15859"/>
                  <a:pt x="16166" y="15706"/>
                  <a:pt x="16311" y="15590"/>
                </a:cubicBezTo>
                <a:cubicBezTo>
                  <a:pt x="16359" y="15533"/>
                  <a:pt x="16417" y="15475"/>
                  <a:pt x="16456" y="15398"/>
                </a:cubicBezTo>
                <a:cubicBezTo>
                  <a:pt x="16485" y="15341"/>
                  <a:pt x="16533" y="15283"/>
                  <a:pt x="16581" y="15226"/>
                </a:cubicBezTo>
                <a:cubicBezTo>
                  <a:pt x="16688" y="15110"/>
                  <a:pt x="16794" y="14995"/>
                  <a:pt x="16891" y="14842"/>
                </a:cubicBezTo>
                <a:cubicBezTo>
                  <a:pt x="16910" y="14803"/>
                  <a:pt x="16939" y="14765"/>
                  <a:pt x="16968" y="14746"/>
                </a:cubicBezTo>
                <a:cubicBezTo>
                  <a:pt x="17006" y="14726"/>
                  <a:pt x="17035" y="14669"/>
                  <a:pt x="17055" y="14611"/>
                </a:cubicBezTo>
                <a:cubicBezTo>
                  <a:pt x="17074" y="14573"/>
                  <a:pt x="17084" y="14534"/>
                  <a:pt x="17103" y="14515"/>
                </a:cubicBezTo>
                <a:cubicBezTo>
                  <a:pt x="17171" y="14477"/>
                  <a:pt x="17190" y="14400"/>
                  <a:pt x="17200" y="14304"/>
                </a:cubicBezTo>
                <a:cubicBezTo>
                  <a:pt x="17209" y="14266"/>
                  <a:pt x="17238" y="14246"/>
                  <a:pt x="17258" y="14246"/>
                </a:cubicBezTo>
                <a:cubicBezTo>
                  <a:pt x="17316" y="14227"/>
                  <a:pt x="17345" y="14189"/>
                  <a:pt x="17335" y="14112"/>
                </a:cubicBezTo>
                <a:cubicBezTo>
                  <a:pt x="17335" y="14054"/>
                  <a:pt x="17354" y="14035"/>
                  <a:pt x="17383" y="14035"/>
                </a:cubicBezTo>
                <a:cubicBezTo>
                  <a:pt x="17422" y="14016"/>
                  <a:pt x="17441" y="13997"/>
                  <a:pt x="17441" y="13939"/>
                </a:cubicBezTo>
                <a:cubicBezTo>
                  <a:pt x="17451" y="13843"/>
                  <a:pt x="17470" y="13786"/>
                  <a:pt x="17528" y="13747"/>
                </a:cubicBezTo>
                <a:cubicBezTo>
                  <a:pt x="17605" y="13690"/>
                  <a:pt x="17663" y="13574"/>
                  <a:pt x="17731" y="13478"/>
                </a:cubicBezTo>
                <a:cubicBezTo>
                  <a:pt x="17770" y="13440"/>
                  <a:pt x="17789" y="13382"/>
                  <a:pt x="17789" y="13325"/>
                </a:cubicBezTo>
                <a:cubicBezTo>
                  <a:pt x="17789" y="13267"/>
                  <a:pt x="17808" y="13210"/>
                  <a:pt x="17837" y="13171"/>
                </a:cubicBezTo>
                <a:cubicBezTo>
                  <a:pt x="17924" y="13037"/>
                  <a:pt x="18001" y="12922"/>
                  <a:pt x="18079" y="12787"/>
                </a:cubicBezTo>
                <a:cubicBezTo>
                  <a:pt x="18175" y="12653"/>
                  <a:pt x="18243" y="12480"/>
                  <a:pt x="18320" y="12326"/>
                </a:cubicBezTo>
                <a:cubicBezTo>
                  <a:pt x="18330" y="12307"/>
                  <a:pt x="18320" y="12269"/>
                  <a:pt x="18311" y="12269"/>
                </a:cubicBezTo>
                <a:cubicBezTo>
                  <a:pt x="18301" y="12250"/>
                  <a:pt x="18282" y="12250"/>
                  <a:pt x="18272" y="12269"/>
                </a:cubicBezTo>
                <a:cubicBezTo>
                  <a:pt x="18253" y="12288"/>
                  <a:pt x="18233" y="12307"/>
                  <a:pt x="18214" y="12346"/>
                </a:cubicBezTo>
                <a:cubicBezTo>
                  <a:pt x="18204" y="12365"/>
                  <a:pt x="18185" y="12365"/>
                  <a:pt x="18166" y="12365"/>
                </a:cubicBezTo>
                <a:cubicBezTo>
                  <a:pt x="18137" y="12346"/>
                  <a:pt x="18137" y="12307"/>
                  <a:pt x="18127" y="12288"/>
                </a:cubicBezTo>
                <a:cubicBezTo>
                  <a:pt x="18127" y="12269"/>
                  <a:pt x="18127" y="12250"/>
                  <a:pt x="18127" y="12211"/>
                </a:cubicBezTo>
                <a:cubicBezTo>
                  <a:pt x="18127" y="12192"/>
                  <a:pt x="18108" y="12173"/>
                  <a:pt x="18088" y="12173"/>
                </a:cubicBezTo>
                <a:cubicBezTo>
                  <a:pt x="18069" y="12192"/>
                  <a:pt x="18040" y="12192"/>
                  <a:pt x="18030" y="12211"/>
                </a:cubicBezTo>
                <a:cubicBezTo>
                  <a:pt x="17982" y="12269"/>
                  <a:pt x="17943" y="12326"/>
                  <a:pt x="17905" y="12384"/>
                </a:cubicBezTo>
                <a:cubicBezTo>
                  <a:pt x="17895" y="12403"/>
                  <a:pt x="17895" y="12422"/>
                  <a:pt x="17905" y="12442"/>
                </a:cubicBezTo>
                <a:cubicBezTo>
                  <a:pt x="17914" y="12461"/>
                  <a:pt x="17934" y="12461"/>
                  <a:pt x="17934" y="12461"/>
                </a:cubicBezTo>
                <a:cubicBezTo>
                  <a:pt x="17963" y="12442"/>
                  <a:pt x="17982" y="12422"/>
                  <a:pt x="18001" y="12403"/>
                </a:cubicBezTo>
                <a:cubicBezTo>
                  <a:pt x="18021" y="12403"/>
                  <a:pt x="18050" y="12422"/>
                  <a:pt x="18050" y="12461"/>
                </a:cubicBezTo>
                <a:cubicBezTo>
                  <a:pt x="18050" y="12480"/>
                  <a:pt x="18050" y="12499"/>
                  <a:pt x="18050" y="12518"/>
                </a:cubicBezTo>
                <a:cubicBezTo>
                  <a:pt x="18040" y="12538"/>
                  <a:pt x="18040" y="12557"/>
                  <a:pt x="18030" y="12557"/>
                </a:cubicBezTo>
                <a:cubicBezTo>
                  <a:pt x="17963" y="12672"/>
                  <a:pt x="17886" y="12730"/>
                  <a:pt x="17808" y="12806"/>
                </a:cubicBezTo>
                <a:cubicBezTo>
                  <a:pt x="17799" y="12826"/>
                  <a:pt x="17789" y="12826"/>
                  <a:pt x="17770" y="12826"/>
                </a:cubicBezTo>
                <a:cubicBezTo>
                  <a:pt x="17750" y="12826"/>
                  <a:pt x="17712" y="12806"/>
                  <a:pt x="17702" y="12768"/>
                </a:cubicBezTo>
                <a:cubicBezTo>
                  <a:pt x="17683" y="12691"/>
                  <a:pt x="17663" y="12595"/>
                  <a:pt x="17644" y="12499"/>
                </a:cubicBezTo>
                <a:cubicBezTo>
                  <a:pt x="17625" y="12422"/>
                  <a:pt x="17634" y="12346"/>
                  <a:pt x="17692" y="12307"/>
                </a:cubicBezTo>
                <a:cubicBezTo>
                  <a:pt x="17808" y="12211"/>
                  <a:pt x="17895" y="12038"/>
                  <a:pt x="18001" y="11923"/>
                </a:cubicBezTo>
                <a:cubicBezTo>
                  <a:pt x="18030" y="11885"/>
                  <a:pt x="18030" y="11808"/>
                  <a:pt x="18011" y="11770"/>
                </a:cubicBezTo>
                <a:cubicBezTo>
                  <a:pt x="17943" y="11674"/>
                  <a:pt x="17924" y="11539"/>
                  <a:pt x="17866" y="11424"/>
                </a:cubicBezTo>
                <a:cubicBezTo>
                  <a:pt x="17857" y="11405"/>
                  <a:pt x="17857" y="11405"/>
                  <a:pt x="17857" y="11386"/>
                </a:cubicBezTo>
                <a:cubicBezTo>
                  <a:pt x="17953" y="11232"/>
                  <a:pt x="18059" y="11059"/>
                  <a:pt x="18166" y="10906"/>
                </a:cubicBezTo>
                <a:cubicBezTo>
                  <a:pt x="18340" y="10637"/>
                  <a:pt x="18504" y="10368"/>
                  <a:pt x="18678" y="10099"/>
                </a:cubicBezTo>
                <a:cubicBezTo>
                  <a:pt x="18716" y="10022"/>
                  <a:pt x="18765" y="9965"/>
                  <a:pt x="18803" y="9907"/>
                </a:cubicBezTo>
                <a:cubicBezTo>
                  <a:pt x="18919" y="9773"/>
                  <a:pt x="19025" y="9600"/>
                  <a:pt x="19112" y="9408"/>
                </a:cubicBezTo>
                <a:cubicBezTo>
                  <a:pt x="19219" y="9139"/>
                  <a:pt x="19364" y="8909"/>
                  <a:pt x="19518" y="8698"/>
                </a:cubicBezTo>
                <a:cubicBezTo>
                  <a:pt x="19576" y="8602"/>
                  <a:pt x="19634" y="8506"/>
                  <a:pt x="19673" y="8390"/>
                </a:cubicBezTo>
                <a:cubicBezTo>
                  <a:pt x="19711" y="8294"/>
                  <a:pt x="19760" y="8218"/>
                  <a:pt x="19818" y="8122"/>
                </a:cubicBezTo>
                <a:cubicBezTo>
                  <a:pt x="19924" y="7910"/>
                  <a:pt x="20049" y="7718"/>
                  <a:pt x="20146" y="7488"/>
                </a:cubicBezTo>
                <a:cubicBezTo>
                  <a:pt x="20165" y="7430"/>
                  <a:pt x="20204" y="7392"/>
                  <a:pt x="20233" y="7354"/>
                </a:cubicBezTo>
                <a:cubicBezTo>
                  <a:pt x="20281" y="7277"/>
                  <a:pt x="20310" y="7200"/>
                  <a:pt x="20330" y="7123"/>
                </a:cubicBezTo>
                <a:cubicBezTo>
                  <a:pt x="20339" y="7066"/>
                  <a:pt x="20349" y="7008"/>
                  <a:pt x="20378" y="6989"/>
                </a:cubicBezTo>
                <a:cubicBezTo>
                  <a:pt x="20445" y="6912"/>
                  <a:pt x="20465" y="6797"/>
                  <a:pt x="20474" y="6682"/>
                </a:cubicBezTo>
                <a:cubicBezTo>
                  <a:pt x="20474" y="6624"/>
                  <a:pt x="20503" y="6586"/>
                  <a:pt x="20532" y="6566"/>
                </a:cubicBezTo>
                <a:cubicBezTo>
                  <a:pt x="20600" y="6528"/>
                  <a:pt x="20629" y="6470"/>
                  <a:pt x="20610" y="6355"/>
                </a:cubicBezTo>
                <a:cubicBezTo>
                  <a:pt x="20600" y="6298"/>
                  <a:pt x="20619" y="6259"/>
                  <a:pt x="20658" y="6240"/>
                </a:cubicBezTo>
                <a:cubicBezTo>
                  <a:pt x="20706" y="6221"/>
                  <a:pt x="20726" y="6163"/>
                  <a:pt x="20726" y="6086"/>
                </a:cubicBezTo>
                <a:cubicBezTo>
                  <a:pt x="20716" y="5971"/>
                  <a:pt x="20735" y="5894"/>
                  <a:pt x="20803" y="5818"/>
                </a:cubicBezTo>
                <a:cubicBezTo>
                  <a:pt x="20890" y="5702"/>
                  <a:pt x="20948" y="5530"/>
                  <a:pt x="21025" y="5376"/>
                </a:cubicBezTo>
                <a:cubicBezTo>
                  <a:pt x="21054" y="5318"/>
                  <a:pt x="21073" y="5242"/>
                  <a:pt x="21073" y="5165"/>
                </a:cubicBezTo>
                <a:cubicBezTo>
                  <a:pt x="21064" y="5069"/>
                  <a:pt x="21083" y="5011"/>
                  <a:pt x="21112" y="4934"/>
                </a:cubicBezTo>
                <a:cubicBezTo>
                  <a:pt x="21199" y="4742"/>
                  <a:pt x="21276" y="4531"/>
                  <a:pt x="21363" y="4339"/>
                </a:cubicBezTo>
                <a:cubicBezTo>
                  <a:pt x="21460" y="4109"/>
                  <a:pt x="21527" y="3859"/>
                  <a:pt x="21595" y="3629"/>
                </a:cubicBezTo>
                <a:cubicBezTo>
                  <a:pt x="21595" y="3610"/>
                  <a:pt x="21585" y="3571"/>
                  <a:pt x="21576" y="3571"/>
                </a:cubicBezTo>
                <a:cubicBezTo>
                  <a:pt x="21566" y="3552"/>
                  <a:pt x="21537" y="3571"/>
                  <a:pt x="21527" y="3571"/>
                </a:cubicBezTo>
                <a:cubicBezTo>
                  <a:pt x="21508" y="3610"/>
                  <a:pt x="21489" y="3667"/>
                  <a:pt x="21469" y="3706"/>
                </a:cubicBezTo>
                <a:cubicBezTo>
                  <a:pt x="21450" y="3744"/>
                  <a:pt x="21431" y="3763"/>
                  <a:pt x="21402" y="3763"/>
                </a:cubicBezTo>
                <a:cubicBezTo>
                  <a:pt x="21373" y="3744"/>
                  <a:pt x="21363" y="3725"/>
                  <a:pt x="21353" y="3686"/>
                </a:cubicBezTo>
                <a:cubicBezTo>
                  <a:pt x="21353" y="3648"/>
                  <a:pt x="21344" y="3629"/>
                  <a:pt x="21344" y="3610"/>
                </a:cubicBezTo>
                <a:cubicBezTo>
                  <a:pt x="21334" y="3571"/>
                  <a:pt x="21305" y="3552"/>
                  <a:pt x="21276" y="3571"/>
                </a:cubicBezTo>
                <a:cubicBezTo>
                  <a:pt x="21257" y="3590"/>
                  <a:pt x="21228" y="3610"/>
                  <a:pt x="21218" y="3648"/>
                </a:cubicBezTo>
                <a:cubicBezTo>
                  <a:pt x="21170" y="3744"/>
                  <a:pt x="21122" y="3840"/>
                  <a:pt x="21083" y="3936"/>
                </a:cubicBezTo>
                <a:cubicBezTo>
                  <a:pt x="21073" y="3936"/>
                  <a:pt x="21083" y="3994"/>
                  <a:pt x="21093" y="3994"/>
                </a:cubicBezTo>
                <a:cubicBezTo>
                  <a:pt x="21102" y="4013"/>
                  <a:pt x="21131" y="4013"/>
                  <a:pt x="21141" y="4013"/>
                </a:cubicBezTo>
                <a:cubicBezTo>
                  <a:pt x="21170" y="3974"/>
                  <a:pt x="21189" y="3936"/>
                  <a:pt x="21218" y="3898"/>
                </a:cubicBezTo>
                <a:cubicBezTo>
                  <a:pt x="21228" y="3878"/>
                  <a:pt x="21276" y="3898"/>
                  <a:pt x="21276" y="3936"/>
                </a:cubicBezTo>
                <a:cubicBezTo>
                  <a:pt x="21276" y="3955"/>
                  <a:pt x="21286" y="3994"/>
                  <a:pt x="21286" y="4013"/>
                </a:cubicBezTo>
                <a:cubicBezTo>
                  <a:pt x="21276" y="4032"/>
                  <a:pt x="21276" y="4070"/>
                  <a:pt x="21267" y="4090"/>
                </a:cubicBezTo>
                <a:cubicBezTo>
                  <a:pt x="21199" y="4243"/>
                  <a:pt x="21112" y="4378"/>
                  <a:pt x="21025" y="4493"/>
                </a:cubicBezTo>
                <a:cubicBezTo>
                  <a:pt x="21015" y="4512"/>
                  <a:pt x="20996" y="4531"/>
                  <a:pt x="20986" y="4531"/>
                </a:cubicBezTo>
                <a:cubicBezTo>
                  <a:pt x="20948" y="4570"/>
                  <a:pt x="20909" y="4550"/>
                  <a:pt x="20890" y="4512"/>
                </a:cubicBezTo>
                <a:cubicBezTo>
                  <a:pt x="20851" y="4416"/>
                  <a:pt x="20813" y="4320"/>
                  <a:pt x="20774" y="4205"/>
                </a:cubicBezTo>
                <a:cubicBezTo>
                  <a:pt x="20745" y="4109"/>
                  <a:pt x="20745" y="4013"/>
                  <a:pt x="20803" y="3936"/>
                </a:cubicBezTo>
                <a:cubicBezTo>
                  <a:pt x="20948" y="3744"/>
                  <a:pt x="21025" y="3494"/>
                  <a:pt x="21141" y="3283"/>
                </a:cubicBezTo>
                <a:cubicBezTo>
                  <a:pt x="21170" y="3245"/>
                  <a:pt x="21160" y="3149"/>
                  <a:pt x="21131" y="3110"/>
                </a:cubicBezTo>
                <a:cubicBezTo>
                  <a:pt x="21035" y="3014"/>
                  <a:pt x="20996" y="2861"/>
                  <a:pt x="20909" y="2746"/>
                </a:cubicBezTo>
                <a:cubicBezTo>
                  <a:pt x="20870" y="2707"/>
                  <a:pt x="20861" y="2650"/>
                  <a:pt x="20861" y="2573"/>
                </a:cubicBezTo>
                <a:cubicBezTo>
                  <a:pt x="20861" y="2554"/>
                  <a:pt x="20851" y="2515"/>
                  <a:pt x="20851" y="2477"/>
                </a:cubicBezTo>
                <a:cubicBezTo>
                  <a:pt x="20793" y="2496"/>
                  <a:pt x="20784" y="2573"/>
                  <a:pt x="20755" y="2611"/>
                </a:cubicBezTo>
                <a:cubicBezTo>
                  <a:pt x="20726" y="2650"/>
                  <a:pt x="20687" y="2688"/>
                  <a:pt x="20658" y="2726"/>
                </a:cubicBezTo>
                <a:cubicBezTo>
                  <a:pt x="20629" y="2765"/>
                  <a:pt x="20610" y="2803"/>
                  <a:pt x="20590" y="2842"/>
                </a:cubicBezTo>
                <a:cubicBezTo>
                  <a:pt x="20523" y="3091"/>
                  <a:pt x="20416" y="3283"/>
                  <a:pt x="20291" y="3456"/>
                </a:cubicBezTo>
                <a:cubicBezTo>
                  <a:pt x="20281" y="3475"/>
                  <a:pt x="20272" y="3494"/>
                  <a:pt x="20262" y="3514"/>
                </a:cubicBezTo>
                <a:cubicBezTo>
                  <a:pt x="20262" y="3533"/>
                  <a:pt x="20262" y="3552"/>
                  <a:pt x="20262" y="3552"/>
                </a:cubicBezTo>
                <a:cubicBezTo>
                  <a:pt x="20281" y="3552"/>
                  <a:pt x="20301" y="3571"/>
                  <a:pt x="20301" y="3571"/>
                </a:cubicBezTo>
                <a:cubicBezTo>
                  <a:pt x="20339" y="3552"/>
                  <a:pt x="20378" y="3514"/>
                  <a:pt x="20407" y="3456"/>
                </a:cubicBezTo>
                <a:cubicBezTo>
                  <a:pt x="20426" y="3437"/>
                  <a:pt x="20445" y="3379"/>
                  <a:pt x="20465" y="3341"/>
                </a:cubicBezTo>
                <a:cubicBezTo>
                  <a:pt x="20503" y="3283"/>
                  <a:pt x="20581" y="3245"/>
                  <a:pt x="20600" y="3302"/>
                </a:cubicBezTo>
                <a:cubicBezTo>
                  <a:pt x="20619" y="3341"/>
                  <a:pt x="20610" y="3456"/>
                  <a:pt x="20581" y="3514"/>
                </a:cubicBezTo>
                <a:cubicBezTo>
                  <a:pt x="20571" y="3514"/>
                  <a:pt x="20561" y="3533"/>
                  <a:pt x="20561" y="3533"/>
                </a:cubicBezTo>
                <a:cubicBezTo>
                  <a:pt x="20416" y="3610"/>
                  <a:pt x="20387" y="3840"/>
                  <a:pt x="20291" y="3974"/>
                </a:cubicBezTo>
                <a:cubicBezTo>
                  <a:pt x="20262" y="4013"/>
                  <a:pt x="20272" y="4070"/>
                  <a:pt x="20281" y="4128"/>
                </a:cubicBezTo>
                <a:cubicBezTo>
                  <a:pt x="20291" y="4166"/>
                  <a:pt x="20281" y="4224"/>
                  <a:pt x="20252" y="4262"/>
                </a:cubicBezTo>
                <a:cubicBezTo>
                  <a:pt x="20098" y="4435"/>
                  <a:pt x="19991" y="4666"/>
                  <a:pt x="19827" y="4838"/>
                </a:cubicBezTo>
                <a:cubicBezTo>
                  <a:pt x="19769" y="4896"/>
                  <a:pt x="19740" y="5011"/>
                  <a:pt x="19692" y="5088"/>
                </a:cubicBezTo>
                <a:cubicBezTo>
                  <a:pt x="19673" y="5107"/>
                  <a:pt x="19634" y="5107"/>
                  <a:pt x="19615" y="5088"/>
                </a:cubicBezTo>
                <a:cubicBezTo>
                  <a:pt x="19605" y="5069"/>
                  <a:pt x="19595" y="5050"/>
                  <a:pt x="19586" y="5030"/>
                </a:cubicBezTo>
                <a:cubicBezTo>
                  <a:pt x="19576" y="5011"/>
                  <a:pt x="19566" y="4992"/>
                  <a:pt x="19557" y="4973"/>
                </a:cubicBezTo>
                <a:cubicBezTo>
                  <a:pt x="19537" y="4934"/>
                  <a:pt x="19489" y="4915"/>
                  <a:pt x="19470" y="4954"/>
                </a:cubicBezTo>
                <a:cubicBezTo>
                  <a:pt x="19441" y="4973"/>
                  <a:pt x="19412" y="5011"/>
                  <a:pt x="19392" y="5030"/>
                </a:cubicBezTo>
                <a:cubicBezTo>
                  <a:pt x="19364" y="5088"/>
                  <a:pt x="19344" y="5146"/>
                  <a:pt x="19306" y="5165"/>
                </a:cubicBezTo>
                <a:cubicBezTo>
                  <a:pt x="19238" y="5222"/>
                  <a:pt x="19190" y="5280"/>
                  <a:pt x="19151" y="5376"/>
                </a:cubicBezTo>
                <a:cubicBezTo>
                  <a:pt x="19122" y="5453"/>
                  <a:pt x="19054" y="5434"/>
                  <a:pt x="19035" y="5530"/>
                </a:cubicBezTo>
                <a:cubicBezTo>
                  <a:pt x="19025" y="5568"/>
                  <a:pt x="18996" y="5626"/>
                  <a:pt x="18977" y="5683"/>
                </a:cubicBezTo>
                <a:cubicBezTo>
                  <a:pt x="18919" y="5798"/>
                  <a:pt x="18871" y="5914"/>
                  <a:pt x="18794" y="6010"/>
                </a:cubicBezTo>
                <a:cubicBezTo>
                  <a:pt x="18697" y="6125"/>
                  <a:pt x="18629" y="6278"/>
                  <a:pt x="18533" y="6374"/>
                </a:cubicBezTo>
                <a:cubicBezTo>
                  <a:pt x="18494" y="6413"/>
                  <a:pt x="18475" y="6490"/>
                  <a:pt x="18446" y="6547"/>
                </a:cubicBezTo>
                <a:cubicBezTo>
                  <a:pt x="18426" y="6586"/>
                  <a:pt x="18407" y="6643"/>
                  <a:pt x="18388" y="6662"/>
                </a:cubicBezTo>
                <a:cubicBezTo>
                  <a:pt x="18282" y="6739"/>
                  <a:pt x="18224" y="6893"/>
                  <a:pt x="18117" y="6950"/>
                </a:cubicBezTo>
                <a:cubicBezTo>
                  <a:pt x="18098" y="6970"/>
                  <a:pt x="18088" y="7008"/>
                  <a:pt x="18079" y="7027"/>
                </a:cubicBezTo>
                <a:cubicBezTo>
                  <a:pt x="18011" y="7219"/>
                  <a:pt x="17905" y="7373"/>
                  <a:pt x="17799" y="7507"/>
                </a:cubicBezTo>
                <a:cubicBezTo>
                  <a:pt x="17750" y="7546"/>
                  <a:pt x="17712" y="7603"/>
                  <a:pt x="17663" y="7642"/>
                </a:cubicBezTo>
                <a:cubicBezTo>
                  <a:pt x="17596" y="7699"/>
                  <a:pt x="17567" y="7680"/>
                  <a:pt x="17509" y="7546"/>
                </a:cubicBezTo>
                <a:cubicBezTo>
                  <a:pt x="17509" y="7526"/>
                  <a:pt x="17489" y="7526"/>
                  <a:pt x="17489" y="7526"/>
                </a:cubicBezTo>
                <a:cubicBezTo>
                  <a:pt x="17480" y="7546"/>
                  <a:pt x="17470" y="7565"/>
                  <a:pt x="17470" y="7584"/>
                </a:cubicBezTo>
                <a:cubicBezTo>
                  <a:pt x="17480" y="7622"/>
                  <a:pt x="17489" y="7680"/>
                  <a:pt x="17499" y="7718"/>
                </a:cubicBezTo>
                <a:cubicBezTo>
                  <a:pt x="17499" y="7757"/>
                  <a:pt x="17489" y="7776"/>
                  <a:pt x="17480" y="7795"/>
                </a:cubicBezTo>
                <a:cubicBezTo>
                  <a:pt x="17470" y="7795"/>
                  <a:pt x="17451" y="7795"/>
                  <a:pt x="17431" y="7776"/>
                </a:cubicBezTo>
                <a:cubicBezTo>
                  <a:pt x="17393" y="7738"/>
                  <a:pt x="17374" y="7680"/>
                  <a:pt x="17364" y="7622"/>
                </a:cubicBezTo>
                <a:cubicBezTo>
                  <a:pt x="17354" y="7603"/>
                  <a:pt x="17354" y="7565"/>
                  <a:pt x="17364" y="7546"/>
                </a:cubicBezTo>
                <a:cubicBezTo>
                  <a:pt x="17412" y="7450"/>
                  <a:pt x="17470" y="7354"/>
                  <a:pt x="17518" y="7258"/>
                </a:cubicBezTo>
                <a:cubicBezTo>
                  <a:pt x="17547" y="7200"/>
                  <a:pt x="17596" y="7181"/>
                  <a:pt x="17644" y="7181"/>
                </a:cubicBezTo>
                <a:cubicBezTo>
                  <a:pt x="17644" y="7181"/>
                  <a:pt x="17644" y="7181"/>
                  <a:pt x="17644" y="7181"/>
                </a:cubicBezTo>
                <a:cubicBezTo>
                  <a:pt x="17673" y="7181"/>
                  <a:pt x="17692" y="7162"/>
                  <a:pt x="17721" y="7162"/>
                </a:cubicBezTo>
                <a:cubicBezTo>
                  <a:pt x="17712" y="7162"/>
                  <a:pt x="17712" y="7162"/>
                  <a:pt x="17712" y="7162"/>
                </a:cubicBezTo>
                <a:cubicBezTo>
                  <a:pt x="17760" y="7085"/>
                  <a:pt x="17799" y="7027"/>
                  <a:pt x="17837" y="6950"/>
                </a:cubicBezTo>
                <a:cubicBezTo>
                  <a:pt x="17876" y="6874"/>
                  <a:pt x="17924" y="6816"/>
                  <a:pt x="17992" y="6797"/>
                </a:cubicBezTo>
                <a:cubicBezTo>
                  <a:pt x="18050" y="6778"/>
                  <a:pt x="18079" y="6720"/>
                  <a:pt x="18108" y="6643"/>
                </a:cubicBezTo>
                <a:cubicBezTo>
                  <a:pt x="18146" y="6586"/>
                  <a:pt x="18166" y="6509"/>
                  <a:pt x="18214" y="6470"/>
                </a:cubicBezTo>
                <a:cubicBezTo>
                  <a:pt x="18301" y="6374"/>
                  <a:pt x="18369" y="6278"/>
                  <a:pt x="18426" y="6144"/>
                </a:cubicBezTo>
                <a:cubicBezTo>
                  <a:pt x="18484" y="6029"/>
                  <a:pt x="18562" y="5933"/>
                  <a:pt x="18658" y="5933"/>
                </a:cubicBezTo>
                <a:cubicBezTo>
                  <a:pt x="18687" y="5875"/>
                  <a:pt x="18707" y="5798"/>
                  <a:pt x="18726" y="5741"/>
                </a:cubicBezTo>
                <a:cubicBezTo>
                  <a:pt x="18765" y="5664"/>
                  <a:pt x="18813" y="5606"/>
                  <a:pt x="18881" y="5606"/>
                </a:cubicBezTo>
                <a:cubicBezTo>
                  <a:pt x="18890" y="5530"/>
                  <a:pt x="18900" y="5434"/>
                  <a:pt x="18900" y="5357"/>
                </a:cubicBezTo>
                <a:cubicBezTo>
                  <a:pt x="18909" y="5261"/>
                  <a:pt x="18938" y="5222"/>
                  <a:pt x="18996" y="5222"/>
                </a:cubicBezTo>
                <a:cubicBezTo>
                  <a:pt x="19006" y="5222"/>
                  <a:pt x="19016" y="5203"/>
                  <a:pt x="19025" y="5203"/>
                </a:cubicBezTo>
                <a:cubicBezTo>
                  <a:pt x="19025" y="5107"/>
                  <a:pt x="19025" y="4992"/>
                  <a:pt x="19035" y="4877"/>
                </a:cubicBezTo>
                <a:cubicBezTo>
                  <a:pt x="19035" y="4781"/>
                  <a:pt x="19016" y="4704"/>
                  <a:pt x="18977" y="4627"/>
                </a:cubicBezTo>
                <a:cubicBezTo>
                  <a:pt x="18967" y="4608"/>
                  <a:pt x="18958" y="4589"/>
                  <a:pt x="18948" y="4570"/>
                </a:cubicBezTo>
                <a:cubicBezTo>
                  <a:pt x="18919" y="4493"/>
                  <a:pt x="18948" y="4416"/>
                  <a:pt x="19006" y="4397"/>
                </a:cubicBezTo>
                <a:cubicBezTo>
                  <a:pt x="19045" y="4397"/>
                  <a:pt x="19083" y="4416"/>
                  <a:pt x="19122" y="4454"/>
                </a:cubicBezTo>
                <a:cubicBezTo>
                  <a:pt x="19170" y="4474"/>
                  <a:pt x="19209" y="4474"/>
                  <a:pt x="19238" y="4435"/>
                </a:cubicBezTo>
                <a:cubicBezTo>
                  <a:pt x="19267" y="4397"/>
                  <a:pt x="19296" y="4378"/>
                  <a:pt x="19315" y="4339"/>
                </a:cubicBezTo>
                <a:cubicBezTo>
                  <a:pt x="19421" y="4128"/>
                  <a:pt x="19586" y="3994"/>
                  <a:pt x="19702" y="3782"/>
                </a:cubicBezTo>
                <a:cubicBezTo>
                  <a:pt x="19750" y="3706"/>
                  <a:pt x="19789" y="3610"/>
                  <a:pt x="19837" y="3533"/>
                </a:cubicBezTo>
                <a:cubicBezTo>
                  <a:pt x="19876" y="3475"/>
                  <a:pt x="19904" y="3418"/>
                  <a:pt x="19953" y="3379"/>
                </a:cubicBezTo>
                <a:cubicBezTo>
                  <a:pt x="20020" y="3322"/>
                  <a:pt x="20069" y="3226"/>
                  <a:pt x="20117" y="3130"/>
                </a:cubicBezTo>
                <a:cubicBezTo>
                  <a:pt x="20214" y="2938"/>
                  <a:pt x="20310" y="2784"/>
                  <a:pt x="20407" y="2611"/>
                </a:cubicBezTo>
                <a:cubicBezTo>
                  <a:pt x="20445" y="2534"/>
                  <a:pt x="20494" y="2458"/>
                  <a:pt x="20532" y="2362"/>
                </a:cubicBezTo>
                <a:cubicBezTo>
                  <a:pt x="20552" y="2304"/>
                  <a:pt x="20532" y="2208"/>
                  <a:pt x="20494" y="2170"/>
                </a:cubicBezTo>
                <a:cubicBezTo>
                  <a:pt x="20455" y="2150"/>
                  <a:pt x="20416" y="2112"/>
                  <a:pt x="20378" y="2093"/>
                </a:cubicBezTo>
                <a:cubicBezTo>
                  <a:pt x="20252" y="1997"/>
                  <a:pt x="20204" y="1882"/>
                  <a:pt x="20214" y="1670"/>
                </a:cubicBezTo>
                <a:cubicBezTo>
                  <a:pt x="20223" y="1536"/>
                  <a:pt x="20233" y="1421"/>
                  <a:pt x="20252" y="1306"/>
                </a:cubicBezTo>
                <a:cubicBezTo>
                  <a:pt x="20262" y="1190"/>
                  <a:pt x="20272" y="1094"/>
                  <a:pt x="20262" y="998"/>
                </a:cubicBezTo>
                <a:cubicBezTo>
                  <a:pt x="20252" y="902"/>
                  <a:pt x="20291" y="845"/>
                  <a:pt x="20310" y="749"/>
                </a:cubicBezTo>
                <a:cubicBezTo>
                  <a:pt x="20310" y="749"/>
                  <a:pt x="20301" y="730"/>
                  <a:pt x="20301" y="730"/>
                </a:cubicBezTo>
                <a:close/>
                <a:moveTo>
                  <a:pt x="20735" y="4704"/>
                </a:moveTo>
                <a:cubicBezTo>
                  <a:pt x="20716" y="4646"/>
                  <a:pt x="20726" y="4608"/>
                  <a:pt x="20755" y="4570"/>
                </a:cubicBezTo>
                <a:cubicBezTo>
                  <a:pt x="20784" y="4550"/>
                  <a:pt x="20813" y="4570"/>
                  <a:pt x="20832" y="4627"/>
                </a:cubicBezTo>
                <a:cubicBezTo>
                  <a:pt x="20842" y="4666"/>
                  <a:pt x="20842" y="4723"/>
                  <a:pt x="20842" y="4781"/>
                </a:cubicBezTo>
                <a:cubicBezTo>
                  <a:pt x="20842" y="4781"/>
                  <a:pt x="20822" y="4800"/>
                  <a:pt x="20803" y="4819"/>
                </a:cubicBezTo>
                <a:cubicBezTo>
                  <a:pt x="20774" y="4800"/>
                  <a:pt x="20764" y="4781"/>
                  <a:pt x="20735" y="4704"/>
                </a:cubicBezTo>
                <a:close/>
                <a:moveTo>
                  <a:pt x="18794" y="7027"/>
                </a:moveTo>
                <a:cubicBezTo>
                  <a:pt x="18794" y="7008"/>
                  <a:pt x="18794" y="7008"/>
                  <a:pt x="18784" y="7008"/>
                </a:cubicBezTo>
                <a:cubicBezTo>
                  <a:pt x="18794" y="7008"/>
                  <a:pt x="18803" y="7008"/>
                  <a:pt x="18803" y="7008"/>
                </a:cubicBezTo>
                <a:cubicBezTo>
                  <a:pt x="18803" y="7008"/>
                  <a:pt x="18803" y="7008"/>
                  <a:pt x="18794" y="7027"/>
                </a:cubicBezTo>
                <a:close/>
                <a:moveTo>
                  <a:pt x="18629" y="6778"/>
                </a:moveTo>
                <a:cubicBezTo>
                  <a:pt x="18639" y="6778"/>
                  <a:pt x="18658" y="6758"/>
                  <a:pt x="18668" y="6778"/>
                </a:cubicBezTo>
                <a:cubicBezTo>
                  <a:pt x="18687" y="6778"/>
                  <a:pt x="18687" y="6816"/>
                  <a:pt x="18678" y="6835"/>
                </a:cubicBezTo>
                <a:cubicBezTo>
                  <a:pt x="18658" y="6854"/>
                  <a:pt x="18639" y="6874"/>
                  <a:pt x="18620" y="6874"/>
                </a:cubicBezTo>
                <a:cubicBezTo>
                  <a:pt x="18600" y="6854"/>
                  <a:pt x="18610" y="6797"/>
                  <a:pt x="18629" y="6778"/>
                </a:cubicBezTo>
                <a:close/>
                <a:moveTo>
                  <a:pt x="18504" y="7104"/>
                </a:moveTo>
                <a:cubicBezTo>
                  <a:pt x="18504" y="7085"/>
                  <a:pt x="18513" y="7066"/>
                  <a:pt x="18523" y="7046"/>
                </a:cubicBezTo>
                <a:cubicBezTo>
                  <a:pt x="18533" y="7066"/>
                  <a:pt x="18552" y="7066"/>
                  <a:pt x="18552" y="7085"/>
                </a:cubicBezTo>
                <a:cubicBezTo>
                  <a:pt x="18562" y="7085"/>
                  <a:pt x="18542" y="7123"/>
                  <a:pt x="18542" y="7123"/>
                </a:cubicBezTo>
                <a:cubicBezTo>
                  <a:pt x="18523" y="7123"/>
                  <a:pt x="18513" y="7104"/>
                  <a:pt x="18504" y="7104"/>
                </a:cubicBezTo>
                <a:close/>
                <a:moveTo>
                  <a:pt x="18291" y="7392"/>
                </a:moveTo>
                <a:cubicBezTo>
                  <a:pt x="18282" y="7373"/>
                  <a:pt x="18291" y="7354"/>
                  <a:pt x="18282" y="7315"/>
                </a:cubicBezTo>
                <a:cubicBezTo>
                  <a:pt x="18301" y="7296"/>
                  <a:pt x="18320" y="7277"/>
                  <a:pt x="18340" y="7277"/>
                </a:cubicBezTo>
                <a:cubicBezTo>
                  <a:pt x="18349" y="7258"/>
                  <a:pt x="18369" y="7277"/>
                  <a:pt x="18378" y="7296"/>
                </a:cubicBezTo>
                <a:cubicBezTo>
                  <a:pt x="18378" y="7296"/>
                  <a:pt x="18378" y="7315"/>
                  <a:pt x="18378" y="7334"/>
                </a:cubicBezTo>
                <a:cubicBezTo>
                  <a:pt x="18369" y="7354"/>
                  <a:pt x="18349" y="7392"/>
                  <a:pt x="18330" y="7392"/>
                </a:cubicBezTo>
                <a:cubicBezTo>
                  <a:pt x="18320" y="7411"/>
                  <a:pt x="18301" y="7392"/>
                  <a:pt x="18291" y="7392"/>
                </a:cubicBezTo>
                <a:close/>
                <a:moveTo>
                  <a:pt x="18030" y="7776"/>
                </a:moveTo>
                <a:cubicBezTo>
                  <a:pt x="18050" y="7718"/>
                  <a:pt x="18079" y="7661"/>
                  <a:pt x="18108" y="7584"/>
                </a:cubicBezTo>
                <a:cubicBezTo>
                  <a:pt x="18117" y="7565"/>
                  <a:pt x="18137" y="7565"/>
                  <a:pt x="18146" y="7546"/>
                </a:cubicBezTo>
                <a:cubicBezTo>
                  <a:pt x="18156" y="7546"/>
                  <a:pt x="18166" y="7546"/>
                  <a:pt x="18175" y="7546"/>
                </a:cubicBezTo>
                <a:cubicBezTo>
                  <a:pt x="18185" y="7565"/>
                  <a:pt x="18195" y="7584"/>
                  <a:pt x="18185" y="7603"/>
                </a:cubicBezTo>
                <a:cubicBezTo>
                  <a:pt x="18146" y="7699"/>
                  <a:pt x="18098" y="7757"/>
                  <a:pt x="18030" y="7776"/>
                </a:cubicBezTo>
                <a:close/>
                <a:moveTo>
                  <a:pt x="17943" y="7930"/>
                </a:moveTo>
                <a:cubicBezTo>
                  <a:pt x="17934" y="7930"/>
                  <a:pt x="17934" y="7910"/>
                  <a:pt x="17943" y="7891"/>
                </a:cubicBezTo>
                <a:cubicBezTo>
                  <a:pt x="17953" y="7834"/>
                  <a:pt x="17982" y="7814"/>
                  <a:pt x="18021" y="7795"/>
                </a:cubicBezTo>
                <a:cubicBezTo>
                  <a:pt x="18011" y="7853"/>
                  <a:pt x="18011" y="7910"/>
                  <a:pt x="17982" y="7930"/>
                </a:cubicBezTo>
                <a:cubicBezTo>
                  <a:pt x="17963" y="7949"/>
                  <a:pt x="17953" y="7949"/>
                  <a:pt x="17943" y="7930"/>
                </a:cubicBezTo>
                <a:close/>
                <a:moveTo>
                  <a:pt x="584" y="16550"/>
                </a:moveTo>
                <a:cubicBezTo>
                  <a:pt x="584" y="16570"/>
                  <a:pt x="575" y="16570"/>
                  <a:pt x="575" y="16608"/>
                </a:cubicBezTo>
                <a:cubicBezTo>
                  <a:pt x="565" y="16742"/>
                  <a:pt x="565" y="16742"/>
                  <a:pt x="507" y="16608"/>
                </a:cubicBezTo>
                <a:cubicBezTo>
                  <a:pt x="488" y="16570"/>
                  <a:pt x="468" y="16531"/>
                  <a:pt x="449" y="16531"/>
                </a:cubicBezTo>
                <a:cubicBezTo>
                  <a:pt x="468" y="16435"/>
                  <a:pt x="497" y="16435"/>
                  <a:pt x="536" y="16435"/>
                </a:cubicBezTo>
                <a:cubicBezTo>
                  <a:pt x="565" y="16435"/>
                  <a:pt x="594" y="16474"/>
                  <a:pt x="584" y="16550"/>
                </a:cubicBezTo>
                <a:close/>
                <a:moveTo>
                  <a:pt x="720" y="13114"/>
                </a:moveTo>
                <a:cubicBezTo>
                  <a:pt x="720" y="13152"/>
                  <a:pt x="710" y="13171"/>
                  <a:pt x="710" y="13190"/>
                </a:cubicBezTo>
                <a:cubicBezTo>
                  <a:pt x="691" y="13363"/>
                  <a:pt x="691" y="13382"/>
                  <a:pt x="633" y="13210"/>
                </a:cubicBezTo>
                <a:cubicBezTo>
                  <a:pt x="604" y="13152"/>
                  <a:pt x="584" y="13114"/>
                  <a:pt x="555" y="13094"/>
                </a:cubicBezTo>
                <a:cubicBezTo>
                  <a:pt x="575" y="12998"/>
                  <a:pt x="623" y="12979"/>
                  <a:pt x="662" y="12979"/>
                </a:cubicBezTo>
                <a:cubicBezTo>
                  <a:pt x="700" y="12979"/>
                  <a:pt x="729" y="13037"/>
                  <a:pt x="720" y="13114"/>
                </a:cubicBezTo>
                <a:close/>
                <a:moveTo>
                  <a:pt x="7211" y="9466"/>
                </a:moveTo>
                <a:cubicBezTo>
                  <a:pt x="7221" y="9446"/>
                  <a:pt x="7221" y="9427"/>
                  <a:pt x="7221" y="9427"/>
                </a:cubicBezTo>
                <a:cubicBezTo>
                  <a:pt x="7221" y="9427"/>
                  <a:pt x="7221" y="9446"/>
                  <a:pt x="7221" y="9446"/>
                </a:cubicBezTo>
                <a:cubicBezTo>
                  <a:pt x="7221" y="9446"/>
                  <a:pt x="7221" y="9446"/>
                  <a:pt x="7211" y="9466"/>
                </a:cubicBezTo>
                <a:close/>
                <a:moveTo>
                  <a:pt x="7221" y="9178"/>
                </a:moveTo>
                <a:cubicBezTo>
                  <a:pt x="7221" y="9254"/>
                  <a:pt x="7221" y="9331"/>
                  <a:pt x="7221" y="9408"/>
                </a:cubicBezTo>
                <a:cubicBezTo>
                  <a:pt x="7192" y="9350"/>
                  <a:pt x="7153" y="9331"/>
                  <a:pt x="7124" y="9312"/>
                </a:cubicBezTo>
                <a:cubicBezTo>
                  <a:pt x="7114" y="9312"/>
                  <a:pt x="7114" y="9293"/>
                  <a:pt x="7114" y="9274"/>
                </a:cubicBezTo>
                <a:cubicBezTo>
                  <a:pt x="7105" y="9274"/>
                  <a:pt x="7105" y="9254"/>
                  <a:pt x="7114" y="9254"/>
                </a:cubicBezTo>
                <a:cubicBezTo>
                  <a:pt x="7134" y="9158"/>
                  <a:pt x="7172" y="9158"/>
                  <a:pt x="7221" y="9178"/>
                </a:cubicBezTo>
                <a:close/>
                <a:moveTo>
                  <a:pt x="9501" y="9082"/>
                </a:moveTo>
                <a:cubicBezTo>
                  <a:pt x="9510" y="9062"/>
                  <a:pt x="9510" y="9062"/>
                  <a:pt x="9510" y="9043"/>
                </a:cubicBezTo>
                <a:cubicBezTo>
                  <a:pt x="9510" y="9043"/>
                  <a:pt x="9510" y="9062"/>
                  <a:pt x="9510" y="9062"/>
                </a:cubicBezTo>
                <a:cubicBezTo>
                  <a:pt x="9510" y="9082"/>
                  <a:pt x="9510" y="9082"/>
                  <a:pt x="9501" y="9082"/>
                </a:cubicBezTo>
                <a:close/>
                <a:moveTo>
                  <a:pt x="16156" y="5050"/>
                </a:moveTo>
                <a:cubicBezTo>
                  <a:pt x="16166" y="5030"/>
                  <a:pt x="16166" y="5030"/>
                  <a:pt x="16176" y="5011"/>
                </a:cubicBezTo>
                <a:cubicBezTo>
                  <a:pt x="16176" y="5030"/>
                  <a:pt x="16176" y="5050"/>
                  <a:pt x="16156" y="5050"/>
                </a:cubicBezTo>
                <a:close/>
                <a:moveTo>
                  <a:pt x="17422" y="8621"/>
                </a:moveTo>
                <a:cubicBezTo>
                  <a:pt x="17422" y="8621"/>
                  <a:pt x="17412" y="8602"/>
                  <a:pt x="17422" y="8582"/>
                </a:cubicBezTo>
                <a:cubicBezTo>
                  <a:pt x="17441" y="8544"/>
                  <a:pt x="17460" y="8486"/>
                  <a:pt x="17499" y="8486"/>
                </a:cubicBezTo>
                <a:cubicBezTo>
                  <a:pt x="17509" y="8486"/>
                  <a:pt x="17518" y="8506"/>
                  <a:pt x="17518" y="8506"/>
                </a:cubicBezTo>
                <a:cubicBezTo>
                  <a:pt x="17528" y="8525"/>
                  <a:pt x="17528" y="8525"/>
                  <a:pt x="17528" y="8544"/>
                </a:cubicBezTo>
                <a:cubicBezTo>
                  <a:pt x="17509" y="8602"/>
                  <a:pt x="17480" y="8640"/>
                  <a:pt x="17441" y="8640"/>
                </a:cubicBezTo>
                <a:cubicBezTo>
                  <a:pt x="17431" y="8640"/>
                  <a:pt x="17422" y="8640"/>
                  <a:pt x="17422" y="8621"/>
                </a:cubicBezTo>
                <a:close/>
                <a:moveTo>
                  <a:pt x="17122" y="8083"/>
                </a:moveTo>
                <a:cubicBezTo>
                  <a:pt x="17113" y="7968"/>
                  <a:pt x="17151" y="7891"/>
                  <a:pt x="17190" y="7795"/>
                </a:cubicBezTo>
                <a:cubicBezTo>
                  <a:pt x="17190" y="7795"/>
                  <a:pt x="17209" y="7795"/>
                  <a:pt x="17219" y="7795"/>
                </a:cubicBezTo>
                <a:cubicBezTo>
                  <a:pt x="17219" y="7795"/>
                  <a:pt x="17219" y="7814"/>
                  <a:pt x="17229" y="7834"/>
                </a:cubicBezTo>
                <a:cubicBezTo>
                  <a:pt x="17229" y="7853"/>
                  <a:pt x="17238" y="7872"/>
                  <a:pt x="17248" y="7891"/>
                </a:cubicBezTo>
                <a:cubicBezTo>
                  <a:pt x="17258" y="7891"/>
                  <a:pt x="17267" y="7872"/>
                  <a:pt x="17287" y="7872"/>
                </a:cubicBezTo>
                <a:cubicBezTo>
                  <a:pt x="17296" y="7853"/>
                  <a:pt x="17316" y="7853"/>
                  <a:pt x="17335" y="7853"/>
                </a:cubicBezTo>
                <a:cubicBezTo>
                  <a:pt x="17345" y="7853"/>
                  <a:pt x="17354" y="7872"/>
                  <a:pt x="17374" y="7891"/>
                </a:cubicBezTo>
                <a:cubicBezTo>
                  <a:pt x="17374" y="7891"/>
                  <a:pt x="17374" y="7910"/>
                  <a:pt x="17374" y="7930"/>
                </a:cubicBezTo>
                <a:cubicBezTo>
                  <a:pt x="17316" y="8045"/>
                  <a:pt x="17238" y="8102"/>
                  <a:pt x="17142" y="8141"/>
                </a:cubicBezTo>
                <a:cubicBezTo>
                  <a:pt x="17142" y="8141"/>
                  <a:pt x="17122" y="8102"/>
                  <a:pt x="17122" y="8083"/>
                </a:cubicBezTo>
                <a:close/>
                <a:moveTo>
                  <a:pt x="17113" y="9120"/>
                </a:moveTo>
                <a:cubicBezTo>
                  <a:pt x="17113" y="9120"/>
                  <a:pt x="17103" y="9120"/>
                  <a:pt x="17093" y="9120"/>
                </a:cubicBezTo>
                <a:cubicBezTo>
                  <a:pt x="17103" y="9120"/>
                  <a:pt x="17103" y="9101"/>
                  <a:pt x="17113" y="9101"/>
                </a:cubicBezTo>
                <a:cubicBezTo>
                  <a:pt x="17113" y="9101"/>
                  <a:pt x="17113" y="9120"/>
                  <a:pt x="17113" y="9120"/>
                </a:cubicBezTo>
                <a:close/>
                <a:moveTo>
                  <a:pt x="16775" y="8640"/>
                </a:moveTo>
                <a:cubicBezTo>
                  <a:pt x="16765" y="8678"/>
                  <a:pt x="16755" y="8678"/>
                  <a:pt x="16755" y="8640"/>
                </a:cubicBezTo>
                <a:cubicBezTo>
                  <a:pt x="16755" y="8640"/>
                  <a:pt x="16765" y="8621"/>
                  <a:pt x="16765" y="8621"/>
                </a:cubicBezTo>
                <a:cubicBezTo>
                  <a:pt x="16775" y="8621"/>
                  <a:pt x="16794" y="8621"/>
                  <a:pt x="16804" y="8602"/>
                </a:cubicBezTo>
                <a:cubicBezTo>
                  <a:pt x="16794" y="8621"/>
                  <a:pt x="16784" y="8640"/>
                  <a:pt x="16775" y="8640"/>
                </a:cubicBezTo>
                <a:close/>
                <a:moveTo>
                  <a:pt x="14717" y="6989"/>
                </a:moveTo>
                <a:cubicBezTo>
                  <a:pt x="14717" y="6989"/>
                  <a:pt x="14717" y="7008"/>
                  <a:pt x="14717" y="7008"/>
                </a:cubicBezTo>
                <a:cubicBezTo>
                  <a:pt x="14698" y="7027"/>
                  <a:pt x="14688" y="6989"/>
                  <a:pt x="14678" y="6950"/>
                </a:cubicBezTo>
                <a:cubicBezTo>
                  <a:pt x="14688" y="6970"/>
                  <a:pt x="14707" y="6970"/>
                  <a:pt x="14717" y="6989"/>
                </a:cubicBezTo>
                <a:close/>
                <a:moveTo>
                  <a:pt x="14514" y="7085"/>
                </a:moveTo>
                <a:cubicBezTo>
                  <a:pt x="14524" y="7085"/>
                  <a:pt x="14524" y="7104"/>
                  <a:pt x="14524" y="7104"/>
                </a:cubicBezTo>
                <a:cubicBezTo>
                  <a:pt x="14524" y="7085"/>
                  <a:pt x="14514" y="7085"/>
                  <a:pt x="14514" y="7066"/>
                </a:cubicBezTo>
                <a:cubicBezTo>
                  <a:pt x="14514" y="7066"/>
                  <a:pt x="14514" y="7085"/>
                  <a:pt x="14514" y="7085"/>
                </a:cubicBezTo>
                <a:close/>
                <a:moveTo>
                  <a:pt x="15219" y="14477"/>
                </a:moveTo>
                <a:cubicBezTo>
                  <a:pt x="15229" y="14477"/>
                  <a:pt x="15229" y="14458"/>
                  <a:pt x="15229" y="14458"/>
                </a:cubicBezTo>
                <a:cubicBezTo>
                  <a:pt x="15239" y="14477"/>
                  <a:pt x="15248" y="14477"/>
                  <a:pt x="15258" y="14477"/>
                </a:cubicBezTo>
                <a:cubicBezTo>
                  <a:pt x="15239" y="14477"/>
                  <a:pt x="15229" y="14477"/>
                  <a:pt x="15219" y="14477"/>
                </a:cubicBezTo>
                <a:cubicBezTo>
                  <a:pt x="15219" y="14477"/>
                  <a:pt x="15219" y="14477"/>
                  <a:pt x="15219" y="14477"/>
                </a:cubicBezTo>
                <a:close/>
                <a:moveTo>
                  <a:pt x="16939" y="8352"/>
                </a:moveTo>
                <a:cubicBezTo>
                  <a:pt x="16939" y="8333"/>
                  <a:pt x="16939" y="8314"/>
                  <a:pt x="16948" y="8314"/>
                </a:cubicBezTo>
                <a:cubicBezTo>
                  <a:pt x="16958" y="8294"/>
                  <a:pt x="16977" y="8294"/>
                  <a:pt x="16987" y="8294"/>
                </a:cubicBezTo>
                <a:cubicBezTo>
                  <a:pt x="16987" y="8314"/>
                  <a:pt x="16997" y="8333"/>
                  <a:pt x="16987" y="8352"/>
                </a:cubicBezTo>
                <a:cubicBezTo>
                  <a:pt x="16987" y="8371"/>
                  <a:pt x="16968" y="8371"/>
                  <a:pt x="16958" y="8371"/>
                </a:cubicBezTo>
                <a:cubicBezTo>
                  <a:pt x="16948" y="8371"/>
                  <a:pt x="16939" y="8371"/>
                  <a:pt x="16939" y="8352"/>
                </a:cubicBezTo>
                <a:close/>
                <a:moveTo>
                  <a:pt x="16987" y="8275"/>
                </a:moveTo>
                <a:cubicBezTo>
                  <a:pt x="16987" y="8275"/>
                  <a:pt x="16987" y="8256"/>
                  <a:pt x="16987" y="8256"/>
                </a:cubicBezTo>
                <a:cubicBezTo>
                  <a:pt x="16987" y="8256"/>
                  <a:pt x="16987" y="8237"/>
                  <a:pt x="16997" y="8237"/>
                </a:cubicBezTo>
                <a:cubicBezTo>
                  <a:pt x="16987" y="8256"/>
                  <a:pt x="16987" y="8256"/>
                  <a:pt x="16987" y="8275"/>
                </a:cubicBezTo>
                <a:close/>
                <a:moveTo>
                  <a:pt x="17364" y="12077"/>
                </a:moveTo>
                <a:cubicBezTo>
                  <a:pt x="17374" y="12058"/>
                  <a:pt x="17383" y="12038"/>
                  <a:pt x="17393" y="12019"/>
                </a:cubicBezTo>
                <a:cubicBezTo>
                  <a:pt x="17441" y="11904"/>
                  <a:pt x="17509" y="11808"/>
                  <a:pt x="17576" y="11731"/>
                </a:cubicBezTo>
                <a:cubicBezTo>
                  <a:pt x="17576" y="11731"/>
                  <a:pt x="17586" y="11750"/>
                  <a:pt x="17586" y="11750"/>
                </a:cubicBezTo>
                <a:cubicBezTo>
                  <a:pt x="17596" y="11789"/>
                  <a:pt x="17586" y="11866"/>
                  <a:pt x="17547" y="11904"/>
                </a:cubicBezTo>
                <a:cubicBezTo>
                  <a:pt x="17547" y="11904"/>
                  <a:pt x="17538" y="11923"/>
                  <a:pt x="17538" y="11923"/>
                </a:cubicBezTo>
                <a:cubicBezTo>
                  <a:pt x="17451" y="11923"/>
                  <a:pt x="17412" y="12000"/>
                  <a:pt x="17364" y="12077"/>
                </a:cubicBezTo>
                <a:close/>
                <a:moveTo>
                  <a:pt x="17576" y="12883"/>
                </a:moveTo>
                <a:cubicBezTo>
                  <a:pt x="17557" y="12826"/>
                  <a:pt x="17567" y="12787"/>
                  <a:pt x="17596" y="12787"/>
                </a:cubicBezTo>
                <a:cubicBezTo>
                  <a:pt x="17615" y="12768"/>
                  <a:pt x="17644" y="12787"/>
                  <a:pt x="17644" y="12845"/>
                </a:cubicBezTo>
                <a:cubicBezTo>
                  <a:pt x="17654" y="12883"/>
                  <a:pt x="17654" y="12922"/>
                  <a:pt x="17644" y="12960"/>
                </a:cubicBezTo>
                <a:cubicBezTo>
                  <a:pt x="17644" y="12960"/>
                  <a:pt x="17625" y="12979"/>
                  <a:pt x="17615" y="12979"/>
                </a:cubicBezTo>
                <a:cubicBezTo>
                  <a:pt x="17596" y="12960"/>
                  <a:pt x="17586" y="12941"/>
                  <a:pt x="17576" y="12883"/>
                </a:cubicBezTo>
                <a:close/>
                <a:moveTo>
                  <a:pt x="17006" y="12576"/>
                </a:moveTo>
                <a:cubicBezTo>
                  <a:pt x="17016" y="12576"/>
                  <a:pt x="17016" y="12557"/>
                  <a:pt x="17026" y="12538"/>
                </a:cubicBezTo>
                <a:cubicBezTo>
                  <a:pt x="17084" y="12422"/>
                  <a:pt x="17151" y="12326"/>
                  <a:pt x="17238" y="12250"/>
                </a:cubicBezTo>
                <a:cubicBezTo>
                  <a:pt x="17248" y="12250"/>
                  <a:pt x="17258" y="12230"/>
                  <a:pt x="17267" y="12230"/>
                </a:cubicBezTo>
                <a:cubicBezTo>
                  <a:pt x="17267" y="12250"/>
                  <a:pt x="17267" y="12269"/>
                  <a:pt x="17267" y="12288"/>
                </a:cubicBezTo>
                <a:cubicBezTo>
                  <a:pt x="17277" y="12326"/>
                  <a:pt x="17267" y="12365"/>
                  <a:pt x="17238" y="12384"/>
                </a:cubicBezTo>
                <a:cubicBezTo>
                  <a:pt x="17151" y="12442"/>
                  <a:pt x="17084" y="12518"/>
                  <a:pt x="17006" y="12576"/>
                </a:cubicBezTo>
                <a:close/>
                <a:moveTo>
                  <a:pt x="16707" y="12864"/>
                </a:moveTo>
                <a:cubicBezTo>
                  <a:pt x="16717" y="12826"/>
                  <a:pt x="16717" y="12806"/>
                  <a:pt x="16726" y="12768"/>
                </a:cubicBezTo>
                <a:cubicBezTo>
                  <a:pt x="16736" y="12710"/>
                  <a:pt x="16765" y="12672"/>
                  <a:pt x="16804" y="12653"/>
                </a:cubicBezTo>
                <a:cubicBezTo>
                  <a:pt x="16823" y="12653"/>
                  <a:pt x="16842" y="12653"/>
                  <a:pt x="16852" y="12653"/>
                </a:cubicBezTo>
                <a:cubicBezTo>
                  <a:pt x="16881" y="12653"/>
                  <a:pt x="16910" y="12653"/>
                  <a:pt x="16929" y="12653"/>
                </a:cubicBezTo>
                <a:cubicBezTo>
                  <a:pt x="16910" y="12672"/>
                  <a:pt x="16881" y="12691"/>
                  <a:pt x="16862" y="12691"/>
                </a:cubicBezTo>
                <a:cubicBezTo>
                  <a:pt x="16813" y="12730"/>
                  <a:pt x="16775" y="12806"/>
                  <a:pt x="16726" y="12845"/>
                </a:cubicBezTo>
                <a:cubicBezTo>
                  <a:pt x="16726" y="12864"/>
                  <a:pt x="16717" y="12864"/>
                  <a:pt x="16707" y="12864"/>
                </a:cubicBezTo>
                <a:close/>
                <a:moveTo>
                  <a:pt x="15876" y="14093"/>
                </a:moveTo>
                <a:cubicBezTo>
                  <a:pt x="15876" y="14093"/>
                  <a:pt x="15876" y="14074"/>
                  <a:pt x="15876" y="14074"/>
                </a:cubicBezTo>
                <a:cubicBezTo>
                  <a:pt x="15876" y="14074"/>
                  <a:pt x="15886" y="14074"/>
                  <a:pt x="15886" y="14074"/>
                </a:cubicBezTo>
                <a:cubicBezTo>
                  <a:pt x="15886" y="14093"/>
                  <a:pt x="15876" y="14093"/>
                  <a:pt x="15876" y="14093"/>
                </a:cubicBezTo>
                <a:close/>
                <a:moveTo>
                  <a:pt x="15760" y="13939"/>
                </a:moveTo>
                <a:cubicBezTo>
                  <a:pt x="15770" y="13920"/>
                  <a:pt x="15789" y="13901"/>
                  <a:pt x="15799" y="13882"/>
                </a:cubicBezTo>
                <a:cubicBezTo>
                  <a:pt x="15799" y="13882"/>
                  <a:pt x="15799" y="13882"/>
                  <a:pt x="15799" y="13882"/>
                </a:cubicBezTo>
                <a:cubicBezTo>
                  <a:pt x="15809" y="13901"/>
                  <a:pt x="15809" y="13901"/>
                  <a:pt x="15799" y="13920"/>
                </a:cubicBezTo>
                <a:cubicBezTo>
                  <a:pt x="15789" y="13920"/>
                  <a:pt x="15780" y="13939"/>
                  <a:pt x="15760" y="13939"/>
                </a:cubicBezTo>
                <a:close/>
                <a:moveTo>
                  <a:pt x="15644" y="14074"/>
                </a:moveTo>
                <a:cubicBezTo>
                  <a:pt x="15644" y="14054"/>
                  <a:pt x="15654" y="14054"/>
                  <a:pt x="15654" y="14054"/>
                </a:cubicBezTo>
                <a:cubicBezTo>
                  <a:pt x="15654" y="14035"/>
                  <a:pt x="15664" y="14035"/>
                  <a:pt x="15664" y="14035"/>
                </a:cubicBezTo>
                <a:cubicBezTo>
                  <a:pt x="15673" y="14054"/>
                  <a:pt x="15683" y="14074"/>
                  <a:pt x="15683" y="14074"/>
                </a:cubicBezTo>
                <a:cubicBezTo>
                  <a:pt x="15683" y="14093"/>
                  <a:pt x="15673" y="14093"/>
                  <a:pt x="15664" y="14112"/>
                </a:cubicBezTo>
                <a:cubicBezTo>
                  <a:pt x="15664" y="14093"/>
                  <a:pt x="15644" y="14093"/>
                  <a:pt x="15644" y="14074"/>
                </a:cubicBezTo>
                <a:close/>
                <a:moveTo>
                  <a:pt x="15451" y="14246"/>
                </a:moveTo>
                <a:cubicBezTo>
                  <a:pt x="15451" y="14227"/>
                  <a:pt x="15451" y="14208"/>
                  <a:pt x="15451" y="14189"/>
                </a:cubicBezTo>
                <a:cubicBezTo>
                  <a:pt x="15470" y="14189"/>
                  <a:pt x="15490" y="14170"/>
                  <a:pt x="15499" y="14170"/>
                </a:cubicBezTo>
                <a:cubicBezTo>
                  <a:pt x="15509" y="14170"/>
                  <a:pt x="15519" y="14189"/>
                  <a:pt x="15528" y="14189"/>
                </a:cubicBezTo>
                <a:cubicBezTo>
                  <a:pt x="15528" y="14208"/>
                  <a:pt x="15528" y="14208"/>
                  <a:pt x="15528" y="14227"/>
                </a:cubicBezTo>
                <a:cubicBezTo>
                  <a:pt x="15519" y="14246"/>
                  <a:pt x="15499" y="14246"/>
                  <a:pt x="15490" y="14266"/>
                </a:cubicBezTo>
                <a:cubicBezTo>
                  <a:pt x="15480" y="14266"/>
                  <a:pt x="15461" y="14266"/>
                  <a:pt x="15451" y="14246"/>
                </a:cubicBezTo>
                <a:close/>
                <a:moveTo>
                  <a:pt x="15355" y="14381"/>
                </a:moveTo>
                <a:cubicBezTo>
                  <a:pt x="15355" y="14381"/>
                  <a:pt x="15355" y="14400"/>
                  <a:pt x="15345" y="14400"/>
                </a:cubicBezTo>
                <a:cubicBezTo>
                  <a:pt x="15355" y="14381"/>
                  <a:pt x="15355" y="14381"/>
                  <a:pt x="15355" y="14362"/>
                </a:cubicBezTo>
                <a:cubicBezTo>
                  <a:pt x="15355" y="14362"/>
                  <a:pt x="15355" y="14362"/>
                  <a:pt x="15355" y="14342"/>
                </a:cubicBezTo>
                <a:cubicBezTo>
                  <a:pt x="15364" y="14362"/>
                  <a:pt x="15364" y="14381"/>
                  <a:pt x="15355" y="14381"/>
                </a:cubicBezTo>
                <a:close/>
                <a:moveTo>
                  <a:pt x="15142" y="14573"/>
                </a:moveTo>
                <a:cubicBezTo>
                  <a:pt x="15132" y="14573"/>
                  <a:pt x="15142" y="14554"/>
                  <a:pt x="15142" y="14554"/>
                </a:cubicBezTo>
                <a:cubicBezTo>
                  <a:pt x="15142" y="14534"/>
                  <a:pt x="15152" y="14534"/>
                  <a:pt x="15152" y="14515"/>
                </a:cubicBezTo>
                <a:cubicBezTo>
                  <a:pt x="15171" y="14515"/>
                  <a:pt x="15181" y="14496"/>
                  <a:pt x="15190" y="14496"/>
                </a:cubicBezTo>
                <a:cubicBezTo>
                  <a:pt x="15200" y="14496"/>
                  <a:pt x="15200" y="14496"/>
                  <a:pt x="15210" y="14496"/>
                </a:cubicBezTo>
                <a:cubicBezTo>
                  <a:pt x="15200" y="14534"/>
                  <a:pt x="15200" y="14573"/>
                  <a:pt x="15171" y="14592"/>
                </a:cubicBezTo>
                <a:cubicBezTo>
                  <a:pt x="15152" y="14592"/>
                  <a:pt x="15142" y="14592"/>
                  <a:pt x="15142" y="14573"/>
                </a:cubicBezTo>
                <a:close/>
                <a:moveTo>
                  <a:pt x="14389" y="15283"/>
                </a:moveTo>
                <a:cubicBezTo>
                  <a:pt x="14389" y="15283"/>
                  <a:pt x="14389" y="15283"/>
                  <a:pt x="14398" y="15283"/>
                </a:cubicBezTo>
                <a:cubicBezTo>
                  <a:pt x="14398" y="15283"/>
                  <a:pt x="14398" y="15283"/>
                  <a:pt x="14398" y="15302"/>
                </a:cubicBezTo>
                <a:cubicBezTo>
                  <a:pt x="14398" y="15302"/>
                  <a:pt x="14389" y="15302"/>
                  <a:pt x="14389" y="15283"/>
                </a:cubicBezTo>
                <a:close/>
                <a:moveTo>
                  <a:pt x="13964" y="15590"/>
                </a:moveTo>
                <a:cubicBezTo>
                  <a:pt x="13964" y="15590"/>
                  <a:pt x="13964" y="15571"/>
                  <a:pt x="13964" y="15571"/>
                </a:cubicBezTo>
                <a:cubicBezTo>
                  <a:pt x="13983" y="15475"/>
                  <a:pt x="14031" y="15494"/>
                  <a:pt x="14089" y="15514"/>
                </a:cubicBezTo>
                <a:cubicBezTo>
                  <a:pt x="14070" y="15533"/>
                  <a:pt x="14050" y="15571"/>
                  <a:pt x="14021" y="15590"/>
                </a:cubicBezTo>
                <a:cubicBezTo>
                  <a:pt x="14021" y="15610"/>
                  <a:pt x="14002" y="15610"/>
                  <a:pt x="13992" y="15610"/>
                </a:cubicBezTo>
                <a:cubicBezTo>
                  <a:pt x="13983" y="15610"/>
                  <a:pt x="13973" y="15610"/>
                  <a:pt x="13964" y="15590"/>
                </a:cubicBezTo>
                <a:close/>
                <a:moveTo>
                  <a:pt x="13867" y="15802"/>
                </a:moveTo>
                <a:cubicBezTo>
                  <a:pt x="13857" y="15782"/>
                  <a:pt x="13857" y="15744"/>
                  <a:pt x="13857" y="15744"/>
                </a:cubicBezTo>
                <a:cubicBezTo>
                  <a:pt x="13867" y="15744"/>
                  <a:pt x="13877" y="15744"/>
                  <a:pt x="13896" y="15744"/>
                </a:cubicBezTo>
                <a:cubicBezTo>
                  <a:pt x="13896" y="15763"/>
                  <a:pt x="13896" y="15782"/>
                  <a:pt x="13896" y="15802"/>
                </a:cubicBezTo>
                <a:cubicBezTo>
                  <a:pt x="13886" y="15802"/>
                  <a:pt x="13877" y="15802"/>
                  <a:pt x="13867" y="15802"/>
                </a:cubicBezTo>
                <a:close/>
                <a:moveTo>
                  <a:pt x="13538" y="16032"/>
                </a:moveTo>
                <a:cubicBezTo>
                  <a:pt x="13538" y="16032"/>
                  <a:pt x="13548" y="16051"/>
                  <a:pt x="13548" y="16051"/>
                </a:cubicBezTo>
                <a:cubicBezTo>
                  <a:pt x="13548" y="16051"/>
                  <a:pt x="13548" y="16070"/>
                  <a:pt x="13548" y="16070"/>
                </a:cubicBezTo>
                <a:cubicBezTo>
                  <a:pt x="13538" y="16070"/>
                  <a:pt x="13529" y="16070"/>
                  <a:pt x="13529" y="16070"/>
                </a:cubicBezTo>
                <a:cubicBezTo>
                  <a:pt x="13519" y="16051"/>
                  <a:pt x="13519" y="16032"/>
                  <a:pt x="13538" y="16032"/>
                </a:cubicBezTo>
                <a:close/>
                <a:moveTo>
                  <a:pt x="12978" y="18528"/>
                </a:moveTo>
                <a:cubicBezTo>
                  <a:pt x="12978" y="18528"/>
                  <a:pt x="12988" y="18509"/>
                  <a:pt x="12988" y="18509"/>
                </a:cubicBezTo>
                <a:cubicBezTo>
                  <a:pt x="12988" y="18509"/>
                  <a:pt x="12998" y="18509"/>
                  <a:pt x="12998" y="18528"/>
                </a:cubicBezTo>
                <a:cubicBezTo>
                  <a:pt x="12998" y="18528"/>
                  <a:pt x="12998" y="18528"/>
                  <a:pt x="12998" y="18547"/>
                </a:cubicBezTo>
                <a:cubicBezTo>
                  <a:pt x="12988" y="18547"/>
                  <a:pt x="12988" y="18528"/>
                  <a:pt x="12978" y="18528"/>
                </a:cubicBezTo>
                <a:close/>
                <a:moveTo>
                  <a:pt x="12824" y="18682"/>
                </a:moveTo>
                <a:cubicBezTo>
                  <a:pt x="12833" y="18682"/>
                  <a:pt x="12843" y="18682"/>
                  <a:pt x="12843" y="18682"/>
                </a:cubicBezTo>
                <a:cubicBezTo>
                  <a:pt x="12862" y="18701"/>
                  <a:pt x="12862" y="18720"/>
                  <a:pt x="12853" y="18720"/>
                </a:cubicBezTo>
                <a:cubicBezTo>
                  <a:pt x="12843" y="18720"/>
                  <a:pt x="12833" y="18720"/>
                  <a:pt x="12824" y="18720"/>
                </a:cubicBezTo>
                <a:cubicBezTo>
                  <a:pt x="12824" y="18701"/>
                  <a:pt x="12814" y="18682"/>
                  <a:pt x="12824" y="18682"/>
                </a:cubicBezTo>
                <a:close/>
                <a:moveTo>
                  <a:pt x="12437" y="17242"/>
                </a:moveTo>
                <a:cubicBezTo>
                  <a:pt x="12437" y="17242"/>
                  <a:pt x="12437" y="17222"/>
                  <a:pt x="12437" y="17222"/>
                </a:cubicBezTo>
                <a:cubicBezTo>
                  <a:pt x="12447" y="17222"/>
                  <a:pt x="12447" y="17242"/>
                  <a:pt x="12447" y="17242"/>
                </a:cubicBezTo>
                <a:cubicBezTo>
                  <a:pt x="12457" y="17242"/>
                  <a:pt x="12447" y="17242"/>
                  <a:pt x="12447" y="17261"/>
                </a:cubicBezTo>
                <a:cubicBezTo>
                  <a:pt x="12447" y="17261"/>
                  <a:pt x="12437" y="17242"/>
                  <a:pt x="12437" y="17242"/>
                </a:cubicBezTo>
                <a:close/>
                <a:moveTo>
                  <a:pt x="12563" y="19008"/>
                </a:moveTo>
                <a:cubicBezTo>
                  <a:pt x="12563" y="19008"/>
                  <a:pt x="12563" y="19027"/>
                  <a:pt x="12563" y="19027"/>
                </a:cubicBezTo>
                <a:cubicBezTo>
                  <a:pt x="12563" y="19027"/>
                  <a:pt x="12563" y="19027"/>
                  <a:pt x="12563" y="19027"/>
                </a:cubicBezTo>
                <a:cubicBezTo>
                  <a:pt x="12563" y="19008"/>
                  <a:pt x="12563" y="19008"/>
                  <a:pt x="12563" y="19008"/>
                </a:cubicBezTo>
                <a:close/>
                <a:moveTo>
                  <a:pt x="7114" y="18374"/>
                </a:moveTo>
                <a:cubicBezTo>
                  <a:pt x="7124" y="18374"/>
                  <a:pt x="7124" y="18374"/>
                  <a:pt x="7124" y="18374"/>
                </a:cubicBezTo>
                <a:cubicBezTo>
                  <a:pt x="7134" y="18374"/>
                  <a:pt x="7143" y="18374"/>
                  <a:pt x="7153" y="18374"/>
                </a:cubicBezTo>
                <a:cubicBezTo>
                  <a:pt x="7182" y="18374"/>
                  <a:pt x="7201" y="18413"/>
                  <a:pt x="7201" y="18451"/>
                </a:cubicBezTo>
                <a:cubicBezTo>
                  <a:pt x="7201" y="18509"/>
                  <a:pt x="7192" y="18566"/>
                  <a:pt x="7172" y="18586"/>
                </a:cubicBezTo>
                <a:cubicBezTo>
                  <a:pt x="7153" y="18605"/>
                  <a:pt x="7114" y="18586"/>
                  <a:pt x="7095" y="18547"/>
                </a:cubicBezTo>
                <a:cubicBezTo>
                  <a:pt x="7086" y="18528"/>
                  <a:pt x="7076" y="18451"/>
                  <a:pt x="7095" y="18432"/>
                </a:cubicBezTo>
                <a:cubicBezTo>
                  <a:pt x="7095" y="18413"/>
                  <a:pt x="7114" y="18394"/>
                  <a:pt x="7114" y="18374"/>
                </a:cubicBezTo>
                <a:close/>
                <a:moveTo>
                  <a:pt x="7105" y="15341"/>
                </a:moveTo>
                <a:cubicBezTo>
                  <a:pt x="7105" y="15322"/>
                  <a:pt x="7114" y="15283"/>
                  <a:pt x="7134" y="15283"/>
                </a:cubicBezTo>
                <a:cubicBezTo>
                  <a:pt x="7143" y="15283"/>
                  <a:pt x="7153" y="15302"/>
                  <a:pt x="7163" y="15322"/>
                </a:cubicBezTo>
                <a:cubicBezTo>
                  <a:pt x="7143" y="15322"/>
                  <a:pt x="7124" y="15341"/>
                  <a:pt x="7105" y="15341"/>
                </a:cubicBezTo>
                <a:close/>
                <a:moveTo>
                  <a:pt x="1782" y="15379"/>
                </a:moveTo>
                <a:cubicBezTo>
                  <a:pt x="1772" y="15379"/>
                  <a:pt x="1763" y="15379"/>
                  <a:pt x="1763" y="15379"/>
                </a:cubicBezTo>
                <a:cubicBezTo>
                  <a:pt x="1753" y="15341"/>
                  <a:pt x="1753" y="15322"/>
                  <a:pt x="1753" y="15302"/>
                </a:cubicBezTo>
                <a:cubicBezTo>
                  <a:pt x="1763" y="15264"/>
                  <a:pt x="1772" y="15283"/>
                  <a:pt x="1782" y="15322"/>
                </a:cubicBezTo>
                <a:cubicBezTo>
                  <a:pt x="1792" y="15341"/>
                  <a:pt x="1792" y="15379"/>
                  <a:pt x="1782" y="15379"/>
                </a:cubicBezTo>
                <a:close/>
                <a:moveTo>
                  <a:pt x="1502" y="14554"/>
                </a:moveTo>
                <a:cubicBezTo>
                  <a:pt x="1550" y="14573"/>
                  <a:pt x="1599" y="14592"/>
                  <a:pt x="1657" y="14611"/>
                </a:cubicBezTo>
                <a:cubicBezTo>
                  <a:pt x="1686" y="14630"/>
                  <a:pt x="1724" y="14669"/>
                  <a:pt x="1714" y="14707"/>
                </a:cubicBezTo>
                <a:cubicBezTo>
                  <a:pt x="1714" y="14746"/>
                  <a:pt x="1695" y="14746"/>
                  <a:pt x="1676" y="14746"/>
                </a:cubicBezTo>
                <a:cubicBezTo>
                  <a:pt x="1647" y="14765"/>
                  <a:pt x="1618" y="14784"/>
                  <a:pt x="1589" y="14784"/>
                </a:cubicBezTo>
                <a:cubicBezTo>
                  <a:pt x="1579" y="14803"/>
                  <a:pt x="1560" y="14822"/>
                  <a:pt x="1550" y="14842"/>
                </a:cubicBezTo>
                <a:cubicBezTo>
                  <a:pt x="1521" y="14861"/>
                  <a:pt x="1492" y="14842"/>
                  <a:pt x="1473" y="14746"/>
                </a:cubicBezTo>
                <a:cubicBezTo>
                  <a:pt x="1444" y="14630"/>
                  <a:pt x="1463" y="14554"/>
                  <a:pt x="1502" y="14554"/>
                </a:cubicBezTo>
                <a:close/>
                <a:moveTo>
                  <a:pt x="1473" y="18336"/>
                </a:moveTo>
                <a:cubicBezTo>
                  <a:pt x="1473" y="18336"/>
                  <a:pt x="1463" y="18317"/>
                  <a:pt x="1463" y="18317"/>
                </a:cubicBezTo>
                <a:cubicBezTo>
                  <a:pt x="1454" y="18298"/>
                  <a:pt x="1454" y="18278"/>
                  <a:pt x="1454" y="18259"/>
                </a:cubicBezTo>
                <a:cubicBezTo>
                  <a:pt x="1463" y="18240"/>
                  <a:pt x="1473" y="18240"/>
                  <a:pt x="1483" y="18278"/>
                </a:cubicBezTo>
                <a:cubicBezTo>
                  <a:pt x="1483" y="18298"/>
                  <a:pt x="1483" y="18317"/>
                  <a:pt x="1473" y="18336"/>
                </a:cubicBezTo>
                <a:close/>
                <a:moveTo>
                  <a:pt x="1425" y="17798"/>
                </a:moveTo>
                <a:cubicBezTo>
                  <a:pt x="1425" y="17837"/>
                  <a:pt x="1405" y="17837"/>
                  <a:pt x="1396" y="17837"/>
                </a:cubicBezTo>
                <a:cubicBezTo>
                  <a:pt x="1386" y="17837"/>
                  <a:pt x="1386" y="17837"/>
                  <a:pt x="1376" y="17837"/>
                </a:cubicBezTo>
                <a:cubicBezTo>
                  <a:pt x="1386" y="17837"/>
                  <a:pt x="1386" y="17837"/>
                  <a:pt x="1386" y="17837"/>
                </a:cubicBezTo>
                <a:cubicBezTo>
                  <a:pt x="1396" y="17798"/>
                  <a:pt x="1405" y="17779"/>
                  <a:pt x="1415" y="17760"/>
                </a:cubicBezTo>
                <a:cubicBezTo>
                  <a:pt x="1425" y="17779"/>
                  <a:pt x="1425" y="17779"/>
                  <a:pt x="1425" y="17798"/>
                </a:cubicBezTo>
                <a:close/>
                <a:moveTo>
                  <a:pt x="10988" y="18125"/>
                </a:moveTo>
                <a:cubicBezTo>
                  <a:pt x="10969" y="18029"/>
                  <a:pt x="10988" y="18010"/>
                  <a:pt x="11046" y="17971"/>
                </a:cubicBezTo>
                <a:cubicBezTo>
                  <a:pt x="11114" y="17952"/>
                  <a:pt x="11181" y="17952"/>
                  <a:pt x="11230" y="17856"/>
                </a:cubicBezTo>
                <a:cubicBezTo>
                  <a:pt x="11259" y="17818"/>
                  <a:pt x="11288" y="17798"/>
                  <a:pt x="11326" y="17798"/>
                </a:cubicBezTo>
                <a:cubicBezTo>
                  <a:pt x="11375" y="17779"/>
                  <a:pt x="11423" y="17741"/>
                  <a:pt x="11471" y="17741"/>
                </a:cubicBezTo>
                <a:cubicBezTo>
                  <a:pt x="11529" y="17722"/>
                  <a:pt x="11587" y="17722"/>
                  <a:pt x="11655" y="17702"/>
                </a:cubicBezTo>
                <a:cubicBezTo>
                  <a:pt x="11664" y="17702"/>
                  <a:pt x="11684" y="17683"/>
                  <a:pt x="11703" y="17683"/>
                </a:cubicBezTo>
                <a:cubicBezTo>
                  <a:pt x="11713" y="17683"/>
                  <a:pt x="11722" y="17683"/>
                  <a:pt x="11742" y="17683"/>
                </a:cubicBezTo>
                <a:cubicBezTo>
                  <a:pt x="11742" y="17683"/>
                  <a:pt x="11751" y="17702"/>
                  <a:pt x="11751" y="17702"/>
                </a:cubicBezTo>
                <a:cubicBezTo>
                  <a:pt x="11761" y="17722"/>
                  <a:pt x="11761" y="17741"/>
                  <a:pt x="11761" y="17760"/>
                </a:cubicBezTo>
                <a:cubicBezTo>
                  <a:pt x="11761" y="17779"/>
                  <a:pt x="11761" y="17798"/>
                  <a:pt x="11751" y="17818"/>
                </a:cubicBezTo>
                <a:cubicBezTo>
                  <a:pt x="11674" y="17875"/>
                  <a:pt x="11606" y="17952"/>
                  <a:pt x="11520" y="17971"/>
                </a:cubicBezTo>
                <a:cubicBezTo>
                  <a:pt x="11471" y="17971"/>
                  <a:pt x="11423" y="18010"/>
                  <a:pt x="11384" y="18029"/>
                </a:cubicBezTo>
                <a:cubicBezTo>
                  <a:pt x="11278" y="18086"/>
                  <a:pt x="11181" y="18125"/>
                  <a:pt x="11085" y="18182"/>
                </a:cubicBezTo>
                <a:cubicBezTo>
                  <a:pt x="11065" y="18182"/>
                  <a:pt x="11037" y="18182"/>
                  <a:pt x="11017" y="18182"/>
                </a:cubicBezTo>
                <a:cubicBezTo>
                  <a:pt x="11008" y="18182"/>
                  <a:pt x="11008" y="18163"/>
                  <a:pt x="10998" y="18163"/>
                </a:cubicBezTo>
                <a:cubicBezTo>
                  <a:pt x="10998" y="18144"/>
                  <a:pt x="10988" y="18144"/>
                  <a:pt x="10988" y="18125"/>
                </a:cubicBezTo>
                <a:close/>
                <a:moveTo>
                  <a:pt x="10515" y="18336"/>
                </a:moveTo>
                <a:cubicBezTo>
                  <a:pt x="10515" y="18317"/>
                  <a:pt x="10515" y="18278"/>
                  <a:pt x="10525" y="18278"/>
                </a:cubicBezTo>
                <a:cubicBezTo>
                  <a:pt x="10534" y="18259"/>
                  <a:pt x="10544" y="18240"/>
                  <a:pt x="10563" y="18221"/>
                </a:cubicBezTo>
                <a:cubicBezTo>
                  <a:pt x="10660" y="18182"/>
                  <a:pt x="10766" y="18144"/>
                  <a:pt x="10872" y="18106"/>
                </a:cubicBezTo>
                <a:cubicBezTo>
                  <a:pt x="10882" y="18106"/>
                  <a:pt x="10892" y="18144"/>
                  <a:pt x="10901" y="18144"/>
                </a:cubicBezTo>
                <a:cubicBezTo>
                  <a:pt x="10901" y="18163"/>
                  <a:pt x="10901" y="18202"/>
                  <a:pt x="10901" y="18202"/>
                </a:cubicBezTo>
                <a:cubicBezTo>
                  <a:pt x="10892" y="18240"/>
                  <a:pt x="10872" y="18259"/>
                  <a:pt x="10863" y="18259"/>
                </a:cubicBezTo>
                <a:cubicBezTo>
                  <a:pt x="10766" y="18298"/>
                  <a:pt x="10679" y="18336"/>
                  <a:pt x="10582" y="18374"/>
                </a:cubicBezTo>
                <a:cubicBezTo>
                  <a:pt x="10573" y="18374"/>
                  <a:pt x="10563" y="18374"/>
                  <a:pt x="10553" y="18374"/>
                </a:cubicBezTo>
                <a:cubicBezTo>
                  <a:pt x="10534" y="18355"/>
                  <a:pt x="10525" y="18336"/>
                  <a:pt x="10515" y="18336"/>
                </a:cubicBezTo>
                <a:close/>
                <a:moveTo>
                  <a:pt x="9616" y="18470"/>
                </a:moveTo>
                <a:cubicBezTo>
                  <a:pt x="9616" y="18451"/>
                  <a:pt x="9616" y="18451"/>
                  <a:pt x="9616" y="18432"/>
                </a:cubicBezTo>
                <a:cubicBezTo>
                  <a:pt x="9616" y="18432"/>
                  <a:pt x="9616" y="18413"/>
                  <a:pt x="9626" y="18413"/>
                </a:cubicBezTo>
                <a:cubicBezTo>
                  <a:pt x="9626" y="18413"/>
                  <a:pt x="9636" y="18394"/>
                  <a:pt x="9636" y="18413"/>
                </a:cubicBezTo>
                <a:cubicBezTo>
                  <a:pt x="9684" y="18470"/>
                  <a:pt x="9732" y="18528"/>
                  <a:pt x="9771" y="18605"/>
                </a:cubicBezTo>
                <a:cubicBezTo>
                  <a:pt x="9790" y="18624"/>
                  <a:pt x="9790" y="18662"/>
                  <a:pt x="9790" y="18682"/>
                </a:cubicBezTo>
                <a:cubicBezTo>
                  <a:pt x="9800" y="18720"/>
                  <a:pt x="9781" y="18739"/>
                  <a:pt x="9761" y="18739"/>
                </a:cubicBezTo>
                <a:cubicBezTo>
                  <a:pt x="9742" y="18739"/>
                  <a:pt x="9713" y="18720"/>
                  <a:pt x="9694" y="18720"/>
                </a:cubicBezTo>
                <a:cubicBezTo>
                  <a:pt x="9665" y="18624"/>
                  <a:pt x="9645" y="18547"/>
                  <a:pt x="9616" y="18470"/>
                </a:cubicBezTo>
                <a:close/>
                <a:moveTo>
                  <a:pt x="9404" y="18432"/>
                </a:moveTo>
                <a:cubicBezTo>
                  <a:pt x="9423" y="18394"/>
                  <a:pt x="9452" y="18413"/>
                  <a:pt x="9472" y="18451"/>
                </a:cubicBezTo>
                <a:cubicBezTo>
                  <a:pt x="9481" y="18490"/>
                  <a:pt x="9481" y="18528"/>
                  <a:pt x="9472" y="18547"/>
                </a:cubicBezTo>
                <a:cubicBezTo>
                  <a:pt x="9452" y="18566"/>
                  <a:pt x="9433" y="18566"/>
                  <a:pt x="9404" y="18528"/>
                </a:cubicBezTo>
                <a:cubicBezTo>
                  <a:pt x="9385" y="18509"/>
                  <a:pt x="9385" y="18451"/>
                  <a:pt x="9404" y="18432"/>
                </a:cubicBezTo>
                <a:close/>
                <a:moveTo>
                  <a:pt x="9317" y="18662"/>
                </a:moveTo>
                <a:cubicBezTo>
                  <a:pt x="9307" y="18662"/>
                  <a:pt x="9307" y="18643"/>
                  <a:pt x="9317" y="18624"/>
                </a:cubicBezTo>
                <a:cubicBezTo>
                  <a:pt x="9317" y="18624"/>
                  <a:pt x="9346" y="18643"/>
                  <a:pt x="9365" y="18662"/>
                </a:cubicBezTo>
                <a:cubicBezTo>
                  <a:pt x="9365" y="18682"/>
                  <a:pt x="9365" y="18701"/>
                  <a:pt x="9365" y="18701"/>
                </a:cubicBezTo>
                <a:cubicBezTo>
                  <a:pt x="9365" y="18720"/>
                  <a:pt x="9356" y="18739"/>
                  <a:pt x="9336" y="18720"/>
                </a:cubicBezTo>
                <a:cubicBezTo>
                  <a:pt x="9327" y="18701"/>
                  <a:pt x="9317" y="18682"/>
                  <a:pt x="9317" y="18662"/>
                </a:cubicBezTo>
                <a:close/>
                <a:moveTo>
                  <a:pt x="9056" y="18758"/>
                </a:moveTo>
                <a:cubicBezTo>
                  <a:pt x="9056" y="18758"/>
                  <a:pt x="9056" y="18758"/>
                  <a:pt x="9056" y="18739"/>
                </a:cubicBezTo>
                <a:cubicBezTo>
                  <a:pt x="9066" y="18758"/>
                  <a:pt x="9066" y="18758"/>
                  <a:pt x="9066" y="18778"/>
                </a:cubicBezTo>
                <a:cubicBezTo>
                  <a:pt x="9066" y="18778"/>
                  <a:pt x="9056" y="18778"/>
                  <a:pt x="9056" y="18758"/>
                </a:cubicBezTo>
                <a:close/>
                <a:moveTo>
                  <a:pt x="8728" y="18490"/>
                </a:moveTo>
                <a:cubicBezTo>
                  <a:pt x="8737" y="18490"/>
                  <a:pt x="8737" y="18490"/>
                  <a:pt x="8747" y="18490"/>
                </a:cubicBezTo>
                <a:cubicBezTo>
                  <a:pt x="8747" y="18490"/>
                  <a:pt x="8747" y="18509"/>
                  <a:pt x="8747" y="18509"/>
                </a:cubicBezTo>
                <a:cubicBezTo>
                  <a:pt x="8747" y="18509"/>
                  <a:pt x="8737" y="18528"/>
                  <a:pt x="8737" y="18509"/>
                </a:cubicBezTo>
                <a:cubicBezTo>
                  <a:pt x="8737" y="18509"/>
                  <a:pt x="8737" y="18509"/>
                  <a:pt x="8728" y="18490"/>
                </a:cubicBezTo>
                <a:close/>
                <a:moveTo>
                  <a:pt x="7308" y="19277"/>
                </a:moveTo>
                <a:cubicBezTo>
                  <a:pt x="7250" y="19200"/>
                  <a:pt x="7230" y="19104"/>
                  <a:pt x="7211" y="19008"/>
                </a:cubicBezTo>
                <a:cubicBezTo>
                  <a:pt x="7230" y="18989"/>
                  <a:pt x="7259" y="18970"/>
                  <a:pt x="7279" y="18970"/>
                </a:cubicBezTo>
                <a:cubicBezTo>
                  <a:pt x="7288" y="18950"/>
                  <a:pt x="7298" y="18950"/>
                  <a:pt x="7317" y="18950"/>
                </a:cubicBezTo>
                <a:cubicBezTo>
                  <a:pt x="7346" y="18950"/>
                  <a:pt x="7375" y="18970"/>
                  <a:pt x="7395" y="19008"/>
                </a:cubicBezTo>
                <a:cubicBezTo>
                  <a:pt x="7443" y="19123"/>
                  <a:pt x="7482" y="19142"/>
                  <a:pt x="7540" y="19142"/>
                </a:cubicBezTo>
                <a:cubicBezTo>
                  <a:pt x="7569" y="19123"/>
                  <a:pt x="7598" y="19123"/>
                  <a:pt x="7626" y="19123"/>
                </a:cubicBezTo>
                <a:cubicBezTo>
                  <a:pt x="7626" y="19123"/>
                  <a:pt x="7626" y="19085"/>
                  <a:pt x="7626" y="19066"/>
                </a:cubicBezTo>
                <a:cubicBezTo>
                  <a:pt x="7626" y="19066"/>
                  <a:pt x="7617" y="19046"/>
                  <a:pt x="7617" y="19046"/>
                </a:cubicBezTo>
                <a:cubicBezTo>
                  <a:pt x="7588" y="19027"/>
                  <a:pt x="7559" y="19027"/>
                  <a:pt x="7530" y="19008"/>
                </a:cubicBezTo>
                <a:cubicBezTo>
                  <a:pt x="7520" y="19008"/>
                  <a:pt x="7501" y="18989"/>
                  <a:pt x="7501" y="18970"/>
                </a:cubicBezTo>
                <a:cubicBezTo>
                  <a:pt x="7501" y="18950"/>
                  <a:pt x="7501" y="18931"/>
                  <a:pt x="7511" y="18931"/>
                </a:cubicBezTo>
                <a:cubicBezTo>
                  <a:pt x="7559" y="18874"/>
                  <a:pt x="7617" y="18874"/>
                  <a:pt x="7675" y="18893"/>
                </a:cubicBezTo>
                <a:cubicBezTo>
                  <a:pt x="7723" y="18893"/>
                  <a:pt x="7781" y="18893"/>
                  <a:pt x="7820" y="18835"/>
                </a:cubicBezTo>
                <a:cubicBezTo>
                  <a:pt x="7839" y="18816"/>
                  <a:pt x="7868" y="18816"/>
                  <a:pt x="7897" y="18854"/>
                </a:cubicBezTo>
                <a:cubicBezTo>
                  <a:pt x="7936" y="18912"/>
                  <a:pt x="7974" y="18931"/>
                  <a:pt x="8003" y="18854"/>
                </a:cubicBezTo>
                <a:cubicBezTo>
                  <a:pt x="8023" y="18835"/>
                  <a:pt x="8042" y="18835"/>
                  <a:pt x="8071" y="18874"/>
                </a:cubicBezTo>
                <a:cubicBezTo>
                  <a:pt x="8071" y="18874"/>
                  <a:pt x="8081" y="18874"/>
                  <a:pt x="8081" y="18893"/>
                </a:cubicBezTo>
                <a:cubicBezTo>
                  <a:pt x="8158" y="18989"/>
                  <a:pt x="8235" y="19027"/>
                  <a:pt x="8283" y="18912"/>
                </a:cubicBezTo>
                <a:cubicBezTo>
                  <a:pt x="8293" y="18893"/>
                  <a:pt x="8312" y="18874"/>
                  <a:pt x="8332" y="18893"/>
                </a:cubicBezTo>
                <a:cubicBezTo>
                  <a:pt x="8419" y="18912"/>
                  <a:pt x="8506" y="18931"/>
                  <a:pt x="8592" y="18950"/>
                </a:cubicBezTo>
                <a:cubicBezTo>
                  <a:pt x="8612" y="18950"/>
                  <a:pt x="8641" y="19008"/>
                  <a:pt x="8650" y="19066"/>
                </a:cubicBezTo>
                <a:cubicBezTo>
                  <a:pt x="8650" y="19123"/>
                  <a:pt x="8641" y="19162"/>
                  <a:pt x="8621" y="19200"/>
                </a:cubicBezTo>
                <a:cubicBezTo>
                  <a:pt x="8554" y="19238"/>
                  <a:pt x="8496" y="19296"/>
                  <a:pt x="8428" y="19334"/>
                </a:cubicBezTo>
                <a:cubicBezTo>
                  <a:pt x="8409" y="19334"/>
                  <a:pt x="8380" y="19334"/>
                  <a:pt x="8361" y="19315"/>
                </a:cubicBezTo>
                <a:cubicBezTo>
                  <a:pt x="8341" y="19315"/>
                  <a:pt x="8322" y="19296"/>
                  <a:pt x="8303" y="19277"/>
                </a:cubicBezTo>
                <a:cubicBezTo>
                  <a:pt x="8274" y="19258"/>
                  <a:pt x="8254" y="19277"/>
                  <a:pt x="8245" y="19315"/>
                </a:cubicBezTo>
                <a:cubicBezTo>
                  <a:pt x="8235" y="19354"/>
                  <a:pt x="8216" y="19392"/>
                  <a:pt x="8177" y="19373"/>
                </a:cubicBezTo>
                <a:cubicBezTo>
                  <a:pt x="8138" y="19373"/>
                  <a:pt x="8119" y="19450"/>
                  <a:pt x="8081" y="19430"/>
                </a:cubicBezTo>
                <a:cubicBezTo>
                  <a:pt x="8023" y="19430"/>
                  <a:pt x="7994" y="19469"/>
                  <a:pt x="7955" y="19507"/>
                </a:cubicBezTo>
                <a:cubicBezTo>
                  <a:pt x="7936" y="19546"/>
                  <a:pt x="7897" y="19546"/>
                  <a:pt x="7858" y="19507"/>
                </a:cubicBezTo>
                <a:cubicBezTo>
                  <a:pt x="7771" y="19430"/>
                  <a:pt x="7694" y="19450"/>
                  <a:pt x="7617" y="19469"/>
                </a:cubicBezTo>
                <a:cubicBezTo>
                  <a:pt x="7598" y="19469"/>
                  <a:pt x="7578" y="19488"/>
                  <a:pt x="7549" y="19488"/>
                </a:cubicBezTo>
                <a:cubicBezTo>
                  <a:pt x="7530" y="19488"/>
                  <a:pt x="7501" y="19469"/>
                  <a:pt x="7482" y="19450"/>
                </a:cubicBezTo>
                <a:cubicBezTo>
                  <a:pt x="7472" y="19430"/>
                  <a:pt x="7453" y="19392"/>
                  <a:pt x="7433" y="19373"/>
                </a:cubicBezTo>
                <a:cubicBezTo>
                  <a:pt x="7424" y="19354"/>
                  <a:pt x="7414" y="19373"/>
                  <a:pt x="7404" y="19392"/>
                </a:cubicBezTo>
                <a:cubicBezTo>
                  <a:pt x="7404" y="19411"/>
                  <a:pt x="7404" y="19430"/>
                  <a:pt x="7404" y="19450"/>
                </a:cubicBezTo>
                <a:cubicBezTo>
                  <a:pt x="7395" y="19488"/>
                  <a:pt x="7366" y="19507"/>
                  <a:pt x="7356" y="19488"/>
                </a:cubicBezTo>
                <a:cubicBezTo>
                  <a:pt x="7337" y="19469"/>
                  <a:pt x="7327" y="19450"/>
                  <a:pt x="7327" y="19411"/>
                </a:cubicBezTo>
                <a:cubicBezTo>
                  <a:pt x="7327" y="19354"/>
                  <a:pt x="7327" y="19315"/>
                  <a:pt x="7308" y="19277"/>
                </a:cubicBezTo>
                <a:close/>
                <a:moveTo>
                  <a:pt x="7172" y="19507"/>
                </a:moveTo>
                <a:cubicBezTo>
                  <a:pt x="7182" y="19488"/>
                  <a:pt x="7192" y="19507"/>
                  <a:pt x="7201" y="19507"/>
                </a:cubicBezTo>
                <a:cubicBezTo>
                  <a:pt x="7211" y="19526"/>
                  <a:pt x="7211" y="19526"/>
                  <a:pt x="7211" y="19546"/>
                </a:cubicBezTo>
                <a:cubicBezTo>
                  <a:pt x="7211" y="19584"/>
                  <a:pt x="7192" y="19584"/>
                  <a:pt x="7182" y="19584"/>
                </a:cubicBezTo>
                <a:cubicBezTo>
                  <a:pt x="7172" y="19584"/>
                  <a:pt x="7163" y="19584"/>
                  <a:pt x="7163" y="19584"/>
                </a:cubicBezTo>
                <a:cubicBezTo>
                  <a:pt x="7153" y="19546"/>
                  <a:pt x="7153" y="19507"/>
                  <a:pt x="7172" y="19507"/>
                </a:cubicBezTo>
                <a:close/>
                <a:moveTo>
                  <a:pt x="7086" y="20909"/>
                </a:moveTo>
                <a:cubicBezTo>
                  <a:pt x="7086" y="20909"/>
                  <a:pt x="7086" y="20890"/>
                  <a:pt x="7086" y="20890"/>
                </a:cubicBezTo>
                <a:cubicBezTo>
                  <a:pt x="7086" y="20890"/>
                  <a:pt x="7095" y="20890"/>
                  <a:pt x="7095" y="20890"/>
                </a:cubicBezTo>
                <a:cubicBezTo>
                  <a:pt x="7095" y="20890"/>
                  <a:pt x="7095" y="20909"/>
                  <a:pt x="7086" y="20909"/>
                </a:cubicBezTo>
                <a:close/>
                <a:moveTo>
                  <a:pt x="7095" y="20966"/>
                </a:moveTo>
                <a:cubicBezTo>
                  <a:pt x="7086" y="20966"/>
                  <a:pt x="7086" y="20947"/>
                  <a:pt x="7086" y="20928"/>
                </a:cubicBezTo>
                <a:cubicBezTo>
                  <a:pt x="7086" y="20947"/>
                  <a:pt x="7095" y="20947"/>
                  <a:pt x="7095" y="20947"/>
                </a:cubicBezTo>
                <a:cubicBezTo>
                  <a:pt x="7095" y="20947"/>
                  <a:pt x="7095" y="20966"/>
                  <a:pt x="7095" y="20966"/>
                </a:cubicBezTo>
                <a:close/>
                <a:moveTo>
                  <a:pt x="6622" y="19430"/>
                </a:moveTo>
                <a:cubicBezTo>
                  <a:pt x="6622" y="19411"/>
                  <a:pt x="6612" y="19392"/>
                  <a:pt x="6612" y="19373"/>
                </a:cubicBezTo>
                <a:cubicBezTo>
                  <a:pt x="6622" y="19373"/>
                  <a:pt x="6641" y="19392"/>
                  <a:pt x="6651" y="19411"/>
                </a:cubicBezTo>
                <a:cubicBezTo>
                  <a:pt x="6641" y="19411"/>
                  <a:pt x="6631" y="19411"/>
                  <a:pt x="6622" y="19430"/>
                </a:cubicBezTo>
                <a:close/>
                <a:moveTo>
                  <a:pt x="5598" y="19488"/>
                </a:moveTo>
                <a:cubicBezTo>
                  <a:pt x="5617" y="19450"/>
                  <a:pt x="5646" y="19392"/>
                  <a:pt x="5665" y="19334"/>
                </a:cubicBezTo>
                <a:cubicBezTo>
                  <a:pt x="5675" y="19334"/>
                  <a:pt x="5685" y="19315"/>
                  <a:pt x="5694" y="19315"/>
                </a:cubicBezTo>
                <a:cubicBezTo>
                  <a:pt x="5723" y="19315"/>
                  <a:pt x="5752" y="19334"/>
                  <a:pt x="5781" y="19334"/>
                </a:cubicBezTo>
                <a:cubicBezTo>
                  <a:pt x="5820" y="19277"/>
                  <a:pt x="5859" y="19219"/>
                  <a:pt x="5897" y="19162"/>
                </a:cubicBezTo>
                <a:cubicBezTo>
                  <a:pt x="5907" y="19162"/>
                  <a:pt x="5917" y="19162"/>
                  <a:pt x="5936" y="19181"/>
                </a:cubicBezTo>
                <a:cubicBezTo>
                  <a:pt x="6004" y="19238"/>
                  <a:pt x="6062" y="19200"/>
                  <a:pt x="6129" y="19181"/>
                </a:cubicBezTo>
                <a:cubicBezTo>
                  <a:pt x="6158" y="19162"/>
                  <a:pt x="6187" y="19123"/>
                  <a:pt x="6197" y="19066"/>
                </a:cubicBezTo>
                <a:cubicBezTo>
                  <a:pt x="6197" y="19066"/>
                  <a:pt x="6197" y="19066"/>
                  <a:pt x="6206" y="19066"/>
                </a:cubicBezTo>
                <a:cubicBezTo>
                  <a:pt x="6284" y="18950"/>
                  <a:pt x="6380" y="18970"/>
                  <a:pt x="6487" y="19066"/>
                </a:cubicBezTo>
                <a:cubicBezTo>
                  <a:pt x="6506" y="19085"/>
                  <a:pt x="6535" y="19085"/>
                  <a:pt x="6554" y="19085"/>
                </a:cubicBezTo>
                <a:cubicBezTo>
                  <a:pt x="6612" y="19008"/>
                  <a:pt x="6670" y="18989"/>
                  <a:pt x="6747" y="18989"/>
                </a:cubicBezTo>
                <a:cubicBezTo>
                  <a:pt x="6805" y="18970"/>
                  <a:pt x="6834" y="18893"/>
                  <a:pt x="6844" y="18797"/>
                </a:cubicBezTo>
                <a:cubicBezTo>
                  <a:pt x="6825" y="18758"/>
                  <a:pt x="6796" y="18739"/>
                  <a:pt x="6767" y="18701"/>
                </a:cubicBezTo>
                <a:cubicBezTo>
                  <a:pt x="6767" y="18701"/>
                  <a:pt x="6767" y="18682"/>
                  <a:pt x="6757" y="18682"/>
                </a:cubicBezTo>
                <a:cubicBezTo>
                  <a:pt x="6776" y="18682"/>
                  <a:pt x="6786" y="18643"/>
                  <a:pt x="6805" y="18624"/>
                </a:cubicBezTo>
                <a:cubicBezTo>
                  <a:pt x="6825" y="18547"/>
                  <a:pt x="6834" y="18547"/>
                  <a:pt x="6902" y="18624"/>
                </a:cubicBezTo>
                <a:cubicBezTo>
                  <a:pt x="6902" y="18624"/>
                  <a:pt x="6912" y="18605"/>
                  <a:pt x="6921" y="18605"/>
                </a:cubicBezTo>
                <a:cubicBezTo>
                  <a:pt x="6921" y="18605"/>
                  <a:pt x="6921" y="18605"/>
                  <a:pt x="6931" y="18624"/>
                </a:cubicBezTo>
                <a:cubicBezTo>
                  <a:pt x="6931" y="18605"/>
                  <a:pt x="6941" y="18605"/>
                  <a:pt x="6950" y="18586"/>
                </a:cubicBezTo>
                <a:cubicBezTo>
                  <a:pt x="6950" y="18586"/>
                  <a:pt x="6960" y="18586"/>
                  <a:pt x="6970" y="18605"/>
                </a:cubicBezTo>
                <a:cubicBezTo>
                  <a:pt x="6979" y="18605"/>
                  <a:pt x="6999" y="18662"/>
                  <a:pt x="6989" y="18720"/>
                </a:cubicBezTo>
                <a:cubicBezTo>
                  <a:pt x="6979" y="18758"/>
                  <a:pt x="6970" y="18778"/>
                  <a:pt x="6960" y="18816"/>
                </a:cubicBezTo>
                <a:cubicBezTo>
                  <a:pt x="7008" y="18816"/>
                  <a:pt x="7057" y="18835"/>
                  <a:pt x="7105" y="18835"/>
                </a:cubicBezTo>
                <a:cubicBezTo>
                  <a:pt x="7134" y="18854"/>
                  <a:pt x="7153" y="18874"/>
                  <a:pt x="7172" y="18893"/>
                </a:cubicBezTo>
                <a:cubicBezTo>
                  <a:pt x="7192" y="18912"/>
                  <a:pt x="7192" y="18970"/>
                  <a:pt x="7211" y="19008"/>
                </a:cubicBezTo>
                <a:cubicBezTo>
                  <a:pt x="7182" y="19066"/>
                  <a:pt x="7182" y="19142"/>
                  <a:pt x="7172" y="19200"/>
                </a:cubicBezTo>
                <a:cubicBezTo>
                  <a:pt x="7172" y="19238"/>
                  <a:pt x="7153" y="19277"/>
                  <a:pt x="7134" y="19277"/>
                </a:cubicBezTo>
                <a:cubicBezTo>
                  <a:pt x="7076" y="19315"/>
                  <a:pt x="7008" y="19334"/>
                  <a:pt x="6941" y="19354"/>
                </a:cubicBezTo>
                <a:cubicBezTo>
                  <a:pt x="6892" y="19296"/>
                  <a:pt x="6844" y="19258"/>
                  <a:pt x="6786" y="19219"/>
                </a:cubicBezTo>
                <a:cubicBezTo>
                  <a:pt x="6786" y="19200"/>
                  <a:pt x="6776" y="19200"/>
                  <a:pt x="6776" y="19181"/>
                </a:cubicBezTo>
                <a:cubicBezTo>
                  <a:pt x="6776" y="19181"/>
                  <a:pt x="6786" y="19162"/>
                  <a:pt x="6786" y="19162"/>
                </a:cubicBezTo>
                <a:cubicBezTo>
                  <a:pt x="6805" y="19162"/>
                  <a:pt x="6834" y="19162"/>
                  <a:pt x="6854" y="19162"/>
                </a:cubicBezTo>
                <a:cubicBezTo>
                  <a:pt x="6873" y="19162"/>
                  <a:pt x="6883" y="19123"/>
                  <a:pt x="6883" y="19104"/>
                </a:cubicBezTo>
                <a:cubicBezTo>
                  <a:pt x="6873" y="19066"/>
                  <a:pt x="6854" y="19027"/>
                  <a:pt x="6834" y="19027"/>
                </a:cubicBezTo>
                <a:cubicBezTo>
                  <a:pt x="6786" y="19027"/>
                  <a:pt x="6738" y="19027"/>
                  <a:pt x="6689" y="19027"/>
                </a:cubicBezTo>
                <a:cubicBezTo>
                  <a:pt x="6641" y="19123"/>
                  <a:pt x="6593" y="19219"/>
                  <a:pt x="6516" y="19258"/>
                </a:cubicBezTo>
                <a:cubicBezTo>
                  <a:pt x="6506" y="19258"/>
                  <a:pt x="6487" y="19296"/>
                  <a:pt x="6487" y="19315"/>
                </a:cubicBezTo>
                <a:cubicBezTo>
                  <a:pt x="6448" y="19411"/>
                  <a:pt x="6390" y="19450"/>
                  <a:pt x="6322" y="19450"/>
                </a:cubicBezTo>
                <a:cubicBezTo>
                  <a:pt x="6284" y="19450"/>
                  <a:pt x="6255" y="19450"/>
                  <a:pt x="6216" y="19430"/>
                </a:cubicBezTo>
                <a:cubicBezTo>
                  <a:pt x="6139" y="19411"/>
                  <a:pt x="6071" y="19430"/>
                  <a:pt x="6013" y="19488"/>
                </a:cubicBezTo>
                <a:cubicBezTo>
                  <a:pt x="5984" y="19526"/>
                  <a:pt x="5946" y="19526"/>
                  <a:pt x="5907" y="19507"/>
                </a:cubicBezTo>
                <a:cubicBezTo>
                  <a:pt x="5830" y="19450"/>
                  <a:pt x="5781" y="19546"/>
                  <a:pt x="5704" y="19507"/>
                </a:cubicBezTo>
                <a:cubicBezTo>
                  <a:pt x="5694" y="19488"/>
                  <a:pt x="5675" y="19526"/>
                  <a:pt x="5665" y="19526"/>
                </a:cubicBezTo>
                <a:cubicBezTo>
                  <a:pt x="5656" y="19546"/>
                  <a:pt x="5646" y="19565"/>
                  <a:pt x="5637" y="19565"/>
                </a:cubicBezTo>
                <a:cubicBezTo>
                  <a:pt x="5637" y="19565"/>
                  <a:pt x="5617" y="19565"/>
                  <a:pt x="5608" y="19565"/>
                </a:cubicBezTo>
                <a:cubicBezTo>
                  <a:pt x="5608" y="19546"/>
                  <a:pt x="5598" y="19507"/>
                  <a:pt x="5598" y="19488"/>
                </a:cubicBezTo>
                <a:close/>
                <a:moveTo>
                  <a:pt x="5221" y="19334"/>
                </a:moveTo>
                <a:cubicBezTo>
                  <a:pt x="5221" y="19334"/>
                  <a:pt x="5221" y="19315"/>
                  <a:pt x="5221" y="19315"/>
                </a:cubicBezTo>
                <a:cubicBezTo>
                  <a:pt x="5279" y="19315"/>
                  <a:pt x="5347" y="19315"/>
                  <a:pt x="5414" y="19315"/>
                </a:cubicBezTo>
                <a:cubicBezTo>
                  <a:pt x="5414" y="19315"/>
                  <a:pt x="5405" y="19334"/>
                  <a:pt x="5405" y="19334"/>
                </a:cubicBezTo>
                <a:cubicBezTo>
                  <a:pt x="5347" y="19354"/>
                  <a:pt x="5298" y="19373"/>
                  <a:pt x="5250" y="19392"/>
                </a:cubicBezTo>
                <a:cubicBezTo>
                  <a:pt x="5240" y="19392"/>
                  <a:pt x="5231" y="19373"/>
                  <a:pt x="5231" y="19373"/>
                </a:cubicBezTo>
                <a:cubicBezTo>
                  <a:pt x="5221" y="19354"/>
                  <a:pt x="5221" y="19354"/>
                  <a:pt x="5221" y="19334"/>
                </a:cubicBezTo>
                <a:close/>
                <a:moveTo>
                  <a:pt x="5260" y="21043"/>
                </a:moveTo>
                <a:cubicBezTo>
                  <a:pt x="5269" y="21043"/>
                  <a:pt x="5289" y="21024"/>
                  <a:pt x="5298" y="21024"/>
                </a:cubicBezTo>
                <a:cubicBezTo>
                  <a:pt x="5308" y="21024"/>
                  <a:pt x="5327" y="21043"/>
                  <a:pt x="5337" y="21043"/>
                </a:cubicBezTo>
                <a:cubicBezTo>
                  <a:pt x="5327" y="21062"/>
                  <a:pt x="5318" y="21082"/>
                  <a:pt x="5318" y="21082"/>
                </a:cubicBezTo>
                <a:cubicBezTo>
                  <a:pt x="5298" y="21101"/>
                  <a:pt x="5279" y="21082"/>
                  <a:pt x="5269" y="21082"/>
                </a:cubicBezTo>
                <a:cubicBezTo>
                  <a:pt x="5260" y="21062"/>
                  <a:pt x="5260" y="21043"/>
                  <a:pt x="5260" y="21043"/>
                </a:cubicBezTo>
                <a:close/>
                <a:moveTo>
                  <a:pt x="5115" y="19392"/>
                </a:moveTo>
                <a:cubicBezTo>
                  <a:pt x="5125" y="19373"/>
                  <a:pt x="5134" y="19373"/>
                  <a:pt x="5144" y="19373"/>
                </a:cubicBezTo>
                <a:cubicBezTo>
                  <a:pt x="5144" y="19392"/>
                  <a:pt x="5153" y="19392"/>
                  <a:pt x="5153" y="19411"/>
                </a:cubicBezTo>
                <a:cubicBezTo>
                  <a:pt x="5153" y="19411"/>
                  <a:pt x="5153" y="19430"/>
                  <a:pt x="5153" y="19430"/>
                </a:cubicBezTo>
                <a:cubicBezTo>
                  <a:pt x="5144" y="19430"/>
                  <a:pt x="5134" y="19430"/>
                  <a:pt x="5125" y="19430"/>
                </a:cubicBezTo>
                <a:cubicBezTo>
                  <a:pt x="5125" y="19411"/>
                  <a:pt x="5115" y="19411"/>
                  <a:pt x="5115" y="19392"/>
                </a:cubicBezTo>
                <a:close/>
                <a:moveTo>
                  <a:pt x="5009" y="21024"/>
                </a:moveTo>
                <a:cubicBezTo>
                  <a:pt x="5009" y="21005"/>
                  <a:pt x="5009" y="20986"/>
                  <a:pt x="5009" y="20986"/>
                </a:cubicBezTo>
                <a:cubicBezTo>
                  <a:pt x="5028" y="20947"/>
                  <a:pt x="5076" y="20966"/>
                  <a:pt x="5105" y="21005"/>
                </a:cubicBezTo>
                <a:cubicBezTo>
                  <a:pt x="5105" y="21024"/>
                  <a:pt x="5115" y="21024"/>
                  <a:pt x="5115" y="21043"/>
                </a:cubicBezTo>
                <a:cubicBezTo>
                  <a:pt x="5125" y="21082"/>
                  <a:pt x="5115" y="21139"/>
                  <a:pt x="5096" y="21139"/>
                </a:cubicBezTo>
                <a:cubicBezTo>
                  <a:pt x="5057" y="21158"/>
                  <a:pt x="5018" y="21082"/>
                  <a:pt x="5009" y="21024"/>
                </a:cubicBezTo>
                <a:close/>
                <a:moveTo>
                  <a:pt x="3753" y="21158"/>
                </a:moveTo>
                <a:cubicBezTo>
                  <a:pt x="3753" y="21158"/>
                  <a:pt x="3762" y="21158"/>
                  <a:pt x="3762" y="21158"/>
                </a:cubicBezTo>
                <a:cubicBezTo>
                  <a:pt x="3772" y="21178"/>
                  <a:pt x="3772" y="21197"/>
                  <a:pt x="3762" y="21216"/>
                </a:cubicBezTo>
                <a:cubicBezTo>
                  <a:pt x="3762" y="21216"/>
                  <a:pt x="3753" y="21216"/>
                  <a:pt x="3753" y="21216"/>
                </a:cubicBezTo>
                <a:cubicBezTo>
                  <a:pt x="3743" y="21197"/>
                  <a:pt x="3743" y="21178"/>
                  <a:pt x="3753" y="21158"/>
                </a:cubicBezTo>
                <a:close/>
                <a:moveTo>
                  <a:pt x="1425" y="18874"/>
                </a:moveTo>
                <a:cubicBezTo>
                  <a:pt x="1415" y="18797"/>
                  <a:pt x="1386" y="18739"/>
                  <a:pt x="1376" y="18662"/>
                </a:cubicBezTo>
                <a:cubicBezTo>
                  <a:pt x="1367" y="18643"/>
                  <a:pt x="1376" y="18605"/>
                  <a:pt x="1386" y="18586"/>
                </a:cubicBezTo>
                <a:cubicBezTo>
                  <a:pt x="1405" y="18547"/>
                  <a:pt x="1434" y="18547"/>
                  <a:pt x="1463" y="18566"/>
                </a:cubicBezTo>
                <a:cubicBezTo>
                  <a:pt x="1502" y="18586"/>
                  <a:pt x="1541" y="18624"/>
                  <a:pt x="1570" y="18643"/>
                </a:cubicBezTo>
                <a:cubicBezTo>
                  <a:pt x="1637" y="18643"/>
                  <a:pt x="1686" y="18739"/>
                  <a:pt x="1743" y="18797"/>
                </a:cubicBezTo>
                <a:cubicBezTo>
                  <a:pt x="1753" y="18816"/>
                  <a:pt x="1763" y="18874"/>
                  <a:pt x="1763" y="18893"/>
                </a:cubicBezTo>
                <a:cubicBezTo>
                  <a:pt x="1753" y="18931"/>
                  <a:pt x="1743" y="18970"/>
                  <a:pt x="1734" y="19008"/>
                </a:cubicBezTo>
                <a:cubicBezTo>
                  <a:pt x="1724" y="19046"/>
                  <a:pt x="1734" y="19085"/>
                  <a:pt x="1753" y="19104"/>
                </a:cubicBezTo>
                <a:cubicBezTo>
                  <a:pt x="1772" y="19123"/>
                  <a:pt x="1792" y="19142"/>
                  <a:pt x="1811" y="19181"/>
                </a:cubicBezTo>
                <a:cubicBezTo>
                  <a:pt x="1821" y="19200"/>
                  <a:pt x="1830" y="19219"/>
                  <a:pt x="1840" y="19238"/>
                </a:cubicBezTo>
                <a:cubicBezTo>
                  <a:pt x="1840" y="19258"/>
                  <a:pt x="1840" y="19258"/>
                  <a:pt x="1840" y="19277"/>
                </a:cubicBezTo>
                <a:cubicBezTo>
                  <a:pt x="1840" y="19354"/>
                  <a:pt x="1801" y="19430"/>
                  <a:pt x="1772" y="19392"/>
                </a:cubicBezTo>
                <a:cubicBezTo>
                  <a:pt x="1686" y="19334"/>
                  <a:pt x="1608" y="19258"/>
                  <a:pt x="1521" y="19219"/>
                </a:cubicBezTo>
                <a:cubicBezTo>
                  <a:pt x="1492" y="19200"/>
                  <a:pt x="1473" y="19142"/>
                  <a:pt x="1463" y="19085"/>
                </a:cubicBezTo>
                <a:cubicBezTo>
                  <a:pt x="1444" y="19008"/>
                  <a:pt x="1444" y="18950"/>
                  <a:pt x="1425" y="18874"/>
                </a:cubicBezTo>
                <a:close/>
                <a:moveTo>
                  <a:pt x="1309" y="19142"/>
                </a:moveTo>
                <a:cubicBezTo>
                  <a:pt x="1328" y="19123"/>
                  <a:pt x="1347" y="19142"/>
                  <a:pt x="1376" y="19162"/>
                </a:cubicBezTo>
                <a:cubicBezTo>
                  <a:pt x="1386" y="19181"/>
                  <a:pt x="1386" y="19200"/>
                  <a:pt x="1396" y="19219"/>
                </a:cubicBezTo>
                <a:cubicBezTo>
                  <a:pt x="1396" y="19238"/>
                  <a:pt x="1396" y="19277"/>
                  <a:pt x="1386" y="19277"/>
                </a:cubicBezTo>
                <a:cubicBezTo>
                  <a:pt x="1367" y="19315"/>
                  <a:pt x="1328" y="19296"/>
                  <a:pt x="1309" y="19219"/>
                </a:cubicBezTo>
                <a:cubicBezTo>
                  <a:pt x="1299" y="19200"/>
                  <a:pt x="1299" y="19142"/>
                  <a:pt x="1309" y="19142"/>
                </a:cubicBezTo>
                <a:close/>
                <a:moveTo>
                  <a:pt x="1251" y="17683"/>
                </a:moveTo>
                <a:cubicBezTo>
                  <a:pt x="1241" y="17683"/>
                  <a:pt x="1241" y="17683"/>
                  <a:pt x="1241" y="17683"/>
                </a:cubicBezTo>
                <a:cubicBezTo>
                  <a:pt x="1222" y="17702"/>
                  <a:pt x="1203" y="17741"/>
                  <a:pt x="1222" y="17779"/>
                </a:cubicBezTo>
                <a:cubicBezTo>
                  <a:pt x="1231" y="17818"/>
                  <a:pt x="1251" y="17856"/>
                  <a:pt x="1270" y="17875"/>
                </a:cubicBezTo>
                <a:cubicBezTo>
                  <a:pt x="1270" y="17894"/>
                  <a:pt x="1280" y="17894"/>
                  <a:pt x="1289" y="17894"/>
                </a:cubicBezTo>
                <a:cubicBezTo>
                  <a:pt x="1289" y="17894"/>
                  <a:pt x="1280" y="17894"/>
                  <a:pt x="1280" y="17894"/>
                </a:cubicBezTo>
                <a:cubicBezTo>
                  <a:pt x="1260" y="17914"/>
                  <a:pt x="1241" y="17894"/>
                  <a:pt x="1222" y="17818"/>
                </a:cubicBezTo>
                <a:cubicBezTo>
                  <a:pt x="1203" y="17741"/>
                  <a:pt x="1212" y="17664"/>
                  <a:pt x="1251" y="17683"/>
                </a:cubicBezTo>
                <a:close/>
                <a:moveTo>
                  <a:pt x="1116" y="15379"/>
                </a:moveTo>
                <a:cubicBezTo>
                  <a:pt x="1135" y="15379"/>
                  <a:pt x="1145" y="15360"/>
                  <a:pt x="1164" y="15360"/>
                </a:cubicBezTo>
                <a:cubicBezTo>
                  <a:pt x="1222" y="15398"/>
                  <a:pt x="1280" y="15398"/>
                  <a:pt x="1328" y="15379"/>
                </a:cubicBezTo>
                <a:cubicBezTo>
                  <a:pt x="1338" y="15379"/>
                  <a:pt x="1357" y="15398"/>
                  <a:pt x="1367" y="15418"/>
                </a:cubicBezTo>
                <a:cubicBezTo>
                  <a:pt x="1367" y="15437"/>
                  <a:pt x="1376" y="15456"/>
                  <a:pt x="1386" y="15475"/>
                </a:cubicBezTo>
                <a:cubicBezTo>
                  <a:pt x="1376" y="15475"/>
                  <a:pt x="1376" y="15475"/>
                  <a:pt x="1376" y="15475"/>
                </a:cubicBezTo>
                <a:cubicBezTo>
                  <a:pt x="1289" y="15437"/>
                  <a:pt x="1203" y="15418"/>
                  <a:pt x="1116" y="15379"/>
                </a:cubicBezTo>
                <a:close/>
                <a:moveTo>
                  <a:pt x="4101" y="12614"/>
                </a:moveTo>
                <a:cubicBezTo>
                  <a:pt x="4101" y="12614"/>
                  <a:pt x="4101" y="12614"/>
                  <a:pt x="4101" y="12614"/>
                </a:cubicBezTo>
                <a:cubicBezTo>
                  <a:pt x="4091" y="12614"/>
                  <a:pt x="4091" y="12595"/>
                  <a:pt x="4091" y="12595"/>
                </a:cubicBezTo>
                <a:cubicBezTo>
                  <a:pt x="4101" y="12595"/>
                  <a:pt x="4101" y="12614"/>
                  <a:pt x="4101" y="12614"/>
                </a:cubicBezTo>
                <a:close/>
                <a:moveTo>
                  <a:pt x="6419" y="13402"/>
                </a:moveTo>
                <a:cubicBezTo>
                  <a:pt x="6419" y="13402"/>
                  <a:pt x="6419" y="13421"/>
                  <a:pt x="6409" y="13421"/>
                </a:cubicBezTo>
                <a:cubicBezTo>
                  <a:pt x="6400" y="13421"/>
                  <a:pt x="6390" y="13402"/>
                  <a:pt x="6380" y="13363"/>
                </a:cubicBezTo>
                <a:cubicBezTo>
                  <a:pt x="6380" y="13363"/>
                  <a:pt x="6380" y="13344"/>
                  <a:pt x="6390" y="13344"/>
                </a:cubicBezTo>
                <a:cubicBezTo>
                  <a:pt x="6400" y="13344"/>
                  <a:pt x="6409" y="13363"/>
                  <a:pt x="6419" y="13402"/>
                </a:cubicBezTo>
                <a:close/>
                <a:moveTo>
                  <a:pt x="6545" y="12326"/>
                </a:moveTo>
                <a:cubicBezTo>
                  <a:pt x="6545" y="12365"/>
                  <a:pt x="6535" y="12365"/>
                  <a:pt x="6516" y="12326"/>
                </a:cubicBezTo>
                <a:cubicBezTo>
                  <a:pt x="6516" y="12326"/>
                  <a:pt x="6516" y="12307"/>
                  <a:pt x="6516" y="12307"/>
                </a:cubicBezTo>
                <a:cubicBezTo>
                  <a:pt x="6525" y="12288"/>
                  <a:pt x="6525" y="12288"/>
                  <a:pt x="6535" y="12288"/>
                </a:cubicBezTo>
                <a:cubicBezTo>
                  <a:pt x="6535" y="12307"/>
                  <a:pt x="6545" y="12326"/>
                  <a:pt x="6545" y="12326"/>
                </a:cubicBezTo>
                <a:close/>
                <a:moveTo>
                  <a:pt x="7047" y="13248"/>
                </a:moveTo>
                <a:cubicBezTo>
                  <a:pt x="7057" y="13248"/>
                  <a:pt x="7057" y="13248"/>
                  <a:pt x="7057" y="13248"/>
                </a:cubicBezTo>
                <a:cubicBezTo>
                  <a:pt x="7018" y="13267"/>
                  <a:pt x="6970" y="13286"/>
                  <a:pt x="6931" y="13306"/>
                </a:cubicBezTo>
                <a:cubicBezTo>
                  <a:pt x="6950" y="13267"/>
                  <a:pt x="6979" y="13248"/>
                  <a:pt x="7018" y="13248"/>
                </a:cubicBezTo>
                <a:cubicBezTo>
                  <a:pt x="7028" y="13229"/>
                  <a:pt x="7037" y="13248"/>
                  <a:pt x="7047" y="13248"/>
                </a:cubicBezTo>
                <a:close/>
                <a:moveTo>
                  <a:pt x="7211" y="13094"/>
                </a:moveTo>
                <a:cubicBezTo>
                  <a:pt x="7201" y="13114"/>
                  <a:pt x="7201" y="13133"/>
                  <a:pt x="7192" y="13152"/>
                </a:cubicBezTo>
                <a:cubicBezTo>
                  <a:pt x="7192" y="13152"/>
                  <a:pt x="7192" y="13133"/>
                  <a:pt x="7182" y="13133"/>
                </a:cubicBezTo>
                <a:cubicBezTo>
                  <a:pt x="7192" y="13114"/>
                  <a:pt x="7192" y="13094"/>
                  <a:pt x="7192" y="13075"/>
                </a:cubicBezTo>
                <a:cubicBezTo>
                  <a:pt x="7192" y="13075"/>
                  <a:pt x="7201" y="13094"/>
                  <a:pt x="7211" y="13094"/>
                </a:cubicBezTo>
                <a:close/>
                <a:moveTo>
                  <a:pt x="7443" y="13094"/>
                </a:moveTo>
                <a:cubicBezTo>
                  <a:pt x="7443" y="13114"/>
                  <a:pt x="7453" y="13114"/>
                  <a:pt x="7462" y="13133"/>
                </a:cubicBezTo>
                <a:cubicBezTo>
                  <a:pt x="7433" y="13133"/>
                  <a:pt x="7404" y="13133"/>
                  <a:pt x="7385" y="13152"/>
                </a:cubicBezTo>
                <a:cubicBezTo>
                  <a:pt x="7366" y="13152"/>
                  <a:pt x="7346" y="13171"/>
                  <a:pt x="7327" y="13171"/>
                </a:cubicBezTo>
                <a:cubicBezTo>
                  <a:pt x="7327" y="13171"/>
                  <a:pt x="7327" y="13171"/>
                  <a:pt x="7327" y="13152"/>
                </a:cubicBezTo>
                <a:cubicBezTo>
                  <a:pt x="7346" y="13075"/>
                  <a:pt x="7385" y="13056"/>
                  <a:pt x="7443" y="13094"/>
                </a:cubicBezTo>
                <a:close/>
                <a:moveTo>
                  <a:pt x="8612" y="12787"/>
                </a:moveTo>
                <a:cubicBezTo>
                  <a:pt x="8602" y="12806"/>
                  <a:pt x="8592" y="12826"/>
                  <a:pt x="8583" y="12864"/>
                </a:cubicBezTo>
                <a:cubicBezTo>
                  <a:pt x="8477" y="12902"/>
                  <a:pt x="8361" y="12941"/>
                  <a:pt x="8245" y="12979"/>
                </a:cubicBezTo>
                <a:cubicBezTo>
                  <a:pt x="8196" y="12998"/>
                  <a:pt x="8148" y="12998"/>
                  <a:pt x="8109" y="13037"/>
                </a:cubicBezTo>
                <a:cubicBezTo>
                  <a:pt x="7994" y="13133"/>
                  <a:pt x="7858" y="13133"/>
                  <a:pt x="7733" y="13190"/>
                </a:cubicBezTo>
                <a:cubicBezTo>
                  <a:pt x="7704" y="13190"/>
                  <a:pt x="7675" y="13152"/>
                  <a:pt x="7655" y="13094"/>
                </a:cubicBezTo>
                <a:cubicBezTo>
                  <a:pt x="7636" y="13056"/>
                  <a:pt x="7636" y="12960"/>
                  <a:pt x="7665" y="12979"/>
                </a:cubicBezTo>
                <a:cubicBezTo>
                  <a:pt x="7733" y="12979"/>
                  <a:pt x="7820" y="12979"/>
                  <a:pt x="7887" y="12941"/>
                </a:cubicBezTo>
                <a:cubicBezTo>
                  <a:pt x="7984" y="12883"/>
                  <a:pt x="8090" y="12845"/>
                  <a:pt x="8206" y="12826"/>
                </a:cubicBezTo>
                <a:cubicBezTo>
                  <a:pt x="8235" y="12826"/>
                  <a:pt x="8254" y="12826"/>
                  <a:pt x="8283" y="12806"/>
                </a:cubicBezTo>
                <a:cubicBezTo>
                  <a:pt x="8361" y="12749"/>
                  <a:pt x="8467" y="12749"/>
                  <a:pt x="8564" y="12730"/>
                </a:cubicBezTo>
                <a:cubicBezTo>
                  <a:pt x="8583" y="12730"/>
                  <a:pt x="8612" y="12768"/>
                  <a:pt x="8612" y="12787"/>
                </a:cubicBezTo>
                <a:close/>
                <a:moveTo>
                  <a:pt x="9597" y="12365"/>
                </a:moveTo>
                <a:cubicBezTo>
                  <a:pt x="9587" y="12384"/>
                  <a:pt x="9587" y="12403"/>
                  <a:pt x="9578" y="12422"/>
                </a:cubicBezTo>
                <a:cubicBezTo>
                  <a:pt x="9578" y="12422"/>
                  <a:pt x="9568" y="12422"/>
                  <a:pt x="9559" y="12403"/>
                </a:cubicBezTo>
                <a:cubicBezTo>
                  <a:pt x="9549" y="12403"/>
                  <a:pt x="9530" y="12384"/>
                  <a:pt x="9530" y="12365"/>
                </a:cubicBezTo>
                <a:cubicBezTo>
                  <a:pt x="9520" y="12346"/>
                  <a:pt x="9530" y="12307"/>
                  <a:pt x="9539" y="12307"/>
                </a:cubicBezTo>
                <a:cubicBezTo>
                  <a:pt x="9549" y="12307"/>
                  <a:pt x="9568" y="12326"/>
                  <a:pt x="9578" y="12326"/>
                </a:cubicBezTo>
                <a:cubicBezTo>
                  <a:pt x="9587" y="12346"/>
                  <a:pt x="9597" y="12365"/>
                  <a:pt x="9597" y="12365"/>
                </a:cubicBezTo>
                <a:close/>
                <a:moveTo>
                  <a:pt x="9578" y="10291"/>
                </a:moveTo>
                <a:cubicBezTo>
                  <a:pt x="9539" y="10368"/>
                  <a:pt x="9501" y="10445"/>
                  <a:pt x="9462" y="10522"/>
                </a:cubicBezTo>
                <a:cubicBezTo>
                  <a:pt x="9414" y="10502"/>
                  <a:pt x="9356" y="10483"/>
                  <a:pt x="9307" y="10464"/>
                </a:cubicBezTo>
                <a:cubicBezTo>
                  <a:pt x="9298" y="10445"/>
                  <a:pt x="9288" y="10426"/>
                  <a:pt x="9278" y="10387"/>
                </a:cubicBezTo>
                <a:cubicBezTo>
                  <a:pt x="9278" y="10387"/>
                  <a:pt x="9278" y="10368"/>
                  <a:pt x="9278" y="10368"/>
                </a:cubicBezTo>
                <a:cubicBezTo>
                  <a:pt x="9356" y="10291"/>
                  <a:pt x="9462" y="10272"/>
                  <a:pt x="9530" y="10195"/>
                </a:cubicBezTo>
                <a:cubicBezTo>
                  <a:pt x="9539" y="10176"/>
                  <a:pt x="9559" y="10214"/>
                  <a:pt x="9568" y="10234"/>
                </a:cubicBezTo>
                <a:cubicBezTo>
                  <a:pt x="9578" y="10253"/>
                  <a:pt x="9578" y="10291"/>
                  <a:pt x="9578" y="10291"/>
                </a:cubicBezTo>
                <a:close/>
                <a:moveTo>
                  <a:pt x="10302" y="9926"/>
                </a:moveTo>
                <a:cubicBezTo>
                  <a:pt x="10293" y="9946"/>
                  <a:pt x="10283" y="9946"/>
                  <a:pt x="10273" y="9984"/>
                </a:cubicBezTo>
                <a:cubicBezTo>
                  <a:pt x="10264" y="9984"/>
                  <a:pt x="10254" y="10003"/>
                  <a:pt x="10235" y="10022"/>
                </a:cubicBezTo>
                <a:cubicBezTo>
                  <a:pt x="10225" y="10022"/>
                  <a:pt x="10206" y="10003"/>
                  <a:pt x="10196" y="9984"/>
                </a:cubicBezTo>
                <a:cubicBezTo>
                  <a:pt x="10186" y="9965"/>
                  <a:pt x="10177" y="9926"/>
                  <a:pt x="10177" y="9907"/>
                </a:cubicBezTo>
                <a:cubicBezTo>
                  <a:pt x="10177" y="9869"/>
                  <a:pt x="10186" y="9811"/>
                  <a:pt x="10196" y="9792"/>
                </a:cubicBezTo>
                <a:cubicBezTo>
                  <a:pt x="10206" y="9734"/>
                  <a:pt x="10254" y="9754"/>
                  <a:pt x="10283" y="9811"/>
                </a:cubicBezTo>
                <a:cubicBezTo>
                  <a:pt x="10302" y="9850"/>
                  <a:pt x="10312" y="9907"/>
                  <a:pt x="10302" y="9926"/>
                </a:cubicBezTo>
                <a:close/>
                <a:moveTo>
                  <a:pt x="10399" y="9830"/>
                </a:moveTo>
                <a:cubicBezTo>
                  <a:pt x="10399" y="9830"/>
                  <a:pt x="10389" y="9850"/>
                  <a:pt x="10389" y="9850"/>
                </a:cubicBezTo>
                <a:cubicBezTo>
                  <a:pt x="10389" y="9850"/>
                  <a:pt x="10389" y="9830"/>
                  <a:pt x="10380" y="9811"/>
                </a:cubicBezTo>
                <a:cubicBezTo>
                  <a:pt x="10389" y="9830"/>
                  <a:pt x="10389" y="9830"/>
                  <a:pt x="10399" y="9830"/>
                </a:cubicBezTo>
                <a:close/>
                <a:moveTo>
                  <a:pt x="11481" y="9235"/>
                </a:moveTo>
                <a:cubicBezTo>
                  <a:pt x="11481" y="9254"/>
                  <a:pt x="11471" y="9254"/>
                  <a:pt x="11471" y="9254"/>
                </a:cubicBezTo>
                <a:cubicBezTo>
                  <a:pt x="11462" y="9235"/>
                  <a:pt x="11462" y="9235"/>
                  <a:pt x="11462" y="9216"/>
                </a:cubicBezTo>
                <a:cubicBezTo>
                  <a:pt x="11462" y="9216"/>
                  <a:pt x="11471" y="9216"/>
                  <a:pt x="11471" y="9216"/>
                </a:cubicBezTo>
                <a:cubicBezTo>
                  <a:pt x="11481" y="9216"/>
                  <a:pt x="11481" y="9235"/>
                  <a:pt x="11481" y="9235"/>
                </a:cubicBezTo>
                <a:close/>
                <a:moveTo>
                  <a:pt x="11887" y="8986"/>
                </a:moveTo>
                <a:cubicBezTo>
                  <a:pt x="11877" y="8986"/>
                  <a:pt x="11877" y="8986"/>
                  <a:pt x="11877" y="8986"/>
                </a:cubicBezTo>
                <a:cubicBezTo>
                  <a:pt x="11867" y="8986"/>
                  <a:pt x="11867" y="8966"/>
                  <a:pt x="11867" y="8966"/>
                </a:cubicBezTo>
                <a:cubicBezTo>
                  <a:pt x="11877" y="8966"/>
                  <a:pt x="11877" y="8966"/>
                  <a:pt x="11887" y="8986"/>
                </a:cubicBezTo>
                <a:close/>
                <a:moveTo>
                  <a:pt x="14524" y="7008"/>
                </a:moveTo>
                <a:cubicBezTo>
                  <a:pt x="14524" y="7008"/>
                  <a:pt x="14514" y="7027"/>
                  <a:pt x="14504" y="7046"/>
                </a:cubicBezTo>
                <a:cubicBezTo>
                  <a:pt x="14504" y="7027"/>
                  <a:pt x="14514" y="7008"/>
                  <a:pt x="14524" y="7008"/>
                </a:cubicBezTo>
                <a:close/>
                <a:moveTo>
                  <a:pt x="14601" y="7046"/>
                </a:moveTo>
                <a:cubicBezTo>
                  <a:pt x="14591" y="7046"/>
                  <a:pt x="14572" y="7046"/>
                  <a:pt x="14562" y="7046"/>
                </a:cubicBezTo>
                <a:cubicBezTo>
                  <a:pt x="14553" y="7027"/>
                  <a:pt x="14543" y="7008"/>
                  <a:pt x="14533" y="7008"/>
                </a:cubicBezTo>
                <a:cubicBezTo>
                  <a:pt x="14543" y="7008"/>
                  <a:pt x="14562" y="7008"/>
                  <a:pt x="14572" y="7008"/>
                </a:cubicBezTo>
                <a:cubicBezTo>
                  <a:pt x="14582" y="7008"/>
                  <a:pt x="14582" y="7027"/>
                  <a:pt x="14591" y="7027"/>
                </a:cubicBezTo>
                <a:cubicBezTo>
                  <a:pt x="14591" y="7027"/>
                  <a:pt x="14591" y="7046"/>
                  <a:pt x="14601" y="7046"/>
                </a:cubicBezTo>
                <a:close/>
                <a:moveTo>
                  <a:pt x="14765" y="6739"/>
                </a:moveTo>
                <a:cubicBezTo>
                  <a:pt x="14775" y="6758"/>
                  <a:pt x="14785" y="6797"/>
                  <a:pt x="14794" y="6835"/>
                </a:cubicBezTo>
                <a:cubicBezTo>
                  <a:pt x="14814" y="6912"/>
                  <a:pt x="14814" y="6931"/>
                  <a:pt x="14765" y="6893"/>
                </a:cubicBezTo>
                <a:cubicBezTo>
                  <a:pt x="14707" y="6835"/>
                  <a:pt x="14688" y="6893"/>
                  <a:pt x="14678" y="6950"/>
                </a:cubicBezTo>
                <a:cubicBezTo>
                  <a:pt x="14659" y="6912"/>
                  <a:pt x="14640" y="6893"/>
                  <a:pt x="14620" y="6874"/>
                </a:cubicBezTo>
                <a:cubicBezTo>
                  <a:pt x="14611" y="6854"/>
                  <a:pt x="14601" y="6816"/>
                  <a:pt x="14601" y="6797"/>
                </a:cubicBezTo>
                <a:cubicBezTo>
                  <a:pt x="14640" y="6739"/>
                  <a:pt x="14688" y="6682"/>
                  <a:pt x="14765" y="6739"/>
                </a:cubicBezTo>
                <a:close/>
                <a:moveTo>
                  <a:pt x="15045" y="6643"/>
                </a:moveTo>
                <a:cubicBezTo>
                  <a:pt x="15055" y="6643"/>
                  <a:pt x="15055" y="6682"/>
                  <a:pt x="15055" y="6701"/>
                </a:cubicBezTo>
                <a:cubicBezTo>
                  <a:pt x="15055" y="6720"/>
                  <a:pt x="15045" y="6739"/>
                  <a:pt x="15026" y="6758"/>
                </a:cubicBezTo>
                <a:cubicBezTo>
                  <a:pt x="14987" y="6778"/>
                  <a:pt x="14949" y="6778"/>
                  <a:pt x="14910" y="6797"/>
                </a:cubicBezTo>
                <a:cubicBezTo>
                  <a:pt x="14862" y="6835"/>
                  <a:pt x="14814" y="6797"/>
                  <a:pt x="14765" y="6739"/>
                </a:cubicBezTo>
                <a:cubicBezTo>
                  <a:pt x="14785" y="6605"/>
                  <a:pt x="14794" y="6605"/>
                  <a:pt x="14862" y="6643"/>
                </a:cubicBezTo>
                <a:cubicBezTo>
                  <a:pt x="14930" y="6682"/>
                  <a:pt x="14968" y="6643"/>
                  <a:pt x="15007" y="6605"/>
                </a:cubicBezTo>
                <a:cubicBezTo>
                  <a:pt x="15016" y="6605"/>
                  <a:pt x="15036" y="6624"/>
                  <a:pt x="15045" y="6643"/>
                </a:cubicBezTo>
                <a:close/>
                <a:moveTo>
                  <a:pt x="15016" y="6355"/>
                </a:moveTo>
                <a:cubicBezTo>
                  <a:pt x="15016" y="6374"/>
                  <a:pt x="15016" y="6374"/>
                  <a:pt x="15026" y="6394"/>
                </a:cubicBezTo>
                <a:cubicBezTo>
                  <a:pt x="15026" y="6394"/>
                  <a:pt x="15016" y="6394"/>
                  <a:pt x="15016" y="6374"/>
                </a:cubicBezTo>
                <a:cubicBezTo>
                  <a:pt x="15016" y="6374"/>
                  <a:pt x="15016" y="6374"/>
                  <a:pt x="15016" y="6355"/>
                </a:cubicBezTo>
                <a:close/>
                <a:moveTo>
                  <a:pt x="15519" y="5779"/>
                </a:moveTo>
                <a:cubicBezTo>
                  <a:pt x="15538" y="5837"/>
                  <a:pt x="15548" y="5894"/>
                  <a:pt x="15567" y="5971"/>
                </a:cubicBezTo>
                <a:cubicBezTo>
                  <a:pt x="15528" y="6029"/>
                  <a:pt x="15499" y="6125"/>
                  <a:pt x="15451" y="6182"/>
                </a:cubicBezTo>
                <a:cubicBezTo>
                  <a:pt x="15374" y="6298"/>
                  <a:pt x="15297" y="6413"/>
                  <a:pt x="15210" y="6509"/>
                </a:cubicBezTo>
                <a:cubicBezTo>
                  <a:pt x="15200" y="6528"/>
                  <a:pt x="15171" y="6547"/>
                  <a:pt x="15152" y="6547"/>
                </a:cubicBezTo>
                <a:cubicBezTo>
                  <a:pt x="15113" y="6566"/>
                  <a:pt x="15084" y="6547"/>
                  <a:pt x="15055" y="6490"/>
                </a:cubicBezTo>
                <a:cubicBezTo>
                  <a:pt x="15045" y="6451"/>
                  <a:pt x="15036" y="6432"/>
                  <a:pt x="15036" y="6413"/>
                </a:cubicBezTo>
                <a:cubicBezTo>
                  <a:pt x="15065" y="6432"/>
                  <a:pt x="15094" y="6432"/>
                  <a:pt x="15094" y="6374"/>
                </a:cubicBezTo>
                <a:cubicBezTo>
                  <a:pt x="15103" y="6336"/>
                  <a:pt x="15103" y="6278"/>
                  <a:pt x="15103" y="6240"/>
                </a:cubicBezTo>
                <a:cubicBezTo>
                  <a:pt x="15132" y="6202"/>
                  <a:pt x="15161" y="6144"/>
                  <a:pt x="15190" y="6125"/>
                </a:cubicBezTo>
                <a:cubicBezTo>
                  <a:pt x="15219" y="6106"/>
                  <a:pt x="15239" y="6067"/>
                  <a:pt x="15268" y="6067"/>
                </a:cubicBezTo>
                <a:cubicBezTo>
                  <a:pt x="15335" y="6067"/>
                  <a:pt x="15374" y="6029"/>
                  <a:pt x="15413" y="5952"/>
                </a:cubicBezTo>
                <a:cubicBezTo>
                  <a:pt x="15442" y="5894"/>
                  <a:pt x="15480" y="5837"/>
                  <a:pt x="15519" y="5779"/>
                </a:cubicBezTo>
                <a:close/>
                <a:moveTo>
                  <a:pt x="16156" y="5069"/>
                </a:moveTo>
                <a:cubicBezTo>
                  <a:pt x="16156" y="5107"/>
                  <a:pt x="16176" y="5165"/>
                  <a:pt x="16156" y="5184"/>
                </a:cubicBezTo>
                <a:cubicBezTo>
                  <a:pt x="16079" y="5184"/>
                  <a:pt x="16098" y="5338"/>
                  <a:pt x="16021" y="5338"/>
                </a:cubicBezTo>
                <a:cubicBezTo>
                  <a:pt x="16002" y="5338"/>
                  <a:pt x="16011" y="5395"/>
                  <a:pt x="16021" y="5414"/>
                </a:cubicBezTo>
                <a:cubicBezTo>
                  <a:pt x="16040" y="5472"/>
                  <a:pt x="16031" y="5530"/>
                  <a:pt x="16002" y="5549"/>
                </a:cubicBezTo>
                <a:cubicBezTo>
                  <a:pt x="15982" y="5587"/>
                  <a:pt x="15953" y="5606"/>
                  <a:pt x="15925" y="5645"/>
                </a:cubicBezTo>
                <a:cubicBezTo>
                  <a:pt x="15915" y="5645"/>
                  <a:pt x="15905" y="5645"/>
                  <a:pt x="15896" y="5645"/>
                </a:cubicBezTo>
                <a:cubicBezTo>
                  <a:pt x="15847" y="5664"/>
                  <a:pt x="15789" y="5683"/>
                  <a:pt x="15741" y="5722"/>
                </a:cubicBezTo>
                <a:cubicBezTo>
                  <a:pt x="15741" y="5760"/>
                  <a:pt x="15741" y="5798"/>
                  <a:pt x="15731" y="5818"/>
                </a:cubicBezTo>
                <a:cubicBezTo>
                  <a:pt x="15712" y="5856"/>
                  <a:pt x="15673" y="5875"/>
                  <a:pt x="15644" y="5894"/>
                </a:cubicBezTo>
                <a:cubicBezTo>
                  <a:pt x="15635" y="5894"/>
                  <a:pt x="15615" y="5875"/>
                  <a:pt x="15606" y="5875"/>
                </a:cubicBezTo>
                <a:cubicBezTo>
                  <a:pt x="15577" y="5837"/>
                  <a:pt x="15548" y="5818"/>
                  <a:pt x="15519" y="5779"/>
                </a:cubicBezTo>
                <a:cubicBezTo>
                  <a:pt x="15644" y="5606"/>
                  <a:pt x="15770" y="5414"/>
                  <a:pt x="15896" y="5222"/>
                </a:cubicBezTo>
                <a:cubicBezTo>
                  <a:pt x="15934" y="5184"/>
                  <a:pt x="15953" y="5126"/>
                  <a:pt x="15992" y="5088"/>
                </a:cubicBezTo>
                <a:cubicBezTo>
                  <a:pt x="16031" y="5030"/>
                  <a:pt x="16089" y="5011"/>
                  <a:pt x="16156" y="5069"/>
                </a:cubicBezTo>
                <a:close/>
                <a:moveTo>
                  <a:pt x="16591" y="4493"/>
                </a:moveTo>
                <a:cubicBezTo>
                  <a:pt x="16591" y="4570"/>
                  <a:pt x="16562" y="4627"/>
                  <a:pt x="16523" y="4666"/>
                </a:cubicBezTo>
                <a:cubicBezTo>
                  <a:pt x="16446" y="4742"/>
                  <a:pt x="16379" y="4800"/>
                  <a:pt x="16330" y="4896"/>
                </a:cubicBezTo>
                <a:cubicBezTo>
                  <a:pt x="16292" y="4973"/>
                  <a:pt x="16234" y="4992"/>
                  <a:pt x="16176" y="4992"/>
                </a:cubicBezTo>
                <a:cubicBezTo>
                  <a:pt x="16137" y="4915"/>
                  <a:pt x="16127" y="4858"/>
                  <a:pt x="16147" y="4838"/>
                </a:cubicBezTo>
                <a:cubicBezTo>
                  <a:pt x="16243" y="4723"/>
                  <a:pt x="16330" y="4608"/>
                  <a:pt x="16417" y="4493"/>
                </a:cubicBezTo>
                <a:cubicBezTo>
                  <a:pt x="16465" y="4435"/>
                  <a:pt x="16523" y="4435"/>
                  <a:pt x="16591" y="4493"/>
                </a:cubicBezTo>
                <a:close/>
                <a:moveTo>
                  <a:pt x="17064" y="3802"/>
                </a:moveTo>
                <a:cubicBezTo>
                  <a:pt x="17045" y="3898"/>
                  <a:pt x="17026" y="4013"/>
                  <a:pt x="16958" y="4051"/>
                </a:cubicBezTo>
                <a:cubicBezTo>
                  <a:pt x="16881" y="4090"/>
                  <a:pt x="16823" y="4166"/>
                  <a:pt x="16794" y="4282"/>
                </a:cubicBezTo>
                <a:cubicBezTo>
                  <a:pt x="16765" y="4358"/>
                  <a:pt x="16726" y="4397"/>
                  <a:pt x="16697" y="4454"/>
                </a:cubicBezTo>
                <a:cubicBezTo>
                  <a:pt x="16668" y="4493"/>
                  <a:pt x="16630" y="4493"/>
                  <a:pt x="16591" y="4474"/>
                </a:cubicBezTo>
                <a:cubicBezTo>
                  <a:pt x="16591" y="4435"/>
                  <a:pt x="16591" y="4397"/>
                  <a:pt x="16591" y="4339"/>
                </a:cubicBezTo>
                <a:cubicBezTo>
                  <a:pt x="16591" y="4282"/>
                  <a:pt x="16601" y="4224"/>
                  <a:pt x="16630" y="4205"/>
                </a:cubicBezTo>
                <a:cubicBezTo>
                  <a:pt x="16746" y="4070"/>
                  <a:pt x="16852" y="3936"/>
                  <a:pt x="16948" y="3763"/>
                </a:cubicBezTo>
                <a:cubicBezTo>
                  <a:pt x="16968" y="3744"/>
                  <a:pt x="17006" y="3744"/>
                  <a:pt x="17035" y="3744"/>
                </a:cubicBezTo>
                <a:cubicBezTo>
                  <a:pt x="17035" y="3744"/>
                  <a:pt x="17064" y="3782"/>
                  <a:pt x="17064" y="3802"/>
                </a:cubicBezTo>
                <a:close/>
                <a:moveTo>
                  <a:pt x="17229" y="3494"/>
                </a:moveTo>
                <a:cubicBezTo>
                  <a:pt x="17200" y="3533"/>
                  <a:pt x="17180" y="3571"/>
                  <a:pt x="17151" y="3590"/>
                </a:cubicBezTo>
                <a:cubicBezTo>
                  <a:pt x="17132" y="3610"/>
                  <a:pt x="17103" y="3590"/>
                  <a:pt x="17084" y="3571"/>
                </a:cubicBezTo>
                <a:cubicBezTo>
                  <a:pt x="17055" y="3552"/>
                  <a:pt x="17055" y="3494"/>
                  <a:pt x="17064" y="3456"/>
                </a:cubicBezTo>
                <a:cubicBezTo>
                  <a:pt x="17074" y="3437"/>
                  <a:pt x="17084" y="3418"/>
                  <a:pt x="17093" y="3418"/>
                </a:cubicBezTo>
                <a:cubicBezTo>
                  <a:pt x="17132" y="3418"/>
                  <a:pt x="17171" y="3437"/>
                  <a:pt x="17209" y="3437"/>
                </a:cubicBezTo>
                <a:cubicBezTo>
                  <a:pt x="17219" y="3437"/>
                  <a:pt x="17229" y="3494"/>
                  <a:pt x="17229" y="3494"/>
                </a:cubicBezTo>
                <a:close/>
                <a:moveTo>
                  <a:pt x="17847" y="2515"/>
                </a:moveTo>
                <a:cubicBezTo>
                  <a:pt x="17779" y="2630"/>
                  <a:pt x="17712" y="2765"/>
                  <a:pt x="17673" y="2899"/>
                </a:cubicBezTo>
                <a:cubicBezTo>
                  <a:pt x="17634" y="3014"/>
                  <a:pt x="17586" y="3110"/>
                  <a:pt x="17518" y="3168"/>
                </a:cubicBezTo>
                <a:cubicBezTo>
                  <a:pt x="17489" y="3187"/>
                  <a:pt x="17451" y="3187"/>
                  <a:pt x="17422" y="3149"/>
                </a:cubicBezTo>
                <a:cubicBezTo>
                  <a:pt x="17403" y="3110"/>
                  <a:pt x="17393" y="3053"/>
                  <a:pt x="17403" y="3014"/>
                </a:cubicBezTo>
                <a:cubicBezTo>
                  <a:pt x="17412" y="2995"/>
                  <a:pt x="17412" y="2976"/>
                  <a:pt x="17422" y="2957"/>
                </a:cubicBezTo>
                <a:cubicBezTo>
                  <a:pt x="17528" y="2822"/>
                  <a:pt x="17644" y="2669"/>
                  <a:pt x="17760" y="2534"/>
                </a:cubicBezTo>
                <a:cubicBezTo>
                  <a:pt x="17779" y="2515"/>
                  <a:pt x="17808" y="2515"/>
                  <a:pt x="17847" y="2515"/>
                </a:cubicBezTo>
                <a:close/>
                <a:moveTo>
                  <a:pt x="18088" y="2131"/>
                </a:moveTo>
                <a:cubicBezTo>
                  <a:pt x="18098" y="2150"/>
                  <a:pt x="18098" y="2170"/>
                  <a:pt x="18098" y="2170"/>
                </a:cubicBezTo>
                <a:cubicBezTo>
                  <a:pt x="18088" y="2208"/>
                  <a:pt x="18079" y="2246"/>
                  <a:pt x="18040" y="2246"/>
                </a:cubicBezTo>
                <a:cubicBezTo>
                  <a:pt x="18040" y="2266"/>
                  <a:pt x="18030" y="2246"/>
                  <a:pt x="18030" y="2246"/>
                </a:cubicBezTo>
                <a:cubicBezTo>
                  <a:pt x="18021" y="2189"/>
                  <a:pt x="18059" y="2131"/>
                  <a:pt x="18088" y="2131"/>
                </a:cubicBezTo>
                <a:close/>
                <a:moveTo>
                  <a:pt x="19721" y="1382"/>
                </a:moveTo>
                <a:cubicBezTo>
                  <a:pt x="19711" y="1382"/>
                  <a:pt x="19711" y="1402"/>
                  <a:pt x="19702" y="1402"/>
                </a:cubicBezTo>
                <a:cubicBezTo>
                  <a:pt x="19702" y="1402"/>
                  <a:pt x="19692" y="1382"/>
                  <a:pt x="19692" y="1382"/>
                </a:cubicBezTo>
                <a:cubicBezTo>
                  <a:pt x="19692" y="1363"/>
                  <a:pt x="19702" y="1363"/>
                  <a:pt x="19702" y="1363"/>
                </a:cubicBezTo>
                <a:cubicBezTo>
                  <a:pt x="19711" y="1363"/>
                  <a:pt x="19711" y="1363"/>
                  <a:pt x="19721" y="138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947" name="Google Shape;1947;p122"/>
          <p:cNvGrpSpPr/>
          <p:nvPr/>
        </p:nvGrpSpPr>
        <p:grpSpPr>
          <a:xfrm>
            <a:off x="5576217" y="2778301"/>
            <a:ext cx="3827985" cy="3631221"/>
            <a:chOff x="45" y="4"/>
            <a:chExt cx="10207959" cy="9683257"/>
          </a:xfrm>
        </p:grpSpPr>
        <p:sp>
          <p:nvSpPr>
            <p:cNvPr id="1948" name="Google Shape;1948;p122"/>
            <p:cNvSpPr/>
            <p:nvPr/>
          </p:nvSpPr>
          <p:spPr>
            <a:xfrm rot="9478764" flipH="1">
              <a:off x="3965479" y="6353848"/>
              <a:ext cx="13106" cy="17538"/>
            </a:xfrm>
            <a:custGeom>
              <a:avLst/>
              <a:gdLst/>
              <a:ahLst/>
              <a:cxnLst/>
              <a:rect l="l" t="t" r="r" b="b"/>
              <a:pathLst>
                <a:path w="21600" h="21600" extrusionOk="0">
                  <a:moveTo>
                    <a:pt x="0" y="0"/>
                  </a:moveTo>
                  <a:cubicBezTo>
                    <a:pt x="10800" y="7200"/>
                    <a:pt x="10800" y="14400"/>
                    <a:pt x="21600" y="21600"/>
                  </a:cubicBezTo>
                  <a:cubicBezTo>
                    <a:pt x="21600" y="14400"/>
                    <a:pt x="21600" y="0"/>
                    <a:pt x="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49" name="Google Shape;1949;p122"/>
            <p:cNvSpPr/>
            <p:nvPr/>
          </p:nvSpPr>
          <p:spPr>
            <a:xfrm rot="9481054" flipH="1">
              <a:off x="4522506" y="6913642"/>
              <a:ext cx="12695" cy="12695"/>
            </a:xfrm>
            <a:custGeom>
              <a:avLst/>
              <a:gdLst/>
              <a:ahLst/>
              <a:cxnLst/>
              <a:rect l="l" t="t" r="r" b="b"/>
              <a:pathLst>
                <a:path w="21600" h="21600" extrusionOk="0">
                  <a:moveTo>
                    <a:pt x="0" y="21600"/>
                  </a:moveTo>
                  <a:cubicBezTo>
                    <a:pt x="0" y="0"/>
                    <a:pt x="21600" y="0"/>
                    <a:pt x="2160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cubicBezTo>
                    <a:pt x="0" y="0"/>
                    <a:pt x="0" y="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0" name="Google Shape;1950;p122"/>
            <p:cNvSpPr/>
            <p:nvPr/>
          </p:nvSpPr>
          <p:spPr>
            <a:xfrm rot="9461628" flipH="1">
              <a:off x="5751582" y="704442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1" name="Google Shape;1951;p122"/>
            <p:cNvSpPr/>
            <p:nvPr/>
          </p:nvSpPr>
          <p:spPr>
            <a:xfrm rot="9481054" flipH="1">
              <a:off x="5404074" y="7043423"/>
              <a:ext cx="12695" cy="12695"/>
            </a:xfrm>
            <a:custGeom>
              <a:avLst/>
              <a:gdLst/>
              <a:ahLst/>
              <a:cxnLst/>
              <a:rect l="l" t="t" r="r" b="b"/>
              <a:pathLst>
                <a:path w="21600" h="21600" extrusionOk="0">
                  <a:moveTo>
                    <a:pt x="21600" y="0"/>
                  </a:moveTo>
                  <a:cubicBezTo>
                    <a:pt x="21600" y="0"/>
                    <a:pt x="10800" y="0"/>
                    <a:pt x="0" y="0"/>
                  </a:cubicBezTo>
                  <a:cubicBezTo>
                    <a:pt x="10800" y="0"/>
                    <a:pt x="10800" y="21600"/>
                    <a:pt x="21600" y="21600"/>
                  </a:cubicBezTo>
                  <a:cubicBezTo>
                    <a:pt x="21600" y="21600"/>
                    <a:pt x="21600" y="216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2" name="Google Shape;1952;p122"/>
            <p:cNvSpPr/>
            <p:nvPr/>
          </p:nvSpPr>
          <p:spPr>
            <a:xfrm rot="9461628" flipH="1">
              <a:off x="4526524" y="691203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3" name="Google Shape;1953;p122"/>
            <p:cNvSpPr/>
            <p:nvPr/>
          </p:nvSpPr>
          <p:spPr>
            <a:xfrm rot="9481054" flipH="1">
              <a:off x="4772575" y="7500824"/>
              <a:ext cx="12695" cy="12695"/>
            </a:xfrm>
            <a:custGeom>
              <a:avLst/>
              <a:gdLst/>
              <a:ahLst/>
              <a:cxnLst/>
              <a:rect l="l" t="t" r="r" b="b"/>
              <a:pathLst>
                <a:path w="21600" h="21600" extrusionOk="0">
                  <a:moveTo>
                    <a:pt x="0" y="21600"/>
                  </a:moveTo>
                  <a:cubicBezTo>
                    <a:pt x="21600" y="21600"/>
                    <a:pt x="21600" y="21600"/>
                    <a:pt x="21600" y="21600"/>
                  </a:cubicBezTo>
                  <a:cubicBezTo>
                    <a:pt x="21600" y="21600"/>
                    <a:pt x="21600" y="21600"/>
                    <a:pt x="21600" y="0"/>
                  </a:cubicBezTo>
                  <a:cubicBezTo>
                    <a:pt x="21600" y="2160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4" name="Google Shape;1954;p122"/>
            <p:cNvSpPr/>
            <p:nvPr/>
          </p:nvSpPr>
          <p:spPr>
            <a:xfrm rot="9478764" flipH="1">
              <a:off x="5478808" y="7429459"/>
              <a:ext cx="13106" cy="17538"/>
            </a:xfrm>
            <a:custGeom>
              <a:avLst/>
              <a:gdLst/>
              <a:ahLst/>
              <a:cxnLst/>
              <a:rect l="l" t="t" r="r" b="b"/>
              <a:pathLst>
                <a:path w="21600" h="21600" extrusionOk="0">
                  <a:moveTo>
                    <a:pt x="21600" y="0"/>
                  </a:moveTo>
                  <a:cubicBezTo>
                    <a:pt x="10800" y="7200"/>
                    <a:pt x="10800" y="14400"/>
                    <a:pt x="0" y="21600"/>
                  </a:cubicBezTo>
                  <a:cubicBezTo>
                    <a:pt x="10800" y="14400"/>
                    <a:pt x="21600" y="72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5" name="Google Shape;1955;p122"/>
            <p:cNvSpPr/>
            <p:nvPr/>
          </p:nvSpPr>
          <p:spPr>
            <a:xfrm rot="9481054" flipH="1">
              <a:off x="4405904" y="6137414"/>
              <a:ext cx="12695" cy="12695"/>
            </a:xfrm>
            <a:custGeom>
              <a:avLst/>
              <a:gdLst/>
              <a:ahLst/>
              <a:cxnLst/>
              <a:rect l="l" t="t" r="r" b="b"/>
              <a:pathLst>
                <a:path w="21600" h="21600" extrusionOk="0">
                  <a:moveTo>
                    <a:pt x="21600" y="21600"/>
                  </a:moveTo>
                  <a:cubicBezTo>
                    <a:pt x="0" y="21600"/>
                    <a:pt x="0" y="0"/>
                    <a:pt x="0" y="0"/>
                  </a:cubicBezTo>
                  <a:cubicBezTo>
                    <a:pt x="0" y="21600"/>
                    <a:pt x="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6" name="Google Shape;1956;p122"/>
            <p:cNvSpPr/>
            <p:nvPr/>
          </p:nvSpPr>
          <p:spPr>
            <a:xfrm rot="9461628" flipH="1">
              <a:off x="8376294" y="616310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7" name="Google Shape;1957;p122"/>
            <p:cNvSpPr/>
            <p:nvPr/>
          </p:nvSpPr>
          <p:spPr>
            <a:xfrm rot="9206097" flipH="1">
              <a:off x="8049601" y="5399686"/>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8" name="Google Shape;1958;p122"/>
            <p:cNvSpPr/>
            <p:nvPr/>
          </p:nvSpPr>
          <p:spPr>
            <a:xfrm rot="9481054" flipH="1">
              <a:off x="4833527" y="7854731"/>
              <a:ext cx="12695" cy="12695"/>
            </a:xfrm>
            <a:custGeom>
              <a:avLst/>
              <a:gdLst/>
              <a:ahLst/>
              <a:cxnLst/>
              <a:rect l="l" t="t" r="r" b="b"/>
              <a:pathLst>
                <a:path w="21600" h="21600" extrusionOk="0">
                  <a:moveTo>
                    <a:pt x="0" y="21600"/>
                  </a:moveTo>
                  <a:cubicBezTo>
                    <a:pt x="21600" y="21600"/>
                    <a:pt x="21600" y="21600"/>
                    <a:pt x="21600" y="21600"/>
                  </a:cubicBezTo>
                  <a:cubicBezTo>
                    <a:pt x="21600" y="0"/>
                    <a:pt x="21600" y="0"/>
                    <a:pt x="21600" y="0"/>
                  </a:cubicBezTo>
                  <a:cubicBezTo>
                    <a:pt x="21600" y="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59" name="Google Shape;1959;p122"/>
            <p:cNvSpPr/>
            <p:nvPr/>
          </p:nvSpPr>
          <p:spPr>
            <a:xfrm rot="9478764" flipH="1">
              <a:off x="6178364" y="5070231"/>
              <a:ext cx="13106" cy="12695"/>
            </a:xfrm>
            <a:custGeom>
              <a:avLst/>
              <a:gdLst/>
              <a:ahLst/>
              <a:cxnLst/>
              <a:rect l="l" t="t" r="r" b="b"/>
              <a:pathLst>
                <a:path w="21600" h="21600" extrusionOk="0">
                  <a:moveTo>
                    <a:pt x="0" y="21600"/>
                  </a:moveTo>
                  <a:cubicBezTo>
                    <a:pt x="10800" y="21600"/>
                    <a:pt x="21600" y="21600"/>
                    <a:pt x="21600" y="0"/>
                  </a:cubicBezTo>
                  <a:cubicBezTo>
                    <a:pt x="21600" y="0"/>
                    <a:pt x="108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0" name="Google Shape;1960;p122"/>
            <p:cNvSpPr/>
            <p:nvPr/>
          </p:nvSpPr>
          <p:spPr>
            <a:xfrm rot="9479323" flipH="1">
              <a:off x="2349190" y="6955856"/>
              <a:ext cx="21900" cy="17538"/>
            </a:xfrm>
            <a:custGeom>
              <a:avLst/>
              <a:gdLst/>
              <a:ahLst/>
              <a:cxnLst/>
              <a:rect l="l" t="t" r="r" b="b"/>
              <a:pathLst>
                <a:path w="21600" h="21600" extrusionOk="0">
                  <a:moveTo>
                    <a:pt x="16200" y="0"/>
                  </a:moveTo>
                  <a:cubicBezTo>
                    <a:pt x="5400" y="0"/>
                    <a:pt x="0" y="7200"/>
                    <a:pt x="0" y="21600"/>
                  </a:cubicBezTo>
                  <a:cubicBezTo>
                    <a:pt x="10800" y="7200"/>
                    <a:pt x="16200" y="7200"/>
                    <a:pt x="21600" y="0"/>
                  </a:cubicBezTo>
                  <a:cubicBezTo>
                    <a:pt x="21600" y="0"/>
                    <a:pt x="16200" y="0"/>
                    <a:pt x="162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1" name="Google Shape;1961;p122"/>
            <p:cNvSpPr/>
            <p:nvPr/>
          </p:nvSpPr>
          <p:spPr>
            <a:xfrm rot="9481054" flipH="1">
              <a:off x="1069521" y="6918537"/>
              <a:ext cx="12695" cy="12695"/>
            </a:xfrm>
            <a:custGeom>
              <a:avLst/>
              <a:gdLst/>
              <a:ahLst/>
              <a:cxnLst/>
              <a:rect l="l" t="t" r="r" b="b"/>
              <a:pathLst>
                <a:path w="21600" h="21600" extrusionOk="0">
                  <a:moveTo>
                    <a:pt x="0" y="21600"/>
                  </a:moveTo>
                  <a:cubicBezTo>
                    <a:pt x="0" y="21600"/>
                    <a:pt x="0" y="21600"/>
                    <a:pt x="0" y="21600"/>
                  </a:cubicBezTo>
                  <a:cubicBezTo>
                    <a:pt x="10800" y="21600"/>
                    <a:pt x="10800" y="21600"/>
                    <a:pt x="21600" y="0"/>
                  </a:cubicBezTo>
                  <a:cubicBezTo>
                    <a:pt x="10800" y="0"/>
                    <a:pt x="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2" name="Google Shape;1962;p122"/>
            <p:cNvSpPr/>
            <p:nvPr/>
          </p:nvSpPr>
          <p:spPr>
            <a:xfrm rot="9472204" flipH="1">
              <a:off x="7307345" y="5209920"/>
              <a:ext cx="17488" cy="12715"/>
            </a:xfrm>
            <a:custGeom>
              <a:avLst/>
              <a:gdLst/>
              <a:ahLst/>
              <a:cxnLst/>
              <a:rect l="l" t="t" r="r" b="b"/>
              <a:pathLst>
                <a:path w="21600" h="21600" extrusionOk="0">
                  <a:moveTo>
                    <a:pt x="21600" y="0"/>
                  </a:moveTo>
                  <a:cubicBezTo>
                    <a:pt x="14400" y="0"/>
                    <a:pt x="7200" y="21600"/>
                    <a:pt x="0" y="21600"/>
                  </a:cubicBezTo>
                  <a:cubicBezTo>
                    <a:pt x="7200" y="21600"/>
                    <a:pt x="14400" y="216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3" name="Google Shape;1963;p122"/>
            <p:cNvSpPr/>
            <p:nvPr/>
          </p:nvSpPr>
          <p:spPr>
            <a:xfrm rot="9461628" flipH="1">
              <a:off x="6924669" y="621730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4" name="Google Shape;1964;p122"/>
            <p:cNvSpPr/>
            <p:nvPr/>
          </p:nvSpPr>
          <p:spPr>
            <a:xfrm rot="9206097" flipH="1">
              <a:off x="6052893" y="5239631"/>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5" name="Google Shape;1965;p122"/>
            <p:cNvSpPr/>
            <p:nvPr/>
          </p:nvSpPr>
          <p:spPr>
            <a:xfrm rot="9206097" flipH="1">
              <a:off x="5321350" y="5974277"/>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6" name="Google Shape;1966;p122"/>
            <p:cNvSpPr/>
            <p:nvPr/>
          </p:nvSpPr>
          <p:spPr>
            <a:xfrm rot="9472204" flipH="1">
              <a:off x="7979738" y="5796121"/>
              <a:ext cx="17488" cy="12715"/>
            </a:xfrm>
            <a:custGeom>
              <a:avLst/>
              <a:gdLst/>
              <a:ahLst/>
              <a:cxnLst/>
              <a:rect l="l" t="t" r="r" b="b"/>
              <a:pathLst>
                <a:path w="21600" h="21600" extrusionOk="0">
                  <a:moveTo>
                    <a:pt x="21600" y="0"/>
                  </a:moveTo>
                  <a:cubicBezTo>
                    <a:pt x="21600" y="0"/>
                    <a:pt x="21600" y="0"/>
                    <a:pt x="21600" y="0"/>
                  </a:cubicBezTo>
                  <a:cubicBezTo>
                    <a:pt x="21600" y="0"/>
                    <a:pt x="21600" y="0"/>
                    <a:pt x="14400" y="0"/>
                  </a:cubicBezTo>
                  <a:cubicBezTo>
                    <a:pt x="14400" y="10800"/>
                    <a:pt x="14400" y="10800"/>
                    <a:pt x="14400" y="10800"/>
                  </a:cubicBezTo>
                  <a:cubicBezTo>
                    <a:pt x="14400" y="10800"/>
                    <a:pt x="7200" y="10800"/>
                    <a:pt x="7200" y="10800"/>
                  </a:cubicBezTo>
                  <a:cubicBezTo>
                    <a:pt x="7200" y="21600"/>
                    <a:pt x="7200" y="21600"/>
                    <a:pt x="0" y="21600"/>
                  </a:cubicBezTo>
                  <a:cubicBezTo>
                    <a:pt x="7200" y="21600"/>
                    <a:pt x="14400" y="108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7" name="Google Shape;1967;p122"/>
            <p:cNvSpPr/>
            <p:nvPr/>
          </p:nvSpPr>
          <p:spPr>
            <a:xfrm rot="9461628" flipH="1">
              <a:off x="7987697" y="5804887"/>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8" name="Google Shape;1968;p122"/>
            <p:cNvSpPr/>
            <p:nvPr/>
          </p:nvSpPr>
          <p:spPr>
            <a:xfrm rot="9206097" flipH="1">
              <a:off x="3581559" y="8391215"/>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69" name="Google Shape;1969;p122"/>
            <p:cNvSpPr/>
            <p:nvPr/>
          </p:nvSpPr>
          <p:spPr>
            <a:xfrm rot="9481054" flipH="1">
              <a:off x="8340456" y="3541980"/>
              <a:ext cx="12695" cy="13156"/>
            </a:xfrm>
            <a:custGeom>
              <a:avLst/>
              <a:gdLst/>
              <a:ahLst/>
              <a:cxnLst/>
              <a:rect l="l" t="t" r="r" b="b"/>
              <a:pathLst>
                <a:path w="21600" h="21600" extrusionOk="0">
                  <a:moveTo>
                    <a:pt x="21600" y="21600"/>
                  </a:moveTo>
                  <a:cubicBezTo>
                    <a:pt x="21600" y="10800"/>
                    <a:pt x="21600" y="10800"/>
                    <a:pt x="21600" y="0"/>
                  </a:cubicBezTo>
                  <a:cubicBezTo>
                    <a:pt x="21600" y="0"/>
                    <a:pt x="0" y="10800"/>
                    <a:pt x="0" y="10800"/>
                  </a:cubicBezTo>
                  <a:cubicBezTo>
                    <a:pt x="0" y="10800"/>
                    <a:pt x="21600" y="108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970" name="Google Shape;1970;p122"/>
            <p:cNvGrpSpPr/>
            <p:nvPr/>
          </p:nvGrpSpPr>
          <p:grpSpPr>
            <a:xfrm>
              <a:off x="2691404" y="6657928"/>
              <a:ext cx="4824" cy="11770"/>
              <a:chOff x="-24" y="0"/>
              <a:chExt cx="4823" cy="11769"/>
            </a:xfrm>
          </p:grpSpPr>
          <p:cxnSp>
            <p:nvCxnSpPr>
              <p:cNvPr id="1971" name="Google Shape;1971;p122"/>
              <p:cNvCxnSpPr/>
              <p:nvPr/>
            </p:nvCxnSpPr>
            <p:spPr>
              <a:xfrm>
                <a:off x="-1" y="0"/>
                <a:ext cx="4800" cy="11700"/>
              </a:xfrm>
              <a:prstGeom prst="straightConnector1">
                <a:avLst/>
              </a:prstGeom>
              <a:noFill/>
              <a:ln>
                <a:noFill/>
              </a:ln>
            </p:spPr>
          </p:cxnSp>
          <p:cxnSp>
            <p:nvCxnSpPr>
              <p:cNvPr id="1972" name="Google Shape;1972;p122"/>
              <p:cNvCxnSpPr/>
              <p:nvPr/>
            </p:nvCxnSpPr>
            <p:spPr>
              <a:xfrm rot="10800000">
                <a:off x="-24" y="69"/>
                <a:ext cx="4800" cy="11700"/>
              </a:xfrm>
              <a:prstGeom prst="straightConnector1">
                <a:avLst/>
              </a:prstGeom>
              <a:noFill/>
              <a:ln>
                <a:noFill/>
              </a:ln>
            </p:spPr>
          </p:cxnSp>
        </p:grpSp>
        <p:sp>
          <p:nvSpPr>
            <p:cNvPr id="1973" name="Google Shape;1973;p122"/>
            <p:cNvSpPr/>
            <p:nvPr/>
          </p:nvSpPr>
          <p:spPr>
            <a:xfrm rot="9461628" flipH="1">
              <a:off x="7049207" y="524383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974" name="Google Shape;1974;p122"/>
            <p:cNvGrpSpPr/>
            <p:nvPr/>
          </p:nvGrpSpPr>
          <p:grpSpPr>
            <a:xfrm>
              <a:off x="4376187" y="8167539"/>
              <a:ext cx="22821" cy="9675"/>
              <a:chOff x="-1" y="0"/>
              <a:chExt cx="22819" cy="9674"/>
            </a:xfrm>
          </p:grpSpPr>
          <p:cxnSp>
            <p:nvCxnSpPr>
              <p:cNvPr id="1975" name="Google Shape;1975;p122"/>
              <p:cNvCxnSpPr/>
              <p:nvPr/>
            </p:nvCxnSpPr>
            <p:spPr>
              <a:xfrm>
                <a:off x="-1" y="0"/>
                <a:ext cx="22800" cy="9600"/>
              </a:xfrm>
              <a:prstGeom prst="straightConnector1">
                <a:avLst/>
              </a:prstGeom>
              <a:noFill/>
              <a:ln>
                <a:noFill/>
              </a:ln>
            </p:spPr>
          </p:cxnSp>
          <p:cxnSp>
            <p:nvCxnSpPr>
              <p:cNvPr id="1976" name="Google Shape;1976;p122"/>
              <p:cNvCxnSpPr/>
              <p:nvPr/>
            </p:nvCxnSpPr>
            <p:spPr>
              <a:xfrm rot="10800000">
                <a:off x="18" y="74"/>
                <a:ext cx="22800" cy="9600"/>
              </a:xfrm>
              <a:prstGeom prst="straightConnector1">
                <a:avLst/>
              </a:prstGeom>
              <a:noFill/>
              <a:ln>
                <a:noFill/>
              </a:ln>
            </p:spPr>
          </p:cxnSp>
        </p:grpSp>
        <p:sp>
          <p:nvSpPr>
            <p:cNvPr id="1977" name="Google Shape;1977;p122"/>
            <p:cNvSpPr/>
            <p:nvPr/>
          </p:nvSpPr>
          <p:spPr>
            <a:xfrm rot="9461628" flipH="1">
              <a:off x="4195678" y="823339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78" name="Google Shape;1978;p122"/>
            <p:cNvSpPr/>
            <p:nvPr/>
          </p:nvSpPr>
          <p:spPr>
            <a:xfrm rot="9475096" flipH="1">
              <a:off x="7908120" y="1596757"/>
              <a:ext cx="402283" cy="834322"/>
            </a:xfrm>
            <a:custGeom>
              <a:avLst/>
              <a:gdLst/>
              <a:ahLst/>
              <a:cxnLst/>
              <a:rect l="l" t="t" r="r" b="b"/>
              <a:pathLst>
                <a:path w="20681" h="20966" extrusionOk="0">
                  <a:moveTo>
                    <a:pt x="14053" y="5331"/>
                  </a:moveTo>
                  <a:cubicBezTo>
                    <a:pt x="13748" y="5031"/>
                    <a:pt x="13748" y="4581"/>
                    <a:pt x="13140" y="4131"/>
                  </a:cubicBezTo>
                  <a:cubicBezTo>
                    <a:pt x="10402" y="2181"/>
                    <a:pt x="5839" y="1131"/>
                    <a:pt x="1884" y="81"/>
                  </a:cubicBezTo>
                  <a:cubicBezTo>
                    <a:pt x="362" y="-219"/>
                    <a:pt x="58" y="381"/>
                    <a:pt x="58" y="831"/>
                  </a:cubicBezTo>
                  <a:cubicBezTo>
                    <a:pt x="-246" y="2181"/>
                    <a:pt x="667" y="3231"/>
                    <a:pt x="2188" y="4131"/>
                  </a:cubicBezTo>
                  <a:cubicBezTo>
                    <a:pt x="5230" y="5481"/>
                    <a:pt x="6143" y="7431"/>
                    <a:pt x="8272" y="9081"/>
                  </a:cubicBezTo>
                  <a:cubicBezTo>
                    <a:pt x="10098" y="10431"/>
                    <a:pt x="11010" y="12081"/>
                    <a:pt x="11923" y="13731"/>
                  </a:cubicBezTo>
                  <a:cubicBezTo>
                    <a:pt x="12836" y="15681"/>
                    <a:pt x="12531" y="17781"/>
                    <a:pt x="14053" y="19731"/>
                  </a:cubicBezTo>
                  <a:cubicBezTo>
                    <a:pt x="14965" y="20781"/>
                    <a:pt x="15269" y="21381"/>
                    <a:pt x="18008" y="20631"/>
                  </a:cubicBezTo>
                  <a:cubicBezTo>
                    <a:pt x="21354" y="19881"/>
                    <a:pt x="21050" y="18831"/>
                    <a:pt x="19833" y="17781"/>
                  </a:cubicBezTo>
                  <a:cubicBezTo>
                    <a:pt x="17399" y="15381"/>
                    <a:pt x="16791" y="12531"/>
                    <a:pt x="13748" y="10131"/>
                  </a:cubicBezTo>
                  <a:cubicBezTo>
                    <a:pt x="12836" y="9381"/>
                    <a:pt x="12531" y="8481"/>
                    <a:pt x="13140" y="7581"/>
                  </a:cubicBezTo>
                  <a:cubicBezTo>
                    <a:pt x="13444" y="6831"/>
                    <a:pt x="13748" y="6081"/>
                    <a:pt x="14053" y="5331"/>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79" name="Google Shape;1979;p122"/>
            <p:cNvSpPr/>
            <p:nvPr/>
          </p:nvSpPr>
          <p:spPr>
            <a:xfrm rot="9474829" flipH="1">
              <a:off x="508059" y="3623969"/>
              <a:ext cx="9191931" cy="4496167"/>
            </a:xfrm>
            <a:custGeom>
              <a:avLst/>
              <a:gdLst/>
              <a:ahLst/>
              <a:cxnLst/>
              <a:rect l="l" t="t" r="r" b="b"/>
              <a:pathLst>
                <a:path w="21562" h="21541" extrusionOk="0">
                  <a:moveTo>
                    <a:pt x="21504" y="13657"/>
                  </a:moveTo>
                  <a:cubicBezTo>
                    <a:pt x="21504" y="13657"/>
                    <a:pt x="21504" y="13657"/>
                    <a:pt x="21504" y="13657"/>
                  </a:cubicBezTo>
                  <a:cubicBezTo>
                    <a:pt x="21504" y="13600"/>
                    <a:pt x="21504" y="13543"/>
                    <a:pt x="21491" y="13486"/>
                  </a:cubicBezTo>
                  <a:cubicBezTo>
                    <a:pt x="21351" y="12457"/>
                    <a:pt x="21212" y="11429"/>
                    <a:pt x="20948" y="10457"/>
                  </a:cubicBezTo>
                  <a:cubicBezTo>
                    <a:pt x="21003" y="10257"/>
                    <a:pt x="20934" y="10086"/>
                    <a:pt x="20864" y="9971"/>
                  </a:cubicBezTo>
                  <a:cubicBezTo>
                    <a:pt x="20600" y="9429"/>
                    <a:pt x="20447" y="8771"/>
                    <a:pt x="20266" y="8114"/>
                  </a:cubicBezTo>
                  <a:cubicBezTo>
                    <a:pt x="20280" y="8114"/>
                    <a:pt x="20294" y="8114"/>
                    <a:pt x="20294" y="8086"/>
                  </a:cubicBezTo>
                  <a:cubicBezTo>
                    <a:pt x="20294" y="8086"/>
                    <a:pt x="20294" y="8086"/>
                    <a:pt x="20294" y="8086"/>
                  </a:cubicBezTo>
                  <a:cubicBezTo>
                    <a:pt x="20294" y="8086"/>
                    <a:pt x="20294" y="8086"/>
                    <a:pt x="20294" y="8086"/>
                  </a:cubicBezTo>
                  <a:cubicBezTo>
                    <a:pt x="20377" y="8171"/>
                    <a:pt x="20461" y="8343"/>
                    <a:pt x="20530" y="8200"/>
                  </a:cubicBezTo>
                  <a:cubicBezTo>
                    <a:pt x="20628" y="8029"/>
                    <a:pt x="20544" y="7857"/>
                    <a:pt x="20502" y="7686"/>
                  </a:cubicBezTo>
                  <a:cubicBezTo>
                    <a:pt x="20419" y="7343"/>
                    <a:pt x="20252" y="7143"/>
                    <a:pt x="20141" y="6829"/>
                  </a:cubicBezTo>
                  <a:cubicBezTo>
                    <a:pt x="20127" y="6686"/>
                    <a:pt x="20085" y="6543"/>
                    <a:pt x="20015" y="6429"/>
                  </a:cubicBezTo>
                  <a:cubicBezTo>
                    <a:pt x="20015" y="6429"/>
                    <a:pt x="20015" y="6429"/>
                    <a:pt x="20015" y="6429"/>
                  </a:cubicBezTo>
                  <a:cubicBezTo>
                    <a:pt x="19974" y="6314"/>
                    <a:pt x="19946" y="6200"/>
                    <a:pt x="19862" y="6200"/>
                  </a:cubicBezTo>
                  <a:cubicBezTo>
                    <a:pt x="19862" y="6200"/>
                    <a:pt x="19862" y="6200"/>
                    <a:pt x="19862" y="6200"/>
                  </a:cubicBezTo>
                  <a:cubicBezTo>
                    <a:pt x="19834" y="6086"/>
                    <a:pt x="19807" y="5943"/>
                    <a:pt x="19765" y="5886"/>
                  </a:cubicBezTo>
                  <a:cubicBezTo>
                    <a:pt x="19473" y="5486"/>
                    <a:pt x="19264" y="4886"/>
                    <a:pt x="18958" y="4543"/>
                  </a:cubicBezTo>
                  <a:cubicBezTo>
                    <a:pt x="18958" y="4486"/>
                    <a:pt x="18944" y="4429"/>
                    <a:pt x="18944" y="4429"/>
                  </a:cubicBezTo>
                  <a:cubicBezTo>
                    <a:pt x="18818" y="4457"/>
                    <a:pt x="18791" y="4286"/>
                    <a:pt x="18721" y="4143"/>
                  </a:cubicBezTo>
                  <a:cubicBezTo>
                    <a:pt x="18596" y="3829"/>
                    <a:pt x="18457" y="3514"/>
                    <a:pt x="18248" y="3371"/>
                  </a:cubicBezTo>
                  <a:cubicBezTo>
                    <a:pt x="18206" y="3371"/>
                    <a:pt x="18206" y="3286"/>
                    <a:pt x="18178" y="3257"/>
                  </a:cubicBezTo>
                  <a:cubicBezTo>
                    <a:pt x="18067" y="3114"/>
                    <a:pt x="18011" y="2800"/>
                    <a:pt x="17844" y="2886"/>
                  </a:cubicBezTo>
                  <a:cubicBezTo>
                    <a:pt x="17761" y="2743"/>
                    <a:pt x="17677" y="2514"/>
                    <a:pt x="17552" y="2629"/>
                  </a:cubicBezTo>
                  <a:cubicBezTo>
                    <a:pt x="17454" y="2743"/>
                    <a:pt x="17427" y="2657"/>
                    <a:pt x="17385" y="2514"/>
                  </a:cubicBezTo>
                  <a:cubicBezTo>
                    <a:pt x="17315" y="2257"/>
                    <a:pt x="17176" y="2114"/>
                    <a:pt x="17065" y="1914"/>
                  </a:cubicBezTo>
                  <a:cubicBezTo>
                    <a:pt x="17023" y="1829"/>
                    <a:pt x="16940" y="1771"/>
                    <a:pt x="16898" y="1971"/>
                  </a:cubicBezTo>
                  <a:cubicBezTo>
                    <a:pt x="16842" y="2257"/>
                    <a:pt x="16745" y="2200"/>
                    <a:pt x="16647" y="2057"/>
                  </a:cubicBezTo>
                  <a:cubicBezTo>
                    <a:pt x="16522" y="1886"/>
                    <a:pt x="16383" y="1714"/>
                    <a:pt x="16230" y="1657"/>
                  </a:cubicBezTo>
                  <a:cubicBezTo>
                    <a:pt x="15910" y="1543"/>
                    <a:pt x="15603" y="1286"/>
                    <a:pt x="15325" y="943"/>
                  </a:cubicBezTo>
                  <a:cubicBezTo>
                    <a:pt x="15172" y="714"/>
                    <a:pt x="15005" y="657"/>
                    <a:pt x="14824" y="629"/>
                  </a:cubicBezTo>
                  <a:cubicBezTo>
                    <a:pt x="14768" y="629"/>
                    <a:pt x="14713" y="657"/>
                    <a:pt x="14713" y="771"/>
                  </a:cubicBezTo>
                  <a:cubicBezTo>
                    <a:pt x="14699" y="1029"/>
                    <a:pt x="14629" y="943"/>
                    <a:pt x="14574" y="857"/>
                  </a:cubicBezTo>
                  <a:cubicBezTo>
                    <a:pt x="14518" y="771"/>
                    <a:pt x="14462" y="743"/>
                    <a:pt x="14393" y="657"/>
                  </a:cubicBezTo>
                  <a:cubicBezTo>
                    <a:pt x="14365" y="629"/>
                    <a:pt x="14337" y="600"/>
                    <a:pt x="14309" y="714"/>
                  </a:cubicBezTo>
                  <a:cubicBezTo>
                    <a:pt x="14253" y="1000"/>
                    <a:pt x="14156" y="971"/>
                    <a:pt x="14031" y="886"/>
                  </a:cubicBezTo>
                  <a:cubicBezTo>
                    <a:pt x="14003" y="857"/>
                    <a:pt x="13961" y="800"/>
                    <a:pt x="13919" y="886"/>
                  </a:cubicBezTo>
                  <a:cubicBezTo>
                    <a:pt x="13919" y="886"/>
                    <a:pt x="13919" y="886"/>
                    <a:pt x="13919" y="886"/>
                  </a:cubicBezTo>
                  <a:cubicBezTo>
                    <a:pt x="13683" y="886"/>
                    <a:pt x="13432" y="771"/>
                    <a:pt x="13196" y="886"/>
                  </a:cubicBezTo>
                  <a:cubicBezTo>
                    <a:pt x="13043" y="971"/>
                    <a:pt x="12903" y="857"/>
                    <a:pt x="12750" y="771"/>
                  </a:cubicBezTo>
                  <a:cubicBezTo>
                    <a:pt x="12528" y="629"/>
                    <a:pt x="12291" y="629"/>
                    <a:pt x="12068" y="571"/>
                  </a:cubicBezTo>
                  <a:cubicBezTo>
                    <a:pt x="12041" y="543"/>
                    <a:pt x="12013" y="543"/>
                    <a:pt x="11999" y="543"/>
                  </a:cubicBezTo>
                  <a:cubicBezTo>
                    <a:pt x="11707" y="429"/>
                    <a:pt x="11428" y="343"/>
                    <a:pt x="11122" y="400"/>
                  </a:cubicBezTo>
                  <a:cubicBezTo>
                    <a:pt x="11122" y="400"/>
                    <a:pt x="11122" y="400"/>
                    <a:pt x="11122" y="400"/>
                  </a:cubicBezTo>
                  <a:cubicBezTo>
                    <a:pt x="11122" y="400"/>
                    <a:pt x="11122" y="400"/>
                    <a:pt x="11122" y="400"/>
                  </a:cubicBezTo>
                  <a:cubicBezTo>
                    <a:pt x="11052" y="371"/>
                    <a:pt x="10983" y="429"/>
                    <a:pt x="10913" y="314"/>
                  </a:cubicBezTo>
                  <a:cubicBezTo>
                    <a:pt x="10913" y="314"/>
                    <a:pt x="10913" y="314"/>
                    <a:pt x="10913" y="314"/>
                  </a:cubicBezTo>
                  <a:cubicBezTo>
                    <a:pt x="10913" y="314"/>
                    <a:pt x="10913" y="314"/>
                    <a:pt x="10913" y="314"/>
                  </a:cubicBezTo>
                  <a:cubicBezTo>
                    <a:pt x="10872" y="229"/>
                    <a:pt x="10816" y="200"/>
                    <a:pt x="10774" y="200"/>
                  </a:cubicBezTo>
                  <a:cubicBezTo>
                    <a:pt x="10579" y="229"/>
                    <a:pt x="10384" y="200"/>
                    <a:pt x="10190" y="143"/>
                  </a:cubicBezTo>
                  <a:cubicBezTo>
                    <a:pt x="10134" y="114"/>
                    <a:pt x="10092" y="57"/>
                    <a:pt x="10036" y="114"/>
                  </a:cubicBezTo>
                  <a:cubicBezTo>
                    <a:pt x="9883" y="286"/>
                    <a:pt x="9744" y="171"/>
                    <a:pt x="9605" y="0"/>
                  </a:cubicBezTo>
                  <a:cubicBezTo>
                    <a:pt x="9535" y="0"/>
                    <a:pt x="9466" y="0"/>
                    <a:pt x="9382" y="0"/>
                  </a:cubicBezTo>
                  <a:cubicBezTo>
                    <a:pt x="9132" y="0"/>
                    <a:pt x="8867" y="0"/>
                    <a:pt x="8617" y="0"/>
                  </a:cubicBezTo>
                  <a:cubicBezTo>
                    <a:pt x="8561" y="0"/>
                    <a:pt x="8506" y="0"/>
                    <a:pt x="8450" y="0"/>
                  </a:cubicBezTo>
                  <a:cubicBezTo>
                    <a:pt x="8394" y="0"/>
                    <a:pt x="8339" y="0"/>
                    <a:pt x="8269" y="0"/>
                  </a:cubicBezTo>
                  <a:cubicBezTo>
                    <a:pt x="8172" y="0"/>
                    <a:pt x="8088" y="0"/>
                    <a:pt x="7991" y="0"/>
                  </a:cubicBezTo>
                  <a:cubicBezTo>
                    <a:pt x="7991" y="29"/>
                    <a:pt x="7991" y="29"/>
                    <a:pt x="7991" y="57"/>
                  </a:cubicBezTo>
                  <a:cubicBezTo>
                    <a:pt x="7991" y="57"/>
                    <a:pt x="7991" y="57"/>
                    <a:pt x="7991" y="57"/>
                  </a:cubicBezTo>
                  <a:cubicBezTo>
                    <a:pt x="7810" y="57"/>
                    <a:pt x="7615" y="0"/>
                    <a:pt x="7476" y="314"/>
                  </a:cubicBezTo>
                  <a:cubicBezTo>
                    <a:pt x="7434" y="400"/>
                    <a:pt x="7364" y="400"/>
                    <a:pt x="7323" y="371"/>
                  </a:cubicBezTo>
                  <a:cubicBezTo>
                    <a:pt x="6822" y="171"/>
                    <a:pt x="6376" y="371"/>
                    <a:pt x="5945" y="886"/>
                  </a:cubicBezTo>
                  <a:cubicBezTo>
                    <a:pt x="5847" y="1029"/>
                    <a:pt x="5792" y="886"/>
                    <a:pt x="5736" y="771"/>
                  </a:cubicBezTo>
                  <a:cubicBezTo>
                    <a:pt x="5680" y="657"/>
                    <a:pt x="5625" y="629"/>
                    <a:pt x="5541" y="714"/>
                  </a:cubicBezTo>
                  <a:cubicBezTo>
                    <a:pt x="5458" y="800"/>
                    <a:pt x="5527" y="914"/>
                    <a:pt x="5541" y="1000"/>
                  </a:cubicBezTo>
                  <a:cubicBezTo>
                    <a:pt x="5569" y="1200"/>
                    <a:pt x="5513" y="1257"/>
                    <a:pt x="5444" y="1171"/>
                  </a:cubicBezTo>
                  <a:cubicBezTo>
                    <a:pt x="5221" y="943"/>
                    <a:pt x="5026" y="1000"/>
                    <a:pt x="4845" y="1400"/>
                  </a:cubicBezTo>
                  <a:cubicBezTo>
                    <a:pt x="4790" y="1514"/>
                    <a:pt x="4790" y="1571"/>
                    <a:pt x="4831" y="1686"/>
                  </a:cubicBezTo>
                  <a:cubicBezTo>
                    <a:pt x="4859" y="1771"/>
                    <a:pt x="4887" y="1829"/>
                    <a:pt x="4915" y="1914"/>
                  </a:cubicBezTo>
                  <a:cubicBezTo>
                    <a:pt x="4845" y="2000"/>
                    <a:pt x="4790" y="2000"/>
                    <a:pt x="4720" y="1914"/>
                  </a:cubicBezTo>
                  <a:cubicBezTo>
                    <a:pt x="4595" y="1714"/>
                    <a:pt x="4483" y="1829"/>
                    <a:pt x="4358" y="1943"/>
                  </a:cubicBezTo>
                  <a:cubicBezTo>
                    <a:pt x="4275" y="2000"/>
                    <a:pt x="4233" y="2200"/>
                    <a:pt x="4135" y="2257"/>
                  </a:cubicBezTo>
                  <a:cubicBezTo>
                    <a:pt x="3829" y="2429"/>
                    <a:pt x="3551" y="2771"/>
                    <a:pt x="3231" y="2914"/>
                  </a:cubicBezTo>
                  <a:cubicBezTo>
                    <a:pt x="3189" y="2914"/>
                    <a:pt x="3147" y="2943"/>
                    <a:pt x="3147" y="3086"/>
                  </a:cubicBezTo>
                  <a:cubicBezTo>
                    <a:pt x="3133" y="3200"/>
                    <a:pt x="3161" y="3286"/>
                    <a:pt x="3217" y="3343"/>
                  </a:cubicBezTo>
                  <a:cubicBezTo>
                    <a:pt x="3259" y="3371"/>
                    <a:pt x="3314" y="3457"/>
                    <a:pt x="3356" y="3514"/>
                  </a:cubicBezTo>
                  <a:cubicBezTo>
                    <a:pt x="3203" y="3571"/>
                    <a:pt x="3050" y="3343"/>
                    <a:pt x="2897" y="3514"/>
                  </a:cubicBezTo>
                  <a:cubicBezTo>
                    <a:pt x="2841" y="3571"/>
                    <a:pt x="2785" y="3571"/>
                    <a:pt x="2730" y="3571"/>
                  </a:cubicBezTo>
                  <a:cubicBezTo>
                    <a:pt x="2674" y="3571"/>
                    <a:pt x="2618" y="3571"/>
                    <a:pt x="2577" y="3714"/>
                  </a:cubicBezTo>
                  <a:cubicBezTo>
                    <a:pt x="2507" y="3686"/>
                    <a:pt x="2493" y="3829"/>
                    <a:pt x="2451" y="3886"/>
                  </a:cubicBezTo>
                  <a:cubicBezTo>
                    <a:pt x="2312" y="4029"/>
                    <a:pt x="2187" y="4171"/>
                    <a:pt x="2145" y="4543"/>
                  </a:cubicBezTo>
                  <a:cubicBezTo>
                    <a:pt x="2131" y="4571"/>
                    <a:pt x="2131" y="4629"/>
                    <a:pt x="2117" y="4657"/>
                  </a:cubicBezTo>
                  <a:cubicBezTo>
                    <a:pt x="2103" y="4686"/>
                    <a:pt x="2090" y="4743"/>
                    <a:pt x="2090" y="4771"/>
                  </a:cubicBezTo>
                  <a:cubicBezTo>
                    <a:pt x="2131" y="4971"/>
                    <a:pt x="2131" y="5114"/>
                    <a:pt x="2006" y="5171"/>
                  </a:cubicBezTo>
                  <a:cubicBezTo>
                    <a:pt x="1992" y="5171"/>
                    <a:pt x="1978" y="5200"/>
                    <a:pt x="1978" y="5229"/>
                  </a:cubicBezTo>
                  <a:cubicBezTo>
                    <a:pt x="1992" y="5571"/>
                    <a:pt x="1825" y="5686"/>
                    <a:pt x="1769" y="5943"/>
                  </a:cubicBezTo>
                  <a:cubicBezTo>
                    <a:pt x="1769" y="5943"/>
                    <a:pt x="1756" y="5943"/>
                    <a:pt x="1742" y="5943"/>
                  </a:cubicBezTo>
                  <a:cubicBezTo>
                    <a:pt x="1742" y="5943"/>
                    <a:pt x="1742" y="5943"/>
                    <a:pt x="1742" y="5943"/>
                  </a:cubicBezTo>
                  <a:cubicBezTo>
                    <a:pt x="1742" y="5943"/>
                    <a:pt x="1742" y="5943"/>
                    <a:pt x="1742" y="5943"/>
                  </a:cubicBezTo>
                  <a:cubicBezTo>
                    <a:pt x="1686" y="6000"/>
                    <a:pt x="1630" y="6000"/>
                    <a:pt x="1561" y="5914"/>
                  </a:cubicBezTo>
                  <a:cubicBezTo>
                    <a:pt x="1463" y="5800"/>
                    <a:pt x="1115" y="6171"/>
                    <a:pt x="1087" y="6400"/>
                  </a:cubicBezTo>
                  <a:cubicBezTo>
                    <a:pt x="1087" y="6429"/>
                    <a:pt x="1087" y="6457"/>
                    <a:pt x="1087" y="6486"/>
                  </a:cubicBezTo>
                  <a:cubicBezTo>
                    <a:pt x="1157" y="6800"/>
                    <a:pt x="1241" y="6857"/>
                    <a:pt x="1380" y="6657"/>
                  </a:cubicBezTo>
                  <a:cubicBezTo>
                    <a:pt x="1449" y="6543"/>
                    <a:pt x="1505" y="6514"/>
                    <a:pt x="1561" y="6686"/>
                  </a:cubicBezTo>
                  <a:cubicBezTo>
                    <a:pt x="1547" y="6743"/>
                    <a:pt x="1519" y="6771"/>
                    <a:pt x="1505" y="6829"/>
                  </a:cubicBezTo>
                  <a:cubicBezTo>
                    <a:pt x="1422" y="7143"/>
                    <a:pt x="1310" y="7457"/>
                    <a:pt x="1101" y="7514"/>
                  </a:cubicBezTo>
                  <a:cubicBezTo>
                    <a:pt x="1046" y="7543"/>
                    <a:pt x="1018" y="7657"/>
                    <a:pt x="976" y="7743"/>
                  </a:cubicBezTo>
                  <a:cubicBezTo>
                    <a:pt x="920" y="7914"/>
                    <a:pt x="851" y="8086"/>
                    <a:pt x="795" y="8286"/>
                  </a:cubicBezTo>
                  <a:cubicBezTo>
                    <a:pt x="767" y="8400"/>
                    <a:pt x="628" y="8543"/>
                    <a:pt x="809" y="8629"/>
                  </a:cubicBezTo>
                  <a:cubicBezTo>
                    <a:pt x="837" y="8657"/>
                    <a:pt x="837" y="8714"/>
                    <a:pt x="823" y="8743"/>
                  </a:cubicBezTo>
                  <a:cubicBezTo>
                    <a:pt x="698" y="8914"/>
                    <a:pt x="767" y="9171"/>
                    <a:pt x="781" y="9371"/>
                  </a:cubicBezTo>
                  <a:cubicBezTo>
                    <a:pt x="781" y="9371"/>
                    <a:pt x="781" y="9371"/>
                    <a:pt x="781" y="9371"/>
                  </a:cubicBezTo>
                  <a:cubicBezTo>
                    <a:pt x="656" y="9314"/>
                    <a:pt x="586" y="9343"/>
                    <a:pt x="573" y="9657"/>
                  </a:cubicBezTo>
                  <a:cubicBezTo>
                    <a:pt x="559" y="9943"/>
                    <a:pt x="503" y="10114"/>
                    <a:pt x="350" y="10171"/>
                  </a:cubicBezTo>
                  <a:cubicBezTo>
                    <a:pt x="266" y="10229"/>
                    <a:pt x="225" y="10343"/>
                    <a:pt x="225" y="10571"/>
                  </a:cubicBezTo>
                  <a:cubicBezTo>
                    <a:pt x="239" y="10914"/>
                    <a:pt x="252" y="11314"/>
                    <a:pt x="44" y="11514"/>
                  </a:cubicBezTo>
                  <a:cubicBezTo>
                    <a:pt x="-12" y="11571"/>
                    <a:pt x="-12" y="11686"/>
                    <a:pt x="30" y="11771"/>
                  </a:cubicBezTo>
                  <a:cubicBezTo>
                    <a:pt x="127" y="11943"/>
                    <a:pt x="183" y="12229"/>
                    <a:pt x="266" y="12429"/>
                  </a:cubicBezTo>
                  <a:cubicBezTo>
                    <a:pt x="350" y="12657"/>
                    <a:pt x="392" y="12829"/>
                    <a:pt x="225" y="12971"/>
                  </a:cubicBezTo>
                  <a:cubicBezTo>
                    <a:pt x="155" y="13000"/>
                    <a:pt x="169" y="13114"/>
                    <a:pt x="183" y="13229"/>
                  </a:cubicBezTo>
                  <a:cubicBezTo>
                    <a:pt x="211" y="13343"/>
                    <a:pt x="252" y="13343"/>
                    <a:pt x="294" y="13314"/>
                  </a:cubicBezTo>
                  <a:cubicBezTo>
                    <a:pt x="336" y="13286"/>
                    <a:pt x="378" y="13229"/>
                    <a:pt x="419" y="13200"/>
                  </a:cubicBezTo>
                  <a:cubicBezTo>
                    <a:pt x="545" y="13114"/>
                    <a:pt x="545" y="13371"/>
                    <a:pt x="586" y="13457"/>
                  </a:cubicBezTo>
                  <a:cubicBezTo>
                    <a:pt x="628" y="13543"/>
                    <a:pt x="600" y="13600"/>
                    <a:pt x="545" y="13657"/>
                  </a:cubicBezTo>
                  <a:cubicBezTo>
                    <a:pt x="350" y="13829"/>
                    <a:pt x="336" y="14000"/>
                    <a:pt x="475" y="14314"/>
                  </a:cubicBezTo>
                  <a:cubicBezTo>
                    <a:pt x="559" y="14486"/>
                    <a:pt x="531" y="14571"/>
                    <a:pt x="475" y="14686"/>
                  </a:cubicBezTo>
                  <a:cubicBezTo>
                    <a:pt x="433" y="14800"/>
                    <a:pt x="378" y="14800"/>
                    <a:pt x="322" y="14800"/>
                  </a:cubicBezTo>
                  <a:cubicBezTo>
                    <a:pt x="197" y="14886"/>
                    <a:pt x="113" y="15086"/>
                    <a:pt x="113" y="15314"/>
                  </a:cubicBezTo>
                  <a:cubicBezTo>
                    <a:pt x="113" y="15514"/>
                    <a:pt x="225" y="15657"/>
                    <a:pt x="350" y="15629"/>
                  </a:cubicBezTo>
                  <a:cubicBezTo>
                    <a:pt x="364" y="15714"/>
                    <a:pt x="406" y="15714"/>
                    <a:pt x="447" y="15686"/>
                  </a:cubicBezTo>
                  <a:cubicBezTo>
                    <a:pt x="600" y="15571"/>
                    <a:pt x="670" y="15771"/>
                    <a:pt x="753" y="16000"/>
                  </a:cubicBezTo>
                  <a:cubicBezTo>
                    <a:pt x="851" y="16200"/>
                    <a:pt x="907" y="16486"/>
                    <a:pt x="1060" y="16600"/>
                  </a:cubicBezTo>
                  <a:cubicBezTo>
                    <a:pt x="1074" y="16657"/>
                    <a:pt x="1087" y="16714"/>
                    <a:pt x="1101" y="16743"/>
                  </a:cubicBezTo>
                  <a:cubicBezTo>
                    <a:pt x="1199" y="17029"/>
                    <a:pt x="1338" y="17200"/>
                    <a:pt x="1449" y="17457"/>
                  </a:cubicBezTo>
                  <a:cubicBezTo>
                    <a:pt x="1644" y="17914"/>
                    <a:pt x="1853" y="18400"/>
                    <a:pt x="2090" y="18771"/>
                  </a:cubicBezTo>
                  <a:cubicBezTo>
                    <a:pt x="1978" y="17943"/>
                    <a:pt x="1672" y="17457"/>
                    <a:pt x="1338" y="16943"/>
                  </a:cubicBezTo>
                  <a:cubicBezTo>
                    <a:pt x="1422" y="16886"/>
                    <a:pt x="1477" y="16914"/>
                    <a:pt x="1533" y="17000"/>
                  </a:cubicBezTo>
                  <a:cubicBezTo>
                    <a:pt x="1575" y="17114"/>
                    <a:pt x="1644" y="17171"/>
                    <a:pt x="1714" y="17171"/>
                  </a:cubicBezTo>
                  <a:cubicBezTo>
                    <a:pt x="1909" y="17457"/>
                    <a:pt x="2117" y="17629"/>
                    <a:pt x="2382" y="17486"/>
                  </a:cubicBezTo>
                  <a:cubicBezTo>
                    <a:pt x="2549" y="17400"/>
                    <a:pt x="2716" y="17314"/>
                    <a:pt x="2897" y="17371"/>
                  </a:cubicBezTo>
                  <a:cubicBezTo>
                    <a:pt x="2966" y="17371"/>
                    <a:pt x="2980" y="17286"/>
                    <a:pt x="2980" y="17171"/>
                  </a:cubicBezTo>
                  <a:cubicBezTo>
                    <a:pt x="2980" y="16771"/>
                    <a:pt x="3022" y="16686"/>
                    <a:pt x="3203" y="16600"/>
                  </a:cubicBezTo>
                  <a:cubicBezTo>
                    <a:pt x="3495" y="16457"/>
                    <a:pt x="3718" y="16743"/>
                    <a:pt x="3927" y="17086"/>
                  </a:cubicBezTo>
                  <a:cubicBezTo>
                    <a:pt x="4275" y="17657"/>
                    <a:pt x="4720" y="17743"/>
                    <a:pt x="5068" y="17200"/>
                  </a:cubicBezTo>
                  <a:cubicBezTo>
                    <a:pt x="5318" y="16829"/>
                    <a:pt x="5597" y="16800"/>
                    <a:pt x="5875" y="16714"/>
                  </a:cubicBezTo>
                  <a:cubicBezTo>
                    <a:pt x="6098" y="16857"/>
                    <a:pt x="6320" y="16743"/>
                    <a:pt x="6543" y="16629"/>
                  </a:cubicBezTo>
                  <a:cubicBezTo>
                    <a:pt x="6696" y="16571"/>
                    <a:pt x="6849" y="16514"/>
                    <a:pt x="7016" y="16514"/>
                  </a:cubicBezTo>
                  <a:cubicBezTo>
                    <a:pt x="7448" y="16543"/>
                    <a:pt x="7879" y="16314"/>
                    <a:pt x="8297" y="16143"/>
                  </a:cubicBezTo>
                  <a:cubicBezTo>
                    <a:pt x="8297" y="16143"/>
                    <a:pt x="8297" y="16143"/>
                    <a:pt x="8297" y="16143"/>
                  </a:cubicBezTo>
                  <a:cubicBezTo>
                    <a:pt x="8339" y="16143"/>
                    <a:pt x="8380" y="16143"/>
                    <a:pt x="8408" y="16143"/>
                  </a:cubicBezTo>
                  <a:cubicBezTo>
                    <a:pt x="8561" y="16029"/>
                    <a:pt x="8742" y="16086"/>
                    <a:pt x="8867" y="15829"/>
                  </a:cubicBezTo>
                  <a:cubicBezTo>
                    <a:pt x="8867" y="15829"/>
                    <a:pt x="8867" y="15829"/>
                    <a:pt x="8867" y="15829"/>
                  </a:cubicBezTo>
                  <a:cubicBezTo>
                    <a:pt x="8923" y="15771"/>
                    <a:pt x="8993" y="15971"/>
                    <a:pt x="9048" y="15829"/>
                  </a:cubicBezTo>
                  <a:cubicBezTo>
                    <a:pt x="9048" y="15829"/>
                    <a:pt x="9048" y="15829"/>
                    <a:pt x="9048" y="15829"/>
                  </a:cubicBezTo>
                  <a:cubicBezTo>
                    <a:pt x="9048" y="15829"/>
                    <a:pt x="9048" y="15829"/>
                    <a:pt x="9048" y="15829"/>
                  </a:cubicBezTo>
                  <a:cubicBezTo>
                    <a:pt x="9048" y="15829"/>
                    <a:pt x="9048" y="15829"/>
                    <a:pt x="9048" y="15829"/>
                  </a:cubicBezTo>
                  <a:cubicBezTo>
                    <a:pt x="9076" y="15800"/>
                    <a:pt x="9118" y="15829"/>
                    <a:pt x="9146" y="15771"/>
                  </a:cubicBezTo>
                  <a:cubicBezTo>
                    <a:pt x="9146" y="15771"/>
                    <a:pt x="9146" y="15771"/>
                    <a:pt x="9146" y="15771"/>
                  </a:cubicBezTo>
                  <a:cubicBezTo>
                    <a:pt x="9368" y="15829"/>
                    <a:pt x="9591" y="15629"/>
                    <a:pt x="9828" y="15771"/>
                  </a:cubicBezTo>
                  <a:cubicBezTo>
                    <a:pt x="9953" y="15857"/>
                    <a:pt x="10078" y="15771"/>
                    <a:pt x="10190" y="15657"/>
                  </a:cubicBezTo>
                  <a:cubicBezTo>
                    <a:pt x="10273" y="15571"/>
                    <a:pt x="10357" y="15514"/>
                    <a:pt x="10426" y="15429"/>
                  </a:cubicBezTo>
                  <a:cubicBezTo>
                    <a:pt x="10579" y="15229"/>
                    <a:pt x="10718" y="15257"/>
                    <a:pt x="10844" y="15514"/>
                  </a:cubicBezTo>
                  <a:cubicBezTo>
                    <a:pt x="10844" y="15514"/>
                    <a:pt x="10844" y="15514"/>
                    <a:pt x="10844" y="15514"/>
                  </a:cubicBezTo>
                  <a:cubicBezTo>
                    <a:pt x="10872" y="15571"/>
                    <a:pt x="10885" y="15629"/>
                    <a:pt x="10927" y="15657"/>
                  </a:cubicBezTo>
                  <a:cubicBezTo>
                    <a:pt x="11303" y="16057"/>
                    <a:pt x="11693" y="16371"/>
                    <a:pt x="12124" y="16343"/>
                  </a:cubicBezTo>
                  <a:cubicBezTo>
                    <a:pt x="12208" y="16314"/>
                    <a:pt x="12333" y="16400"/>
                    <a:pt x="12333" y="16200"/>
                  </a:cubicBezTo>
                  <a:cubicBezTo>
                    <a:pt x="12333" y="16029"/>
                    <a:pt x="12208" y="16057"/>
                    <a:pt x="12124" y="16057"/>
                  </a:cubicBezTo>
                  <a:cubicBezTo>
                    <a:pt x="11818" y="16000"/>
                    <a:pt x="11512" y="15914"/>
                    <a:pt x="11219" y="15629"/>
                  </a:cubicBezTo>
                  <a:cubicBezTo>
                    <a:pt x="11164" y="15571"/>
                    <a:pt x="11094" y="15543"/>
                    <a:pt x="11094" y="15371"/>
                  </a:cubicBezTo>
                  <a:cubicBezTo>
                    <a:pt x="11136" y="15343"/>
                    <a:pt x="11192" y="15400"/>
                    <a:pt x="11219" y="15314"/>
                  </a:cubicBezTo>
                  <a:cubicBezTo>
                    <a:pt x="11219" y="15314"/>
                    <a:pt x="11219" y="15314"/>
                    <a:pt x="11219" y="15314"/>
                  </a:cubicBezTo>
                  <a:cubicBezTo>
                    <a:pt x="11414" y="15343"/>
                    <a:pt x="11609" y="15229"/>
                    <a:pt x="11804" y="15314"/>
                  </a:cubicBezTo>
                  <a:cubicBezTo>
                    <a:pt x="11804" y="15314"/>
                    <a:pt x="11804" y="15314"/>
                    <a:pt x="11804" y="15314"/>
                  </a:cubicBezTo>
                  <a:cubicBezTo>
                    <a:pt x="11957" y="15886"/>
                    <a:pt x="12194" y="16029"/>
                    <a:pt x="12458" y="15686"/>
                  </a:cubicBezTo>
                  <a:cubicBezTo>
                    <a:pt x="12500" y="15657"/>
                    <a:pt x="12528" y="15657"/>
                    <a:pt x="12528" y="15771"/>
                  </a:cubicBezTo>
                  <a:cubicBezTo>
                    <a:pt x="12528" y="15771"/>
                    <a:pt x="12528" y="15771"/>
                    <a:pt x="12528" y="15771"/>
                  </a:cubicBezTo>
                  <a:cubicBezTo>
                    <a:pt x="12528" y="15771"/>
                    <a:pt x="12528" y="15771"/>
                    <a:pt x="12528" y="15771"/>
                  </a:cubicBezTo>
                  <a:cubicBezTo>
                    <a:pt x="12528" y="15857"/>
                    <a:pt x="12542" y="15914"/>
                    <a:pt x="12597" y="15829"/>
                  </a:cubicBezTo>
                  <a:cubicBezTo>
                    <a:pt x="12639" y="15743"/>
                    <a:pt x="12681" y="15657"/>
                    <a:pt x="12723" y="15571"/>
                  </a:cubicBezTo>
                  <a:cubicBezTo>
                    <a:pt x="12764" y="15457"/>
                    <a:pt x="12806" y="15371"/>
                    <a:pt x="12862" y="15514"/>
                  </a:cubicBezTo>
                  <a:cubicBezTo>
                    <a:pt x="12876" y="15714"/>
                    <a:pt x="12945" y="15829"/>
                    <a:pt x="13029" y="15743"/>
                  </a:cubicBezTo>
                  <a:cubicBezTo>
                    <a:pt x="13210" y="15571"/>
                    <a:pt x="13404" y="15457"/>
                    <a:pt x="13613" y="15371"/>
                  </a:cubicBezTo>
                  <a:cubicBezTo>
                    <a:pt x="13822" y="15371"/>
                    <a:pt x="13878" y="15114"/>
                    <a:pt x="13766" y="14600"/>
                  </a:cubicBezTo>
                  <a:cubicBezTo>
                    <a:pt x="13641" y="14457"/>
                    <a:pt x="13530" y="14229"/>
                    <a:pt x="13363" y="14171"/>
                  </a:cubicBezTo>
                  <a:cubicBezTo>
                    <a:pt x="13363" y="14171"/>
                    <a:pt x="13363" y="14171"/>
                    <a:pt x="13363" y="14171"/>
                  </a:cubicBezTo>
                  <a:cubicBezTo>
                    <a:pt x="13363" y="14171"/>
                    <a:pt x="13363" y="14171"/>
                    <a:pt x="13363" y="14171"/>
                  </a:cubicBezTo>
                  <a:cubicBezTo>
                    <a:pt x="13265" y="14000"/>
                    <a:pt x="13154" y="13914"/>
                    <a:pt x="13029" y="13914"/>
                  </a:cubicBezTo>
                  <a:cubicBezTo>
                    <a:pt x="13029" y="13914"/>
                    <a:pt x="13029" y="13914"/>
                    <a:pt x="13029" y="13914"/>
                  </a:cubicBezTo>
                  <a:cubicBezTo>
                    <a:pt x="13029" y="13914"/>
                    <a:pt x="13029" y="13914"/>
                    <a:pt x="13029" y="13914"/>
                  </a:cubicBezTo>
                  <a:cubicBezTo>
                    <a:pt x="12876" y="13571"/>
                    <a:pt x="12681" y="13543"/>
                    <a:pt x="12486" y="13514"/>
                  </a:cubicBezTo>
                  <a:cubicBezTo>
                    <a:pt x="12416" y="13486"/>
                    <a:pt x="12361" y="13457"/>
                    <a:pt x="12291" y="13400"/>
                  </a:cubicBezTo>
                  <a:cubicBezTo>
                    <a:pt x="12124" y="13229"/>
                    <a:pt x="11999" y="12971"/>
                    <a:pt x="11818" y="12886"/>
                  </a:cubicBezTo>
                  <a:cubicBezTo>
                    <a:pt x="11790" y="12829"/>
                    <a:pt x="11734" y="12771"/>
                    <a:pt x="11734" y="12714"/>
                  </a:cubicBezTo>
                  <a:cubicBezTo>
                    <a:pt x="11720" y="12429"/>
                    <a:pt x="11623" y="12429"/>
                    <a:pt x="11540" y="12457"/>
                  </a:cubicBezTo>
                  <a:cubicBezTo>
                    <a:pt x="11498" y="12457"/>
                    <a:pt x="11456" y="12429"/>
                    <a:pt x="11428" y="12429"/>
                  </a:cubicBezTo>
                  <a:cubicBezTo>
                    <a:pt x="11373" y="12371"/>
                    <a:pt x="11303" y="12314"/>
                    <a:pt x="11289" y="12200"/>
                  </a:cubicBezTo>
                  <a:cubicBezTo>
                    <a:pt x="11275" y="12057"/>
                    <a:pt x="11345" y="12029"/>
                    <a:pt x="11373" y="11971"/>
                  </a:cubicBezTo>
                  <a:cubicBezTo>
                    <a:pt x="11400" y="11886"/>
                    <a:pt x="11442" y="11829"/>
                    <a:pt x="11470" y="11771"/>
                  </a:cubicBezTo>
                  <a:cubicBezTo>
                    <a:pt x="11526" y="11743"/>
                    <a:pt x="11609" y="11714"/>
                    <a:pt x="11623" y="11857"/>
                  </a:cubicBezTo>
                  <a:cubicBezTo>
                    <a:pt x="11665" y="12314"/>
                    <a:pt x="11846" y="12257"/>
                    <a:pt x="11999" y="12229"/>
                  </a:cubicBezTo>
                  <a:cubicBezTo>
                    <a:pt x="12138" y="12229"/>
                    <a:pt x="12249" y="12314"/>
                    <a:pt x="12347" y="12486"/>
                  </a:cubicBezTo>
                  <a:cubicBezTo>
                    <a:pt x="12444" y="12714"/>
                    <a:pt x="12556" y="12686"/>
                    <a:pt x="12667" y="12571"/>
                  </a:cubicBezTo>
                  <a:cubicBezTo>
                    <a:pt x="12750" y="12514"/>
                    <a:pt x="12806" y="12400"/>
                    <a:pt x="12876" y="12314"/>
                  </a:cubicBezTo>
                  <a:cubicBezTo>
                    <a:pt x="12987" y="12257"/>
                    <a:pt x="13043" y="12486"/>
                    <a:pt x="13098" y="12629"/>
                  </a:cubicBezTo>
                  <a:cubicBezTo>
                    <a:pt x="13126" y="12714"/>
                    <a:pt x="13168" y="12800"/>
                    <a:pt x="13237" y="12714"/>
                  </a:cubicBezTo>
                  <a:cubicBezTo>
                    <a:pt x="13418" y="12486"/>
                    <a:pt x="13627" y="12457"/>
                    <a:pt x="13822" y="12371"/>
                  </a:cubicBezTo>
                  <a:cubicBezTo>
                    <a:pt x="13836" y="12371"/>
                    <a:pt x="13850" y="12343"/>
                    <a:pt x="13850" y="12343"/>
                  </a:cubicBezTo>
                  <a:cubicBezTo>
                    <a:pt x="13850" y="12371"/>
                    <a:pt x="13836" y="12371"/>
                    <a:pt x="13822" y="12371"/>
                  </a:cubicBezTo>
                  <a:cubicBezTo>
                    <a:pt x="14142" y="12400"/>
                    <a:pt x="14226" y="12229"/>
                    <a:pt x="14142" y="11743"/>
                  </a:cubicBezTo>
                  <a:cubicBezTo>
                    <a:pt x="14142" y="11743"/>
                    <a:pt x="14142" y="11743"/>
                    <a:pt x="14142" y="11743"/>
                  </a:cubicBezTo>
                  <a:cubicBezTo>
                    <a:pt x="14142" y="11743"/>
                    <a:pt x="14142" y="11743"/>
                    <a:pt x="14142" y="11743"/>
                  </a:cubicBezTo>
                  <a:cubicBezTo>
                    <a:pt x="14128" y="11571"/>
                    <a:pt x="14114" y="11371"/>
                    <a:pt x="14017" y="11314"/>
                  </a:cubicBezTo>
                  <a:cubicBezTo>
                    <a:pt x="13836" y="11171"/>
                    <a:pt x="13655" y="11086"/>
                    <a:pt x="13488" y="10886"/>
                  </a:cubicBezTo>
                  <a:cubicBezTo>
                    <a:pt x="13404" y="10800"/>
                    <a:pt x="13293" y="10686"/>
                    <a:pt x="13182" y="10743"/>
                  </a:cubicBezTo>
                  <a:cubicBezTo>
                    <a:pt x="13182" y="10743"/>
                    <a:pt x="13182" y="10743"/>
                    <a:pt x="13182" y="10743"/>
                  </a:cubicBezTo>
                  <a:cubicBezTo>
                    <a:pt x="13182" y="10743"/>
                    <a:pt x="13182" y="10743"/>
                    <a:pt x="13182" y="10743"/>
                  </a:cubicBezTo>
                  <a:cubicBezTo>
                    <a:pt x="13140" y="10771"/>
                    <a:pt x="13112" y="10771"/>
                    <a:pt x="13070" y="10714"/>
                  </a:cubicBezTo>
                  <a:cubicBezTo>
                    <a:pt x="12820" y="10400"/>
                    <a:pt x="12528" y="10343"/>
                    <a:pt x="12277" y="10029"/>
                  </a:cubicBezTo>
                  <a:cubicBezTo>
                    <a:pt x="12235" y="10000"/>
                    <a:pt x="12180" y="10029"/>
                    <a:pt x="12124" y="10029"/>
                  </a:cubicBezTo>
                  <a:cubicBezTo>
                    <a:pt x="12124" y="10029"/>
                    <a:pt x="12124" y="10029"/>
                    <a:pt x="12124" y="10029"/>
                  </a:cubicBezTo>
                  <a:cubicBezTo>
                    <a:pt x="12096" y="10000"/>
                    <a:pt x="12068" y="9971"/>
                    <a:pt x="12068" y="9886"/>
                  </a:cubicBezTo>
                  <a:cubicBezTo>
                    <a:pt x="12124" y="9771"/>
                    <a:pt x="12166" y="9743"/>
                    <a:pt x="12249" y="9829"/>
                  </a:cubicBezTo>
                  <a:cubicBezTo>
                    <a:pt x="12486" y="10029"/>
                    <a:pt x="12723" y="10200"/>
                    <a:pt x="12987" y="10200"/>
                  </a:cubicBezTo>
                  <a:cubicBezTo>
                    <a:pt x="13098" y="10229"/>
                    <a:pt x="13196" y="10114"/>
                    <a:pt x="13293" y="10171"/>
                  </a:cubicBezTo>
                  <a:cubicBezTo>
                    <a:pt x="13697" y="10343"/>
                    <a:pt x="14086" y="10514"/>
                    <a:pt x="14462" y="10886"/>
                  </a:cubicBezTo>
                  <a:cubicBezTo>
                    <a:pt x="14532" y="10943"/>
                    <a:pt x="14601" y="11000"/>
                    <a:pt x="14671" y="10971"/>
                  </a:cubicBezTo>
                  <a:cubicBezTo>
                    <a:pt x="14671" y="10971"/>
                    <a:pt x="14671" y="10971"/>
                    <a:pt x="14671" y="10971"/>
                  </a:cubicBezTo>
                  <a:cubicBezTo>
                    <a:pt x="14685" y="11000"/>
                    <a:pt x="14713" y="11000"/>
                    <a:pt x="14741" y="11029"/>
                  </a:cubicBezTo>
                  <a:cubicBezTo>
                    <a:pt x="14824" y="11143"/>
                    <a:pt x="14894" y="11257"/>
                    <a:pt x="14977" y="11371"/>
                  </a:cubicBezTo>
                  <a:cubicBezTo>
                    <a:pt x="15019" y="11486"/>
                    <a:pt x="15089" y="11543"/>
                    <a:pt x="15144" y="11600"/>
                  </a:cubicBezTo>
                  <a:cubicBezTo>
                    <a:pt x="15144" y="11600"/>
                    <a:pt x="15144" y="11600"/>
                    <a:pt x="15144" y="11600"/>
                  </a:cubicBezTo>
                  <a:cubicBezTo>
                    <a:pt x="15283" y="11800"/>
                    <a:pt x="15464" y="11914"/>
                    <a:pt x="15603" y="12057"/>
                  </a:cubicBezTo>
                  <a:cubicBezTo>
                    <a:pt x="15924" y="12400"/>
                    <a:pt x="16244" y="12571"/>
                    <a:pt x="16592" y="12629"/>
                  </a:cubicBezTo>
                  <a:cubicBezTo>
                    <a:pt x="16592" y="12629"/>
                    <a:pt x="16592" y="12629"/>
                    <a:pt x="16592" y="12629"/>
                  </a:cubicBezTo>
                  <a:cubicBezTo>
                    <a:pt x="16814" y="12857"/>
                    <a:pt x="17009" y="13086"/>
                    <a:pt x="17190" y="13457"/>
                  </a:cubicBezTo>
                  <a:cubicBezTo>
                    <a:pt x="17427" y="13943"/>
                    <a:pt x="17663" y="14486"/>
                    <a:pt x="17969" y="14800"/>
                  </a:cubicBezTo>
                  <a:cubicBezTo>
                    <a:pt x="18109" y="15143"/>
                    <a:pt x="18303" y="15343"/>
                    <a:pt x="18470" y="15571"/>
                  </a:cubicBezTo>
                  <a:cubicBezTo>
                    <a:pt x="18498" y="15600"/>
                    <a:pt x="18540" y="15771"/>
                    <a:pt x="18582" y="15629"/>
                  </a:cubicBezTo>
                  <a:cubicBezTo>
                    <a:pt x="18610" y="15543"/>
                    <a:pt x="18554" y="15457"/>
                    <a:pt x="18526" y="15400"/>
                  </a:cubicBezTo>
                  <a:cubicBezTo>
                    <a:pt x="18359" y="15143"/>
                    <a:pt x="18192" y="14857"/>
                    <a:pt x="17997" y="14657"/>
                  </a:cubicBezTo>
                  <a:cubicBezTo>
                    <a:pt x="17997" y="14657"/>
                    <a:pt x="17997" y="14657"/>
                    <a:pt x="17997" y="14657"/>
                  </a:cubicBezTo>
                  <a:cubicBezTo>
                    <a:pt x="17816" y="14314"/>
                    <a:pt x="17830" y="14200"/>
                    <a:pt x="18053" y="14029"/>
                  </a:cubicBezTo>
                  <a:cubicBezTo>
                    <a:pt x="18053" y="14029"/>
                    <a:pt x="18053" y="14029"/>
                    <a:pt x="18053" y="14029"/>
                  </a:cubicBezTo>
                  <a:cubicBezTo>
                    <a:pt x="18053" y="14029"/>
                    <a:pt x="18053" y="14029"/>
                    <a:pt x="18053" y="14029"/>
                  </a:cubicBezTo>
                  <a:cubicBezTo>
                    <a:pt x="18053" y="14029"/>
                    <a:pt x="18053" y="14029"/>
                    <a:pt x="18053" y="14029"/>
                  </a:cubicBezTo>
                  <a:cubicBezTo>
                    <a:pt x="18164" y="14171"/>
                    <a:pt x="18262" y="14343"/>
                    <a:pt x="18373" y="14486"/>
                  </a:cubicBezTo>
                  <a:cubicBezTo>
                    <a:pt x="18331" y="14886"/>
                    <a:pt x="18415" y="15114"/>
                    <a:pt x="18596" y="15286"/>
                  </a:cubicBezTo>
                  <a:cubicBezTo>
                    <a:pt x="18749" y="15457"/>
                    <a:pt x="18972" y="15486"/>
                    <a:pt x="19055" y="15886"/>
                  </a:cubicBezTo>
                  <a:cubicBezTo>
                    <a:pt x="19013" y="16257"/>
                    <a:pt x="19041" y="16429"/>
                    <a:pt x="19222" y="16514"/>
                  </a:cubicBezTo>
                  <a:cubicBezTo>
                    <a:pt x="19514" y="16657"/>
                    <a:pt x="19737" y="16914"/>
                    <a:pt x="19862" y="17486"/>
                  </a:cubicBezTo>
                  <a:cubicBezTo>
                    <a:pt x="19793" y="17771"/>
                    <a:pt x="19876" y="17943"/>
                    <a:pt x="19960" y="18114"/>
                  </a:cubicBezTo>
                  <a:cubicBezTo>
                    <a:pt x="19974" y="18229"/>
                    <a:pt x="20001" y="18343"/>
                    <a:pt x="20015" y="18429"/>
                  </a:cubicBezTo>
                  <a:cubicBezTo>
                    <a:pt x="20015" y="18429"/>
                    <a:pt x="20015" y="18429"/>
                    <a:pt x="20015" y="18429"/>
                  </a:cubicBezTo>
                  <a:cubicBezTo>
                    <a:pt x="20015" y="18429"/>
                    <a:pt x="20015" y="18429"/>
                    <a:pt x="20015" y="18429"/>
                  </a:cubicBezTo>
                  <a:cubicBezTo>
                    <a:pt x="20015" y="18857"/>
                    <a:pt x="20154" y="19057"/>
                    <a:pt x="20294" y="19286"/>
                  </a:cubicBezTo>
                  <a:cubicBezTo>
                    <a:pt x="20294" y="19286"/>
                    <a:pt x="20294" y="19286"/>
                    <a:pt x="20294" y="19286"/>
                  </a:cubicBezTo>
                  <a:cubicBezTo>
                    <a:pt x="20294" y="19429"/>
                    <a:pt x="20335" y="19543"/>
                    <a:pt x="20377" y="19629"/>
                  </a:cubicBezTo>
                  <a:cubicBezTo>
                    <a:pt x="20530" y="19971"/>
                    <a:pt x="20683" y="20314"/>
                    <a:pt x="20809" y="20714"/>
                  </a:cubicBezTo>
                  <a:cubicBezTo>
                    <a:pt x="20836" y="20800"/>
                    <a:pt x="20878" y="20829"/>
                    <a:pt x="20920" y="20857"/>
                  </a:cubicBezTo>
                  <a:cubicBezTo>
                    <a:pt x="20976" y="21057"/>
                    <a:pt x="21045" y="21257"/>
                    <a:pt x="21129" y="21400"/>
                  </a:cubicBezTo>
                  <a:cubicBezTo>
                    <a:pt x="21170" y="21457"/>
                    <a:pt x="21170" y="21600"/>
                    <a:pt x="21240" y="21514"/>
                  </a:cubicBezTo>
                  <a:cubicBezTo>
                    <a:pt x="21296" y="21486"/>
                    <a:pt x="21337" y="21400"/>
                    <a:pt x="21337" y="21257"/>
                  </a:cubicBezTo>
                  <a:cubicBezTo>
                    <a:pt x="21337" y="21200"/>
                    <a:pt x="21337" y="21114"/>
                    <a:pt x="21351" y="21057"/>
                  </a:cubicBezTo>
                  <a:cubicBezTo>
                    <a:pt x="21351" y="21057"/>
                    <a:pt x="21351" y="21057"/>
                    <a:pt x="21351" y="21057"/>
                  </a:cubicBezTo>
                  <a:cubicBezTo>
                    <a:pt x="21351" y="21057"/>
                    <a:pt x="21351" y="21057"/>
                    <a:pt x="21351" y="21057"/>
                  </a:cubicBezTo>
                  <a:cubicBezTo>
                    <a:pt x="21449" y="20857"/>
                    <a:pt x="21435" y="20600"/>
                    <a:pt x="21393" y="20371"/>
                  </a:cubicBezTo>
                  <a:cubicBezTo>
                    <a:pt x="21365" y="20257"/>
                    <a:pt x="21324" y="20171"/>
                    <a:pt x="21324" y="20057"/>
                  </a:cubicBezTo>
                  <a:cubicBezTo>
                    <a:pt x="21324" y="19600"/>
                    <a:pt x="21198" y="19314"/>
                    <a:pt x="21073" y="19000"/>
                  </a:cubicBezTo>
                  <a:cubicBezTo>
                    <a:pt x="21073" y="19000"/>
                    <a:pt x="21073" y="19000"/>
                    <a:pt x="21073" y="19000"/>
                  </a:cubicBezTo>
                  <a:cubicBezTo>
                    <a:pt x="21031" y="18571"/>
                    <a:pt x="20962" y="18171"/>
                    <a:pt x="20934" y="17743"/>
                  </a:cubicBezTo>
                  <a:cubicBezTo>
                    <a:pt x="20920" y="17657"/>
                    <a:pt x="20906" y="17543"/>
                    <a:pt x="20878" y="17486"/>
                  </a:cubicBezTo>
                  <a:cubicBezTo>
                    <a:pt x="20739" y="17257"/>
                    <a:pt x="20669" y="16914"/>
                    <a:pt x="20586" y="16629"/>
                  </a:cubicBezTo>
                  <a:cubicBezTo>
                    <a:pt x="20558" y="16543"/>
                    <a:pt x="20544" y="16457"/>
                    <a:pt x="20489" y="16457"/>
                  </a:cubicBezTo>
                  <a:cubicBezTo>
                    <a:pt x="20489" y="16457"/>
                    <a:pt x="20489" y="16457"/>
                    <a:pt x="20489" y="16457"/>
                  </a:cubicBezTo>
                  <a:cubicBezTo>
                    <a:pt x="20461" y="16400"/>
                    <a:pt x="20447" y="16343"/>
                    <a:pt x="20419" y="16286"/>
                  </a:cubicBezTo>
                  <a:cubicBezTo>
                    <a:pt x="20363" y="16000"/>
                    <a:pt x="20280" y="15771"/>
                    <a:pt x="20224" y="15514"/>
                  </a:cubicBezTo>
                  <a:cubicBezTo>
                    <a:pt x="20099" y="15029"/>
                    <a:pt x="19932" y="14571"/>
                    <a:pt x="19765" y="14143"/>
                  </a:cubicBezTo>
                  <a:cubicBezTo>
                    <a:pt x="19667" y="13886"/>
                    <a:pt x="19570" y="13571"/>
                    <a:pt x="19403" y="13457"/>
                  </a:cubicBezTo>
                  <a:cubicBezTo>
                    <a:pt x="19389" y="13457"/>
                    <a:pt x="19375" y="13429"/>
                    <a:pt x="19361" y="13400"/>
                  </a:cubicBezTo>
                  <a:cubicBezTo>
                    <a:pt x="19347" y="13057"/>
                    <a:pt x="19236" y="12857"/>
                    <a:pt x="19139" y="12629"/>
                  </a:cubicBezTo>
                  <a:cubicBezTo>
                    <a:pt x="18735" y="11743"/>
                    <a:pt x="18248" y="11057"/>
                    <a:pt x="17872" y="10143"/>
                  </a:cubicBezTo>
                  <a:cubicBezTo>
                    <a:pt x="17914" y="10029"/>
                    <a:pt x="17997" y="10143"/>
                    <a:pt x="18025" y="10000"/>
                  </a:cubicBezTo>
                  <a:cubicBezTo>
                    <a:pt x="18025" y="10000"/>
                    <a:pt x="18025" y="10000"/>
                    <a:pt x="18025" y="10000"/>
                  </a:cubicBezTo>
                  <a:cubicBezTo>
                    <a:pt x="18025" y="10000"/>
                    <a:pt x="18025" y="10000"/>
                    <a:pt x="18025" y="10000"/>
                  </a:cubicBezTo>
                  <a:cubicBezTo>
                    <a:pt x="17983" y="9629"/>
                    <a:pt x="17789" y="9343"/>
                    <a:pt x="17608" y="9457"/>
                  </a:cubicBezTo>
                  <a:cubicBezTo>
                    <a:pt x="17524" y="9514"/>
                    <a:pt x="17441" y="9486"/>
                    <a:pt x="17343" y="9486"/>
                  </a:cubicBezTo>
                  <a:cubicBezTo>
                    <a:pt x="17343" y="9486"/>
                    <a:pt x="17343" y="9486"/>
                    <a:pt x="17343" y="9486"/>
                  </a:cubicBezTo>
                  <a:cubicBezTo>
                    <a:pt x="17329" y="9286"/>
                    <a:pt x="17274" y="9171"/>
                    <a:pt x="17162" y="9171"/>
                  </a:cubicBezTo>
                  <a:cubicBezTo>
                    <a:pt x="17079" y="9200"/>
                    <a:pt x="17023" y="9057"/>
                    <a:pt x="16967" y="8943"/>
                  </a:cubicBezTo>
                  <a:cubicBezTo>
                    <a:pt x="16940" y="8857"/>
                    <a:pt x="16926" y="8771"/>
                    <a:pt x="16870" y="8743"/>
                  </a:cubicBezTo>
                  <a:cubicBezTo>
                    <a:pt x="16870" y="8743"/>
                    <a:pt x="16870" y="8743"/>
                    <a:pt x="16870" y="8743"/>
                  </a:cubicBezTo>
                  <a:cubicBezTo>
                    <a:pt x="16773" y="8429"/>
                    <a:pt x="16606" y="8343"/>
                    <a:pt x="16452" y="8229"/>
                  </a:cubicBezTo>
                  <a:cubicBezTo>
                    <a:pt x="16452" y="8229"/>
                    <a:pt x="16452" y="8229"/>
                    <a:pt x="16452" y="8229"/>
                  </a:cubicBezTo>
                  <a:cubicBezTo>
                    <a:pt x="16369" y="8114"/>
                    <a:pt x="16285" y="7971"/>
                    <a:pt x="16188" y="7857"/>
                  </a:cubicBezTo>
                  <a:cubicBezTo>
                    <a:pt x="16188" y="7857"/>
                    <a:pt x="16188" y="7857"/>
                    <a:pt x="16188" y="7857"/>
                  </a:cubicBezTo>
                  <a:cubicBezTo>
                    <a:pt x="16188" y="7857"/>
                    <a:pt x="16188" y="7857"/>
                    <a:pt x="16188" y="7857"/>
                  </a:cubicBezTo>
                  <a:cubicBezTo>
                    <a:pt x="16174" y="7771"/>
                    <a:pt x="16118" y="7743"/>
                    <a:pt x="16132" y="7600"/>
                  </a:cubicBezTo>
                  <a:cubicBezTo>
                    <a:pt x="16216" y="7629"/>
                    <a:pt x="16299" y="7629"/>
                    <a:pt x="16383" y="7657"/>
                  </a:cubicBezTo>
                  <a:cubicBezTo>
                    <a:pt x="16536" y="7771"/>
                    <a:pt x="16689" y="7914"/>
                    <a:pt x="16842" y="8029"/>
                  </a:cubicBezTo>
                  <a:cubicBezTo>
                    <a:pt x="16912" y="8057"/>
                    <a:pt x="16967" y="8171"/>
                    <a:pt x="17037" y="8086"/>
                  </a:cubicBezTo>
                  <a:cubicBezTo>
                    <a:pt x="17037" y="8086"/>
                    <a:pt x="17037" y="8086"/>
                    <a:pt x="17037" y="8086"/>
                  </a:cubicBezTo>
                  <a:cubicBezTo>
                    <a:pt x="17037" y="8086"/>
                    <a:pt x="17037" y="8086"/>
                    <a:pt x="17037" y="8086"/>
                  </a:cubicBezTo>
                  <a:cubicBezTo>
                    <a:pt x="17093" y="8143"/>
                    <a:pt x="17120" y="8314"/>
                    <a:pt x="17190" y="8229"/>
                  </a:cubicBezTo>
                  <a:cubicBezTo>
                    <a:pt x="17232" y="8200"/>
                    <a:pt x="17176" y="8057"/>
                    <a:pt x="17190" y="7971"/>
                  </a:cubicBezTo>
                  <a:cubicBezTo>
                    <a:pt x="17190" y="7971"/>
                    <a:pt x="17190" y="7971"/>
                    <a:pt x="17190" y="7971"/>
                  </a:cubicBezTo>
                  <a:cubicBezTo>
                    <a:pt x="17190" y="7829"/>
                    <a:pt x="17190" y="7686"/>
                    <a:pt x="17120" y="7600"/>
                  </a:cubicBezTo>
                  <a:cubicBezTo>
                    <a:pt x="17120" y="7371"/>
                    <a:pt x="17037" y="7229"/>
                    <a:pt x="16967" y="7114"/>
                  </a:cubicBezTo>
                  <a:cubicBezTo>
                    <a:pt x="16870" y="6943"/>
                    <a:pt x="16759" y="6800"/>
                    <a:pt x="16661" y="6629"/>
                  </a:cubicBezTo>
                  <a:cubicBezTo>
                    <a:pt x="16675" y="6600"/>
                    <a:pt x="16689" y="6600"/>
                    <a:pt x="16689" y="6571"/>
                  </a:cubicBezTo>
                  <a:cubicBezTo>
                    <a:pt x="16689" y="6571"/>
                    <a:pt x="16689" y="6571"/>
                    <a:pt x="16689" y="6571"/>
                  </a:cubicBezTo>
                  <a:cubicBezTo>
                    <a:pt x="16689" y="6571"/>
                    <a:pt x="16689" y="6571"/>
                    <a:pt x="16689" y="6571"/>
                  </a:cubicBezTo>
                  <a:cubicBezTo>
                    <a:pt x="16884" y="6800"/>
                    <a:pt x="17065" y="7029"/>
                    <a:pt x="17260" y="7257"/>
                  </a:cubicBezTo>
                  <a:cubicBezTo>
                    <a:pt x="17287" y="7314"/>
                    <a:pt x="17315" y="7343"/>
                    <a:pt x="17343" y="7400"/>
                  </a:cubicBezTo>
                  <a:cubicBezTo>
                    <a:pt x="17427" y="7657"/>
                    <a:pt x="17538" y="7800"/>
                    <a:pt x="17677" y="7857"/>
                  </a:cubicBezTo>
                  <a:cubicBezTo>
                    <a:pt x="17677" y="7857"/>
                    <a:pt x="17677" y="7857"/>
                    <a:pt x="17677" y="7857"/>
                  </a:cubicBezTo>
                  <a:cubicBezTo>
                    <a:pt x="17928" y="8086"/>
                    <a:pt x="18136" y="8400"/>
                    <a:pt x="18373" y="8686"/>
                  </a:cubicBezTo>
                  <a:cubicBezTo>
                    <a:pt x="18373" y="8686"/>
                    <a:pt x="18373" y="8686"/>
                    <a:pt x="18373" y="8686"/>
                  </a:cubicBezTo>
                  <a:cubicBezTo>
                    <a:pt x="18540" y="8943"/>
                    <a:pt x="18721" y="9200"/>
                    <a:pt x="18888" y="9457"/>
                  </a:cubicBezTo>
                  <a:cubicBezTo>
                    <a:pt x="18888" y="9457"/>
                    <a:pt x="18888" y="9457"/>
                    <a:pt x="18888" y="9457"/>
                  </a:cubicBezTo>
                  <a:cubicBezTo>
                    <a:pt x="19208" y="9857"/>
                    <a:pt x="19486" y="10343"/>
                    <a:pt x="19765" y="10857"/>
                  </a:cubicBezTo>
                  <a:cubicBezTo>
                    <a:pt x="19987" y="11343"/>
                    <a:pt x="20196" y="11829"/>
                    <a:pt x="20461" y="12229"/>
                  </a:cubicBezTo>
                  <a:cubicBezTo>
                    <a:pt x="20516" y="12286"/>
                    <a:pt x="20544" y="12371"/>
                    <a:pt x="20586" y="12457"/>
                  </a:cubicBezTo>
                  <a:cubicBezTo>
                    <a:pt x="20739" y="12771"/>
                    <a:pt x="20767" y="13200"/>
                    <a:pt x="20864" y="13571"/>
                  </a:cubicBezTo>
                  <a:cubicBezTo>
                    <a:pt x="20906" y="13914"/>
                    <a:pt x="20934" y="14229"/>
                    <a:pt x="20990" y="14543"/>
                  </a:cubicBezTo>
                  <a:cubicBezTo>
                    <a:pt x="20990" y="14629"/>
                    <a:pt x="21017" y="14743"/>
                    <a:pt x="21073" y="14686"/>
                  </a:cubicBezTo>
                  <a:cubicBezTo>
                    <a:pt x="21115" y="14657"/>
                    <a:pt x="21101" y="14543"/>
                    <a:pt x="21087" y="14457"/>
                  </a:cubicBezTo>
                  <a:cubicBezTo>
                    <a:pt x="21073" y="14171"/>
                    <a:pt x="20990" y="13914"/>
                    <a:pt x="20976" y="13600"/>
                  </a:cubicBezTo>
                  <a:cubicBezTo>
                    <a:pt x="20990" y="13600"/>
                    <a:pt x="21003" y="13600"/>
                    <a:pt x="21017" y="13571"/>
                  </a:cubicBezTo>
                  <a:cubicBezTo>
                    <a:pt x="21017" y="13571"/>
                    <a:pt x="21017" y="13571"/>
                    <a:pt x="21017" y="13571"/>
                  </a:cubicBezTo>
                  <a:cubicBezTo>
                    <a:pt x="21129" y="14029"/>
                    <a:pt x="21324" y="14314"/>
                    <a:pt x="21463" y="14743"/>
                  </a:cubicBezTo>
                  <a:cubicBezTo>
                    <a:pt x="21491" y="14829"/>
                    <a:pt x="21574" y="14829"/>
                    <a:pt x="21560" y="14714"/>
                  </a:cubicBezTo>
                  <a:cubicBezTo>
                    <a:pt x="21518" y="14343"/>
                    <a:pt x="21588" y="13971"/>
                    <a:pt x="21504" y="13657"/>
                  </a:cubicBezTo>
                  <a:close/>
                  <a:moveTo>
                    <a:pt x="13404" y="11857"/>
                  </a:moveTo>
                  <a:cubicBezTo>
                    <a:pt x="13404" y="11829"/>
                    <a:pt x="13404" y="11829"/>
                    <a:pt x="13404" y="11829"/>
                  </a:cubicBezTo>
                  <a:cubicBezTo>
                    <a:pt x="13404" y="11829"/>
                    <a:pt x="13404" y="11857"/>
                    <a:pt x="13404" y="11857"/>
                  </a:cubicBezTo>
                  <a:cubicBezTo>
                    <a:pt x="13404" y="11857"/>
                    <a:pt x="13404" y="11857"/>
                    <a:pt x="13404" y="11857"/>
                  </a:cubicBezTo>
                  <a:close/>
                  <a:moveTo>
                    <a:pt x="17594" y="7514"/>
                  </a:moveTo>
                  <a:cubicBezTo>
                    <a:pt x="17594" y="7514"/>
                    <a:pt x="17594" y="7514"/>
                    <a:pt x="17594" y="7543"/>
                  </a:cubicBezTo>
                  <a:cubicBezTo>
                    <a:pt x="17594" y="7543"/>
                    <a:pt x="17594" y="7543"/>
                    <a:pt x="17594" y="7543"/>
                  </a:cubicBezTo>
                  <a:cubicBezTo>
                    <a:pt x="17594" y="7543"/>
                    <a:pt x="17594" y="7543"/>
                    <a:pt x="17594" y="7543"/>
                  </a:cubicBezTo>
                  <a:cubicBezTo>
                    <a:pt x="17594" y="7514"/>
                    <a:pt x="17594" y="7514"/>
                    <a:pt x="17594" y="7514"/>
                  </a:cubicBezTo>
                  <a:close/>
                  <a:moveTo>
                    <a:pt x="17663" y="3571"/>
                  </a:moveTo>
                  <a:cubicBezTo>
                    <a:pt x="17649" y="3571"/>
                    <a:pt x="17649" y="3571"/>
                    <a:pt x="17649" y="3571"/>
                  </a:cubicBezTo>
                  <a:cubicBezTo>
                    <a:pt x="17649" y="3571"/>
                    <a:pt x="17649" y="3571"/>
                    <a:pt x="17649" y="3571"/>
                  </a:cubicBezTo>
                  <a:cubicBezTo>
                    <a:pt x="17649" y="3571"/>
                    <a:pt x="17649" y="3571"/>
                    <a:pt x="17663" y="3571"/>
                  </a:cubicBezTo>
                  <a:close/>
                  <a:moveTo>
                    <a:pt x="18721" y="7143"/>
                  </a:moveTo>
                  <a:cubicBezTo>
                    <a:pt x="18721" y="7143"/>
                    <a:pt x="18721" y="7143"/>
                    <a:pt x="18721" y="7143"/>
                  </a:cubicBezTo>
                  <a:cubicBezTo>
                    <a:pt x="18721" y="7143"/>
                    <a:pt x="18721" y="7143"/>
                    <a:pt x="18721" y="7143"/>
                  </a:cubicBezTo>
                  <a:cubicBezTo>
                    <a:pt x="18721" y="7143"/>
                    <a:pt x="18721" y="7143"/>
                    <a:pt x="18721" y="7143"/>
                  </a:cubicBezTo>
                  <a:close/>
                  <a:moveTo>
                    <a:pt x="16188" y="9686"/>
                  </a:moveTo>
                  <a:cubicBezTo>
                    <a:pt x="16174" y="9714"/>
                    <a:pt x="16160" y="9714"/>
                    <a:pt x="16146" y="9714"/>
                  </a:cubicBezTo>
                  <a:cubicBezTo>
                    <a:pt x="16160" y="9714"/>
                    <a:pt x="16174" y="9686"/>
                    <a:pt x="16188" y="9686"/>
                  </a:cubicBezTo>
                  <a:close/>
                  <a:moveTo>
                    <a:pt x="3829" y="10914"/>
                  </a:moveTo>
                  <a:cubicBezTo>
                    <a:pt x="3829" y="10857"/>
                    <a:pt x="3843" y="10829"/>
                    <a:pt x="3871" y="10829"/>
                  </a:cubicBezTo>
                  <a:cubicBezTo>
                    <a:pt x="3871" y="10829"/>
                    <a:pt x="3885" y="10829"/>
                    <a:pt x="3885" y="10829"/>
                  </a:cubicBezTo>
                  <a:cubicBezTo>
                    <a:pt x="3871" y="10857"/>
                    <a:pt x="3857" y="10857"/>
                    <a:pt x="3829" y="10914"/>
                  </a:cubicBezTo>
                  <a:close/>
                  <a:moveTo>
                    <a:pt x="1087" y="13371"/>
                  </a:moveTo>
                  <a:cubicBezTo>
                    <a:pt x="1087" y="13371"/>
                    <a:pt x="1087" y="13371"/>
                    <a:pt x="1087" y="13371"/>
                  </a:cubicBezTo>
                  <a:cubicBezTo>
                    <a:pt x="1087" y="13371"/>
                    <a:pt x="1101" y="13343"/>
                    <a:pt x="1115" y="13343"/>
                  </a:cubicBezTo>
                  <a:cubicBezTo>
                    <a:pt x="1101" y="13371"/>
                    <a:pt x="1101" y="13371"/>
                    <a:pt x="1087" y="13371"/>
                  </a:cubicBezTo>
                  <a:close/>
                  <a:moveTo>
                    <a:pt x="3634" y="5171"/>
                  </a:moveTo>
                  <a:cubicBezTo>
                    <a:pt x="3634" y="5171"/>
                    <a:pt x="3634" y="5171"/>
                    <a:pt x="3634" y="5171"/>
                  </a:cubicBezTo>
                  <a:cubicBezTo>
                    <a:pt x="3634" y="5171"/>
                    <a:pt x="3634" y="5171"/>
                    <a:pt x="3634" y="5171"/>
                  </a:cubicBezTo>
                  <a:cubicBezTo>
                    <a:pt x="3634" y="5171"/>
                    <a:pt x="3634" y="5171"/>
                    <a:pt x="3634" y="5171"/>
                  </a:cubicBezTo>
                  <a:close/>
                  <a:moveTo>
                    <a:pt x="14462" y="5943"/>
                  </a:moveTo>
                  <a:cubicBezTo>
                    <a:pt x="14462" y="5943"/>
                    <a:pt x="14462" y="5943"/>
                    <a:pt x="14462" y="5943"/>
                  </a:cubicBezTo>
                  <a:cubicBezTo>
                    <a:pt x="14462" y="5943"/>
                    <a:pt x="14448" y="5943"/>
                    <a:pt x="14448" y="5943"/>
                  </a:cubicBezTo>
                  <a:cubicBezTo>
                    <a:pt x="14448" y="5943"/>
                    <a:pt x="14462" y="5943"/>
                    <a:pt x="14462" y="5943"/>
                  </a:cubicBezTo>
                  <a:close/>
                  <a:moveTo>
                    <a:pt x="15673" y="3371"/>
                  </a:move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lose/>
                  <a:moveTo>
                    <a:pt x="11164" y="4343"/>
                  </a:moveTo>
                  <a:cubicBezTo>
                    <a:pt x="11164" y="4343"/>
                    <a:pt x="11164" y="4343"/>
                    <a:pt x="11164" y="4343"/>
                  </a:cubicBezTo>
                  <a:cubicBezTo>
                    <a:pt x="11164" y="4343"/>
                    <a:pt x="11164" y="4343"/>
                    <a:pt x="11164" y="4343"/>
                  </a:cubicBezTo>
                  <a:cubicBezTo>
                    <a:pt x="11164" y="4343"/>
                    <a:pt x="11164" y="4343"/>
                    <a:pt x="11164" y="4343"/>
                  </a:cubicBezTo>
                  <a:cubicBezTo>
                    <a:pt x="11164" y="4343"/>
                    <a:pt x="11164" y="4343"/>
                    <a:pt x="11164" y="4343"/>
                  </a:cubicBezTo>
                  <a:close/>
                  <a:moveTo>
                    <a:pt x="10398" y="4971"/>
                  </a:moveTo>
                  <a:cubicBezTo>
                    <a:pt x="10412" y="4971"/>
                    <a:pt x="10426" y="4971"/>
                    <a:pt x="10426" y="4971"/>
                  </a:cubicBezTo>
                  <a:cubicBezTo>
                    <a:pt x="10426" y="4971"/>
                    <a:pt x="10426" y="4971"/>
                    <a:pt x="10426" y="4971"/>
                  </a:cubicBezTo>
                  <a:cubicBezTo>
                    <a:pt x="10426" y="5000"/>
                    <a:pt x="10426" y="5000"/>
                    <a:pt x="10426" y="5000"/>
                  </a:cubicBezTo>
                  <a:cubicBezTo>
                    <a:pt x="10412" y="5000"/>
                    <a:pt x="10412" y="4971"/>
                    <a:pt x="10398" y="4971"/>
                  </a:cubicBezTo>
                  <a:close/>
                  <a:moveTo>
                    <a:pt x="7907" y="10686"/>
                  </a:moveTo>
                  <a:cubicBezTo>
                    <a:pt x="7893" y="10657"/>
                    <a:pt x="7893" y="10629"/>
                    <a:pt x="7879" y="10600"/>
                  </a:cubicBezTo>
                  <a:cubicBezTo>
                    <a:pt x="7907" y="10600"/>
                    <a:pt x="7907" y="10657"/>
                    <a:pt x="7907" y="10686"/>
                  </a:cubicBezTo>
                  <a:close/>
                  <a:moveTo>
                    <a:pt x="8617" y="7143"/>
                  </a:moveTo>
                  <a:cubicBezTo>
                    <a:pt x="8617" y="7143"/>
                    <a:pt x="8617" y="7143"/>
                    <a:pt x="8617" y="7143"/>
                  </a:cubicBezTo>
                  <a:cubicBezTo>
                    <a:pt x="8617" y="7143"/>
                    <a:pt x="8617" y="7143"/>
                    <a:pt x="8617" y="7143"/>
                  </a:cubicBezTo>
                  <a:cubicBezTo>
                    <a:pt x="8617" y="7143"/>
                    <a:pt x="8603" y="7143"/>
                    <a:pt x="8603" y="7171"/>
                  </a:cubicBezTo>
                  <a:cubicBezTo>
                    <a:pt x="8603" y="7143"/>
                    <a:pt x="8603"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lose/>
                  <a:moveTo>
                    <a:pt x="6237" y="7543"/>
                  </a:moveTo>
                  <a:cubicBezTo>
                    <a:pt x="6237" y="7543"/>
                    <a:pt x="6237" y="7543"/>
                    <a:pt x="6237" y="7543"/>
                  </a:cubicBezTo>
                  <a:cubicBezTo>
                    <a:pt x="6237" y="7543"/>
                    <a:pt x="6237" y="7543"/>
                    <a:pt x="6237" y="7543"/>
                  </a:cubicBezTo>
                  <a:cubicBezTo>
                    <a:pt x="6237" y="7543"/>
                    <a:pt x="6237" y="7543"/>
                    <a:pt x="6237" y="7543"/>
                  </a:cubicBezTo>
                  <a:close/>
                  <a:moveTo>
                    <a:pt x="9048" y="10829"/>
                  </a:moveTo>
                  <a:cubicBezTo>
                    <a:pt x="9034" y="10829"/>
                    <a:pt x="9034" y="10829"/>
                    <a:pt x="9034" y="10800"/>
                  </a:cubicBezTo>
                  <a:cubicBezTo>
                    <a:pt x="9034" y="10800"/>
                    <a:pt x="9034" y="10829"/>
                    <a:pt x="9048" y="10829"/>
                  </a:cubicBezTo>
                  <a:close/>
                  <a:moveTo>
                    <a:pt x="8631" y="4114"/>
                  </a:moveTo>
                  <a:cubicBezTo>
                    <a:pt x="8645" y="4114"/>
                    <a:pt x="8645" y="4114"/>
                    <a:pt x="8645" y="4086"/>
                  </a:cubicBezTo>
                  <a:cubicBezTo>
                    <a:pt x="8645" y="4114"/>
                    <a:pt x="8645" y="4114"/>
                    <a:pt x="8645" y="4114"/>
                  </a:cubicBezTo>
                  <a:cubicBezTo>
                    <a:pt x="8645" y="4114"/>
                    <a:pt x="8645" y="4114"/>
                    <a:pt x="8631" y="4114"/>
                  </a:cubicBezTo>
                  <a:close/>
                  <a:moveTo>
                    <a:pt x="10245" y="3086"/>
                  </a:moveTo>
                  <a:cubicBezTo>
                    <a:pt x="10245" y="3114"/>
                    <a:pt x="10231" y="3143"/>
                    <a:pt x="10217" y="3171"/>
                  </a:cubicBezTo>
                  <a:cubicBezTo>
                    <a:pt x="10231" y="3143"/>
                    <a:pt x="10231" y="3114"/>
                    <a:pt x="10245" y="3086"/>
                  </a:cubicBezTo>
                  <a:close/>
                  <a:moveTo>
                    <a:pt x="8450" y="2429"/>
                  </a:moveTo>
                  <a:cubicBezTo>
                    <a:pt x="8464" y="2429"/>
                    <a:pt x="8464" y="2400"/>
                    <a:pt x="8464" y="2400"/>
                  </a:cubicBezTo>
                  <a:cubicBezTo>
                    <a:pt x="8464" y="2400"/>
                    <a:pt x="8464" y="2400"/>
                    <a:pt x="8464" y="2429"/>
                  </a:cubicBezTo>
                  <a:cubicBezTo>
                    <a:pt x="8464" y="2429"/>
                    <a:pt x="8464" y="2429"/>
                    <a:pt x="8450" y="2429"/>
                  </a:cubicBezTo>
                  <a:close/>
                  <a:moveTo>
                    <a:pt x="3857" y="10286"/>
                  </a:moveTo>
                  <a:cubicBezTo>
                    <a:pt x="3857" y="10286"/>
                    <a:pt x="3857" y="10286"/>
                    <a:pt x="3857" y="10286"/>
                  </a:cubicBezTo>
                  <a:cubicBezTo>
                    <a:pt x="3857" y="10286"/>
                    <a:pt x="3857" y="10286"/>
                    <a:pt x="3857" y="10286"/>
                  </a:cubicBezTo>
                  <a:close/>
                  <a:moveTo>
                    <a:pt x="4845" y="11629"/>
                  </a:moveTo>
                  <a:cubicBezTo>
                    <a:pt x="4845" y="11600"/>
                    <a:pt x="4845" y="11600"/>
                    <a:pt x="4845" y="11571"/>
                  </a:cubicBezTo>
                  <a:cubicBezTo>
                    <a:pt x="4845" y="11600"/>
                    <a:pt x="4845" y="11600"/>
                    <a:pt x="4845" y="11629"/>
                  </a:cubicBezTo>
                  <a:close/>
                  <a:moveTo>
                    <a:pt x="13112" y="3343"/>
                  </a:moveTo>
                  <a:cubicBezTo>
                    <a:pt x="13112" y="3343"/>
                    <a:pt x="13112" y="3343"/>
                    <a:pt x="13112" y="3343"/>
                  </a:cubicBezTo>
                  <a:cubicBezTo>
                    <a:pt x="13112" y="3343"/>
                    <a:pt x="13112" y="3343"/>
                    <a:pt x="13112" y="3343"/>
                  </a:cubicBezTo>
                  <a:cubicBezTo>
                    <a:pt x="13112" y="3343"/>
                    <a:pt x="13112" y="3343"/>
                    <a:pt x="13112" y="3343"/>
                  </a:cubicBezTo>
                  <a:close/>
                  <a:moveTo>
                    <a:pt x="7183" y="1886"/>
                  </a:moveTo>
                  <a:cubicBezTo>
                    <a:pt x="7197" y="1857"/>
                    <a:pt x="7211" y="1829"/>
                    <a:pt x="7225" y="1800"/>
                  </a:cubicBezTo>
                  <a:cubicBezTo>
                    <a:pt x="7211" y="1829"/>
                    <a:pt x="7197" y="1857"/>
                    <a:pt x="7183" y="1886"/>
                  </a:cubicBezTo>
                  <a:close/>
                  <a:moveTo>
                    <a:pt x="6752" y="1914"/>
                  </a:moveTo>
                  <a:cubicBezTo>
                    <a:pt x="6752" y="1914"/>
                    <a:pt x="6752" y="1914"/>
                    <a:pt x="6738" y="1914"/>
                  </a:cubicBezTo>
                  <a:cubicBezTo>
                    <a:pt x="6752" y="1914"/>
                    <a:pt x="6752" y="1914"/>
                    <a:pt x="6752" y="1914"/>
                  </a:cubicBezTo>
                  <a:cubicBezTo>
                    <a:pt x="6752" y="1914"/>
                    <a:pt x="6752" y="1914"/>
                    <a:pt x="6752" y="1914"/>
                  </a:cubicBezTo>
                  <a:close/>
                  <a:moveTo>
                    <a:pt x="9508" y="13714"/>
                  </a:moveTo>
                  <a:cubicBezTo>
                    <a:pt x="9508" y="13714"/>
                    <a:pt x="9508" y="13714"/>
                    <a:pt x="9508" y="13714"/>
                  </a:cubicBezTo>
                  <a:cubicBezTo>
                    <a:pt x="9508" y="13714"/>
                    <a:pt x="9508" y="13714"/>
                    <a:pt x="9508" y="13714"/>
                  </a:cubicBezTo>
                  <a:cubicBezTo>
                    <a:pt x="9508" y="13714"/>
                    <a:pt x="9508" y="13714"/>
                    <a:pt x="9508" y="13714"/>
                  </a:cubicBezTo>
                  <a:close/>
                  <a:moveTo>
                    <a:pt x="15590" y="10057"/>
                  </a:moveTo>
                  <a:cubicBezTo>
                    <a:pt x="15576" y="10057"/>
                    <a:pt x="15576" y="10057"/>
                    <a:pt x="15576" y="10057"/>
                  </a:cubicBezTo>
                  <a:cubicBezTo>
                    <a:pt x="15576" y="10057"/>
                    <a:pt x="15576" y="10057"/>
                    <a:pt x="15576" y="10057"/>
                  </a:cubicBezTo>
                  <a:cubicBezTo>
                    <a:pt x="15576" y="10057"/>
                    <a:pt x="15576" y="10057"/>
                    <a:pt x="15590" y="10057"/>
                  </a:cubicBezTo>
                  <a:close/>
                  <a:moveTo>
                    <a:pt x="11164" y="9914"/>
                  </a:moveTo>
                  <a:cubicBezTo>
                    <a:pt x="11164" y="9886"/>
                    <a:pt x="11164" y="9886"/>
                    <a:pt x="11164" y="9886"/>
                  </a:cubicBezTo>
                  <a:cubicBezTo>
                    <a:pt x="11164" y="9886"/>
                    <a:pt x="11164" y="9886"/>
                    <a:pt x="11164" y="9886"/>
                  </a:cubicBezTo>
                  <a:cubicBezTo>
                    <a:pt x="11164" y="9886"/>
                    <a:pt x="11164" y="9886"/>
                    <a:pt x="11164" y="9914"/>
                  </a:cubicBezTo>
                  <a:close/>
                  <a:moveTo>
                    <a:pt x="17107" y="5886"/>
                  </a:moveTo>
                  <a:cubicBezTo>
                    <a:pt x="17107" y="5886"/>
                    <a:pt x="17120" y="5886"/>
                    <a:pt x="17120" y="5886"/>
                  </a:cubicBezTo>
                  <a:cubicBezTo>
                    <a:pt x="17120" y="5886"/>
                    <a:pt x="17120" y="5886"/>
                    <a:pt x="17120" y="5857"/>
                  </a:cubicBezTo>
                  <a:cubicBezTo>
                    <a:pt x="17120" y="5857"/>
                    <a:pt x="17120" y="5857"/>
                    <a:pt x="17120" y="5857"/>
                  </a:cubicBezTo>
                  <a:cubicBezTo>
                    <a:pt x="17120" y="5857"/>
                    <a:pt x="17120" y="5857"/>
                    <a:pt x="17134" y="5857"/>
                  </a:cubicBezTo>
                  <a:cubicBezTo>
                    <a:pt x="17134" y="5857"/>
                    <a:pt x="17134" y="5857"/>
                    <a:pt x="17134" y="5857"/>
                  </a:cubicBezTo>
                  <a:cubicBezTo>
                    <a:pt x="17134" y="5857"/>
                    <a:pt x="17134" y="5857"/>
                    <a:pt x="17134" y="5857"/>
                  </a:cubicBezTo>
                  <a:cubicBezTo>
                    <a:pt x="17120" y="5886"/>
                    <a:pt x="17107" y="5914"/>
                    <a:pt x="17093" y="5914"/>
                  </a:cubicBezTo>
                  <a:cubicBezTo>
                    <a:pt x="17107" y="5914"/>
                    <a:pt x="17107" y="5914"/>
                    <a:pt x="17107" y="5886"/>
                  </a:cubicBezTo>
                  <a:close/>
                  <a:moveTo>
                    <a:pt x="5249" y="2286"/>
                  </a:moveTo>
                  <a:cubicBezTo>
                    <a:pt x="5249" y="2286"/>
                    <a:pt x="5249" y="2286"/>
                    <a:pt x="5249" y="2314"/>
                  </a:cubicBezTo>
                  <a:cubicBezTo>
                    <a:pt x="5249" y="2286"/>
                    <a:pt x="5249" y="2286"/>
                    <a:pt x="5249" y="2286"/>
                  </a:cubicBezTo>
                  <a:cubicBezTo>
                    <a:pt x="5249" y="2286"/>
                    <a:pt x="5249" y="2286"/>
                    <a:pt x="5249" y="2286"/>
                  </a:cubicBezTo>
                  <a:close/>
                  <a:moveTo>
                    <a:pt x="19890" y="15286"/>
                  </a:moveTo>
                  <a:cubicBezTo>
                    <a:pt x="19890" y="15257"/>
                    <a:pt x="19876" y="15257"/>
                    <a:pt x="19876" y="15257"/>
                  </a:cubicBezTo>
                  <a:cubicBezTo>
                    <a:pt x="19876" y="15257"/>
                    <a:pt x="19890" y="15229"/>
                    <a:pt x="19890" y="15229"/>
                  </a:cubicBezTo>
                  <a:cubicBezTo>
                    <a:pt x="19890" y="15257"/>
                    <a:pt x="19890" y="15257"/>
                    <a:pt x="19890" y="1528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0" name="Google Shape;1980;p122"/>
            <p:cNvSpPr/>
            <p:nvPr/>
          </p:nvSpPr>
          <p:spPr>
            <a:xfrm rot="9474806" flipH="1">
              <a:off x="7206515" y="55332"/>
              <a:ext cx="393719" cy="509344"/>
            </a:xfrm>
            <a:custGeom>
              <a:avLst/>
              <a:gdLst/>
              <a:ahLst/>
              <a:cxnLst/>
              <a:rect l="l" t="t" r="r" b="b"/>
              <a:pathLst>
                <a:path w="20895" h="20904" extrusionOk="0">
                  <a:moveTo>
                    <a:pt x="18274" y="455"/>
                  </a:moveTo>
                  <a:cubicBezTo>
                    <a:pt x="16686" y="1192"/>
                    <a:pt x="15415" y="2174"/>
                    <a:pt x="14462" y="3401"/>
                  </a:cubicBezTo>
                  <a:cubicBezTo>
                    <a:pt x="13192" y="5364"/>
                    <a:pt x="11286" y="7083"/>
                    <a:pt x="9698" y="9046"/>
                  </a:cubicBezTo>
                  <a:cubicBezTo>
                    <a:pt x="6839" y="11992"/>
                    <a:pt x="3345" y="14446"/>
                    <a:pt x="804" y="17392"/>
                  </a:cubicBezTo>
                  <a:cubicBezTo>
                    <a:pt x="168" y="18374"/>
                    <a:pt x="-467" y="19355"/>
                    <a:pt x="486" y="20337"/>
                  </a:cubicBezTo>
                  <a:cubicBezTo>
                    <a:pt x="1757" y="21319"/>
                    <a:pt x="3027" y="20828"/>
                    <a:pt x="4298" y="20337"/>
                  </a:cubicBezTo>
                  <a:cubicBezTo>
                    <a:pt x="5886" y="20092"/>
                    <a:pt x="6839" y="19355"/>
                    <a:pt x="7474" y="18128"/>
                  </a:cubicBezTo>
                  <a:cubicBezTo>
                    <a:pt x="7792" y="17392"/>
                    <a:pt x="8745" y="16901"/>
                    <a:pt x="9380" y="16410"/>
                  </a:cubicBezTo>
                  <a:cubicBezTo>
                    <a:pt x="16368" y="12974"/>
                    <a:pt x="18592" y="7328"/>
                    <a:pt x="20815" y="1683"/>
                  </a:cubicBezTo>
                  <a:cubicBezTo>
                    <a:pt x="20815" y="1192"/>
                    <a:pt x="21133" y="701"/>
                    <a:pt x="20498" y="210"/>
                  </a:cubicBezTo>
                  <a:cubicBezTo>
                    <a:pt x="19862" y="-281"/>
                    <a:pt x="18909" y="210"/>
                    <a:pt x="18274" y="4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1" name="Google Shape;1981;p122"/>
            <p:cNvSpPr/>
            <p:nvPr/>
          </p:nvSpPr>
          <p:spPr>
            <a:xfrm rot="9474784" flipH="1">
              <a:off x="5583058" y="4268591"/>
              <a:ext cx="331112" cy="223594"/>
            </a:xfrm>
            <a:custGeom>
              <a:avLst/>
              <a:gdLst/>
              <a:ahLst/>
              <a:cxnLst/>
              <a:rect l="l" t="t" r="r" b="b"/>
              <a:pathLst>
                <a:path w="20427" h="18352" extrusionOk="0">
                  <a:moveTo>
                    <a:pt x="11977" y="6936"/>
                  </a:moveTo>
                  <a:cubicBezTo>
                    <a:pt x="10512" y="7427"/>
                    <a:pt x="9414" y="7427"/>
                    <a:pt x="9780" y="4973"/>
                  </a:cubicBezTo>
                  <a:cubicBezTo>
                    <a:pt x="10512" y="-2882"/>
                    <a:pt x="7583" y="554"/>
                    <a:pt x="5387" y="2027"/>
                  </a:cubicBezTo>
                  <a:cubicBezTo>
                    <a:pt x="3922" y="3009"/>
                    <a:pt x="2458" y="4482"/>
                    <a:pt x="1360" y="5954"/>
                  </a:cubicBezTo>
                  <a:cubicBezTo>
                    <a:pt x="-837" y="9882"/>
                    <a:pt x="-471" y="11845"/>
                    <a:pt x="3190" y="12827"/>
                  </a:cubicBezTo>
                  <a:cubicBezTo>
                    <a:pt x="7583" y="13318"/>
                    <a:pt x="11977" y="13809"/>
                    <a:pt x="15638" y="17736"/>
                  </a:cubicBezTo>
                  <a:cubicBezTo>
                    <a:pt x="16370" y="18227"/>
                    <a:pt x="17102" y="18227"/>
                    <a:pt x="17468" y="18227"/>
                  </a:cubicBezTo>
                  <a:cubicBezTo>
                    <a:pt x="19665" y="18718"/>
                    <a:pt x="20397" y="17736"/>
                    <a:pt x="20397" y="15773"/>
                  </a:cubicBezTo>
                  <a:cubicBezTo>
                    <a:pt x="20763" y="7918"/>
                    <a:pt x="17834" y="4973"/>
                    <a:pt x="11977" y="69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2" name="Google Shape;1982;p122"/>
            <p:cNvSpPr/>
            <p:nvPr/>
          </p:nvSpPr>
          <p:spPr>
            <a:xfrm rot="9475061" flipH="1">
              <a:off x="9766695" y="2461788"/>
              <a:ext cx="172724" cy="276986"/>
            </a:xfrm>
            <a:custGeom>
              <a:avLst/>
              <a:gdLst/>
              <a:ahLst/>
              <a:cxnLst/>
              <a:rect l="l" t="t" r="r" b="b"/>
              <a:pathLst>
                <a:path w="19827" h="20670" extrusionOk="0">
                  <a:moveTo>
                    <a:pt x="19827" y="15056"/>
                  </a:moveTo>
                  <a:cubicBezTo>
                    <a:pt x="19827" y="11088"/>
                    <a:pt x="17040" y="7562"/>
                    <a:pt x="15647" y="3594"/>
                  </a:cubicBezTo>
                  <a:cubicBezTo>
                    <a:pt x="14950" y="1390"/>
                    <a:pt x="12163" y="-373"/>
                    <a:pt x="7285" y="68"/>
                  </a:cubicBezTo>
                  <a:cubicBezTo>
                    <a:pt x="3801" y="509"/>
                    <a:pt x="1014" y="1390"/>
                    <a:pt x="318" y="4476"/>
                  </a:cubicBezTo>
                  <a:cubicBezTo>
                    <a:pt x="-1076" y="9766"/>
                    <a:pt x="2408" y="13292"/>
                    <a:pt x="5195" y="17260"/>
                  </a:cubicBezTo>
                  <a:cubicBezTo>
                    <a:pt x="7285" y="20345"/>
                    <a:pt x="10769" y="21227"/>
                    <a:pt x="15647" y="20345"/>
                  </a:cubicBezTo>
                  <a:cubicBezTo>
                    <a:pt x="20524" y="19905"/>
                    <a:pt x="19130" y="17260"/>
                    <a:pt x="19827" y="1505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3" name="Google Shape;1983;p122"/>
            <p:cNvSpPr/>
            <p:nvPr/>
          </p:nvSpPr>
          <p:spPr>
            <a:xfrm rot="9474831" flipH="1">
              <a:off x="8357406" y="4290915"/>
              <a:ext cx="280435" cy="295247"/>
            </a:xfrm>
            <a:custGeom>
              <a:avLst/>
              <a:gdLst/>
              <a:ahLst/>
              <a:cxnLst/>
              <a:rect l="l" t="t" r="r" b="b"/>
              <a:pathLst>
                <a:path w="21291" h="19919" extrusionOk="0">
                  <a:moveTo>
                    <a:pt x="13191" y="6055"/>
                  </a:moveTo>
                  <a:cubicBezTo>
                    <a:pt x="11391" y="3255"/>
                    <a:pt x="8241" y="1255"/>
                    <a:pt x="4641" y="455"/>
                  </a:cubicBezTo>
                  <a:cubicBezTo>
                    <a:pt x="3291" y="455"/>
                    <a:pt x="1491" y="-1145"/>
                    <a:pt x="591" y="1655"/>
                  </a:cubicBezTo>
                  <a:cubicBezTo>
                    <a:pt x="-309" y="3255"/>
                    <a:pt x="-309" y="4855"/>
                    <a:pt x="1491" y="5655"/>
                  </a:cubicBezTo>
                  <a:cubicBezTo>
                    <a:pt x="5091" y="7255"/>
                    <a:pt x="6891" y="9655"/>
                    <a:pt x="8691" y="12055"/>
                  </a:cubicBezTo>
                  <a:cubicBezTo>
                    <a:pt x="10041" y="14455"/>
                    <a:pt x="11841" y="16455"/>
                    <a:pt x="13641" y="18455"/>
                  </a:cubicBezTo>
                  <a:cubicBezTo>
                    <a:pt x="14991" y="19255"/>
                    <a:pt x="16341" y="20455"/>
                    <a:pt x="18141" y="19655"/>
                  </a:cubicBezTo>
                  <a:cubicBezTo>
                    <a:pt x="19941" y="19255"/>
                    <a:pt x="20841" y="18055"/>
                    <a:pt x="21291" y="16855"/>
                  </a:cubicBezTo>
                  <a:cubicBezTo>
                    <a:pt x="21291" y="16455"/>
                    <a:pt x="21291" y="15655"/>
                    <a:pt x="20841" y="15255"/>
                  </a:cubicBezTo>
                  <a:cubicBezTo>
                    <a:pt x="16791" y="13255"/>
                    <a:pt x="15441" y="9255"/>
                    <a:pt x="13191" y="60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4" name="Google Shape;1984;p122"/>
            <p:cNvSpPr/>
            <p:nvPr/>
          </p:nvSpPr>
          <p:spPr>
            <a:xfrm rot="9474411" flipH="1">
              <a:off x="6780043" y="4301027"/>
              <a:ext cx="227307" cy="218939"/>
            </a:xfrm>
            <a:custGeom>
              <a:avLst/>
              <a:gdLst/>
              <a:ahLst/>
              <a:cxnLst/>
              <a:rect l="l" t="t" r="r" b="b"/>
              <a:pathLst>
                <a:path w="20776" h="20738" extrusionOk="0">
                  <a:moveTo>
                    <a:pt x="3992" y="0"/>
                  </a:moveTo>
                  <a:cubicBezTo>
                    <a:pt x="2912" y="568"/>
                    <a:pt x="1292" y="0"/>
                    <a:pt x="212" y="1705"/>
                  </a:cubicBezTo>
                  <a:cubicBezTo>
                    <a:pt x="-328" y="3411"/>
                    <a:pt x="212" y="5116"/>
                    <a:pt x="1292" y="6253"/>
                  </a:cubicBezTo>
                  <a:cubicBezTo>
                    <a:pt x="6152" y="10232"/>
                    <a:pt x="9932" y="14211"/>
                    <a:pt x="13172" y="18758"/>
                  </a:cubicBezTo>
                  <a:cubicBezTo>
                    <a:pt x="14792" y="20463"/>
                    <a:pt x="16952" y="21600"/>
                    <a:pt x="18572" y="19895"/>
                  </a:cubicBezTo>
                  <a:cubicBezTo>
                    <a:pt x="21272" y="18758"/>
                    <a:pt x="20732" y="15916"/>
                    <a:pt x="20732" y="14211"/>
                  </a:cubicBezTo>
                  <a:cubicBezTo>
                    <a:pt x="19112" y="6821"/>
                    <a:pt x="11012" y="0"/>
                    <a:pt x="3992"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5" name="Google Shape;1985;p122"/>
            <p:cNvSpPr/>
            <p:nvPr/>
          </p:nvSpPr>
          <p:spPr>
            <a:xfrm rot="9474794" flipH="1">
              <a:off x="9800840" y="3214542"/>
              <a:ext cx="194038" cy="196190"/>
            </a:xfrm>
            <a:custGeom>
              <a:avLst/>
              <a:gdLst/>
              <a:ahLst/>
              <a:cxnLst/>
              <a:rect l="l" t="t" r="r" b="b"/>
              <a:pathLst>
                <a:path w="20816" h="21004" extrusionOk="0">
                  <a:moveTo>
                    <a:pt x="17153" y="10165"/>
                  </a:moveTo>
                  <a:cubicBezTo>
                    <a:pt x="10800" y="8259"/>
                    <a:pt x="5718" y="3812"/>
                    <a:pt x="0" y="0"/>
                  </a:cubicBezTo>
                  <a:cubicBezTo>
                    <a:pt x="0" y="12071"/>
                    <a:pt x="5718" y="20329"/>
                    <a:pt x="13976" y="20965"/>
                  </a:cubicBezTo>
                  <a:cubicBezTo>
                    <a:pt x="16518" y="20965"/>
                    <a:pt x="19694" y="21600"/>
                    <a:pt x="20329" y="17788"/>
                  </a:cubicBezTo>
                  <a:cubicBezTo>
                    <a:pt x="21600" y="14612"/>
                    <a:pt x="20329" y="11435"/>
                    <a:pt x="17153" y="1016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6" name="Google Shape;1986;p122"/>
            <p:cNvSpPr/>
            <p:nvPr/>
          </p:nvSpPr>
          <p:spPr>
            <a:xfrm rot="9475200" flipH="1">
              <a:off x="9405037" y="3596395"/>
              <a:ext cx="164282" cy="200327"/>
            </a:xfrm>
            <a:custGeom>
              <a:avLst/>
              <a:gdLst/>
              <a:ahLst/>
              <a:cxnLst/>
              <a:rect l="l" t="t" r="r" b="b"/>
              <a:pathLst>
                <a:path w="19777" h="20558" extrusionOk="0">
                  <a:moveTo>
                    <a:pt x="5377" y="504"/>
                  </a:moveTo>
                  <a:cubicBezTo>
                    <a:pt x="3217" y="-113"/>
                    <a:pt x="1057" y="-730"/>
                    <a:pt x="337" y="2356"/>
                  </a:cubicBezTo>
                  <a:cubicBezTo>
                    <a:pt x="-1823" y="9144"/>
                    <a:pt x="6817" y="19636"/>
                    <a:pt x="14737" y="20253"/>
                  </a:cubicBezTo>
                  <a:cubicBezTo>
                    <a:pt x="16897" y="20870"/>
                    <a:pt x="19777" y="20870"/>
                    <a:pt x="19777" y="17167"/>
                  </a:cubicBezTo>
                  <a:cubicBezTo>
                    <a:pt x="19057" y="13464"/>
                    <a:pt x="9697" y="1739"/>
                    <a:pt x="5377" y="50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7" name="Google Shape;1987;p122"/>
            <p:cNvSpPr/>
            <p:nvPr/>
          </p:nvSpPr>
          <p:spPr>
            <a:xfrm rot="9474934" flipH="1">
              <a:off x="6450570" y="3756933"/>
              <a:ext cx="179446" cy="160933"/>
            </a:xfrm>
            <a:custGeom>
              <a:avLst/>
              <a:gdLst/>
              <a:ahLst/>
              <a:cxnLst/>
              <a:rect l="l" t="t" r="r" b="b"/>
              <a:pathLst>
                <a:path w="19684" h="19818" extrusionOk="0">
                  <a:moveTo>
                    <a:pt x="6560" y="0"/>
                  </a:moveTo>
                  <a:cubicBezTo>
                    <a:pt x="3941" y="0"/>
                    <a:pt x="1978" y="720"/>
                    <a:pt x="1323" y="4320"/>
                  </a:cubicBezTo>
                  <a:cubicBezTo>
                    <a:pt x="669" y="6480"/>
                    <a:pt x="-1295" y="8640"/>
                    <a:pt x="1323" y="10080"/>
                  </a:cubicBezTo>
                  <a:cubicBezTo>
                    <a:pt x="5250" y="11520"/>
                    <a:pt x="6560" y="15840"/>
                    <a:pt x="9178" y="18000"/>
                  </a:cubicBezTo>
                  <a:cubicBezTo>
                    <a:pt x="13105" y="21600"/>
                    <a:pt x="18341" y="19440"/>
                    <a:pt x="19650" y="15120"/>
                  </a:cubicBezTo>
                  <a:cubicBezTo>
                    <a:pt x="20305" y="11520"/>
                    <a:pt x="11141" y="0"/>
                    <a:pt x="656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8" name="Google Shape;1988;p122"/>
            <p:cNvSpPr/>
            <p:nvPr/>
          </p:nvSpPr>
          <p:spPr>
            <a:xfrm rot="9474928" flipH="1">
              <a:off x="5959103" y="4830764"/>
              <a:ext cx="346937" cy="187129"/>
            </a:xfrm>
            <a:custGeom>
              <a:avLst/>
              <a:gdLst/>
              <a:ahLst/>
              <a:cxnLst/>
              <a:rect l="l" t="t" r="r" b="b"/>
              <a:pathLst>
                <a:path w="20631" h="20034" extrusionOk="0">
                  <a:moveTo>
                    <a:pt x="18635" y="18605"/>
                  </a:moveTo>
                  <a:cubicBezTo>
                    <a:pt x="20052" y="17335"/>
                    <a:pt x="21114" y="14158"/>
                    <a:pt x="20406" y="10982"/>
                  </a:cubicBezTo>
                  <a:cubicBezTo>
                    <a:pt x="20052" y="8440"/>
                    <a:pt x="18281" y="8440"/>
                    <a:pt x="17219" y="9711"/>
                  </a:cubicBezTo>
                  <a:cubicBezTo>
                    <a:pt x="15094" y="10982"/>
                    <a:pt x="13678" y="9711"/>
                    <a:pt x="12262" y="7805"/>
                  </a:cubicBezTo>
                  <a:cubicBezTo>
                    <a:pt x="12262" y="7805"/>
                    <a:pt x="12262" y="7805"/>
                    <a:pt x="12262" y="7805"/>
                  </a:cubicBezTo>
                  <a:cubicBezTo>
                    <a:pt x="11553" y="4629"/>
                    <a:pt x="12970" y="-1089"/>
                    <a:pt x="9783" y="182"/>
                  </a:cubicBezTo>
                  <a:cubicBezTo>
                    <a:pt x="6596" y="1452"/>
                    <a:pt x="3055" y="3993"/>
                    <a:pt x="930" y="9711"/>
                  </a:cubicBezTo>
                  <a:cubicBezTo>
                    <a:pt x="-486" y="12887"/>
                    <a:pt x="-486" y="15429"/>
                    <a:pt x="2347" y="16064"/>
                  </a:cubicBezTo>
                  <a:cubicBezTo>
                    <a:pt x="5534" y="17335"/>
                    <a:pt x="8366" y="17970"/>
                    <a:pt x="11199" y="18605"/>
                  </a:cubicBezTo>
                  <a:cubicBezTo>
                    <a:pt x="13678" y="20511"/>
                    <a:pt x="16157" y="20511"/>
                    <a:pt x="18635" y="1860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89" name="Google Shape;1989;p122"/>
            <p:cNvSpPr/>
            <p:nvPr/>
          </p:nvSpPr>
          <p:spPr>
            <a:xfrm rot="9473979" flipH="1">
              <a:off x="8471451" y="1365928"/>
              <a:ext cx="70648" cy="235456"/>
            </a:xfrm>
            <a:custGeom>
              <a:avLst/>
              <a:gdLst/>
              <a:ahLst/>
              <a:cxnLst/>
              <a:rect l="l" t="t" r="r" b="b"/>
              <a:pathLst>
                <a:path w="19366" h="20708" extrusionOk="0">
                  <a:moveTo>
                    <a:pt x="9131" y="58"/>
                  </a:moveTo>
                  <a:cubicBezTo>
                    <a:pt x="-838" y="58"/>
                    <a:pt x="-838" y="2692"/>
                    <a:pt x="824" y="4799"/>
                  </a:cubicBezTo>
                  <a:cubicBezTo>
                    <a:pt x="4147" y="9014"/>
                    <a:pt x="5808" y="12702"/>
                    <a:pt x="824" y="16916"/>
                  </a:cubicBezTo>
                  <a:cubicBezTo>
                    <a:pt x="-838" y="18497"/>
                    <a:pt x="2485" y="20077"/>
                    <a:pt x="7470" y="20604"/>
                  </a:cubicBezTo>
                  <a:cubicBezTo>
                    <a:pt x="14116" y="21131"/>
                    <a:pt x="14116" y="19551"/>
                    <a:pt x="15777" y="17970"/>
                  </a:cubicBezTo>
                  <a:cubicBezTo>
                    <a:pt x="20762" y="15336"/>
                    <a:pt x="19100" y="12175"/>
                    <a:pt x="19100" y="9541"/>
                  </a:cubicBezTo>
                  <a:cubicBezTo>
                    <a:pt x="19100" y="7960"/>
                    <a:pt x="19100" y="6380"/>
                    <a:pt x="19100" y="4799"/>
                  </a:cubicBezTo>
                  <a:cubicBezTo>
                    <a:pt x="19100" y="2692"/>
                    <a:pt x="19100" y="-469"/>
                    <a:pt x="9131" y="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0" name="Google Shape;1990;p122"/>
            <p:cNvSpPr/>
            <p:nvPr/>
          </p:nvSpPr>
          <p:spPr>
            <a:xfrm rot="9474661" flipH="1">
              <a:off x="8279039" y="1005131"/>
              <a:ext cx="71783" cy="166680"/>
            </a:xfrm>
            <a:custGeom>
              <a:avLst/>
              <a:gdLst/>
              <a:ahLst/>
              <a:cxnLst/>
              <a:rect l="l" t="t" r="r" b="b"/>
              <a:pathLst>
                <a:path w="16871" h="21600" extrusionOk="0">
                  <a:moveTo>
                    <a:pt x="3764" y="21600"/>
                  </a:moveTo>
                  <a:cubicBezTo>
                    <a:pt x="15914" y="16200"/>
                    <a:pt x="18614" y="10029"/>
                    <a:pt x="15914" y="0"/>
                  </a:cubicBezTo>
                  <a:cubicBezTo>
                    <a:pt x="-1636" y="6943"/>
                    <a:pt x="-2986" y="9257"/>
                    <a:pt x="3764"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1" name="Google Shape;1991;p122"/>
            <p:cNvSpPr/>
            <p:nvPr/>
          </p:nvSpPr>
          <p:spPr>
            <a:xfrm rot="9474252" flipH="1">
              <a:off x="7927704" y="1027991"/>
              <a:ext cx="124327" cy="448692"/>
            </a:xfrm>
            <a:custGeom>
              <a:avLst/>
              <a:gdLst/>
              <a:ahLst/>
              <a:cxnLst/>
              <a:rect l="l" t="t" r="r" b="b"/>
              <a:pathLst>
                <a:path w="18595" h="21047" extrusionOk="0">
                  <a:moveTo>
                    <a:pt x="9000" y="1178"/>
                  </a:moveTo>
                  <a:cubicBezTo>
                    <a:pt x="8100" y="617"/>
                    <a:pt x="7200" y="-225"/>
                    <a:pt x="4500" y="56"/>
                  </a:cubicBezTo>
                  <a:cubicBezTo>
                    <a:pt x="1800" y="336"/>
                    <a:pt x="0" y="1178"/>
                    <a:pt x="0" y="2019"/>
                  </a:cubicBezTo>
                  <a:cubicBezTo>
                    <a:pt x="1800" y="3702"/>
                    <a:pt x="0" y="5666"/>
                    <a:pt x="3600" y="7349"/>
                  </a:cubicBezTo>
                  <a:cubicBezTo>
                    <a:pt x="2700" y="11276"/>
                    <a:pt x="8100" y="15204"/>
                    <a:pt x="1800" y="19131"/>
                  </a:cubicBezTo>
                  <a:cubicBezTo>
                    <a:pt x="900" y="19692"/>
                    <a:pt x="2700" y="20533"/>
                    <a:pt x="4500" y="20814"/>
                  </a:cubicBezTo>
                  <a:cubicBezTo>
                    <a:pt x="7200" y="21375"/>
                    <a:pt x="8100" y="20814"/>
                    <a:pt x="9900" y="20253"/>
                  </a:cubicBezTo>
                  <a:cubicBezTo>
                    <a:pt x="20700" y="15484"/>
                    <a:pt x="21600" y="9874"/>
                    <a:pt x="11700" y="4824"/>
                  </a:cubicBezTo>
                  <a:cubicBezTo>
                    <a:pt x="12600" y="3422"/>
                    <a:pt x="10800" y="2300"/>
                    <a:pt x="9000" y="117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2" name="Google Shape;1992;p122"/>
            <p:cNvSpPr/>
            <p:nvPr/>
          </p:nvSpPr>
          <p:spPr>
            <a:xfrm rot="9475061" flipH="1">
              <a:off x="6290326" y="4717434"/>
              <a:ext cx="178090" cy="70051"/>
            </a:xfrm>
            <a:custGeom>
              <a:avLst/>
              <a:gdLst/>
              <a:ahLst/>
              <a:cxnLst/>
              <a:rect l="l" t="t" r="r" b="b"/>
              <a:pathLst>
                <a:path w="20443" h="18158" extrusionOk="0">
                  <a:moveTo>
                    <a:pt x="5487" y="3694"/>
                  </a:moveTo>
                  <a:cubicBezTo>
                    <a:pt x="2787" y="3694"/>
                    <a:pt x="-588" y="3694"/>
                    <a:pt x="87" y="11408"/>
                  </a:cubicBezTo>
                  <a:cubicBezTo>
                    <a:pt x="762" y="20665"/>
                    <a:pt x="4812" y="16036"/>
                    <a:pt x="7512" y="17579"/>
                  </a:cubicBezTo>
                  <a:cubicBezTo>
                    <a:pt x="7512" y="17579"/>
                    <a:pt x="7512" y="17579"/>
                    <a:pt x="7512" y="17579"/>
                  </a:cubicBezTo>
                  <a:cubicBezTo>
                    <a:pt x="7512" y="17579"/>
                    <a:pt x="7512" y="17579"/>
                    <a:pt x="7512" y="17579"/>
                  </a:cubicBezTo>
                  <a:cubicBezTo>
                    <a:pt x="10212" y="17579"/>
                    <a:pt x="12912" y="17579"/>
                    <a:pt x="15612" y="17579"/>
                  </a:cubicBezTo>
                  <a:cubicBezTo>
                    <a:pt x="17637" y="19122"/>
                    <a:pt x="19662" y="17579"/>
                    <a:pt x="20337" y="12951"/>
                  </a:cubicBezTo>
                  <a:cubicBezTo>
                    <a:pt x="21012" y="5236"/>
                    <a:pt x="18312" y="3694"/>
                    <a:pt x="16287" y="2151"/>
                  </a:cubicBezTo>
                  <a:cubicBezTo>
                    <a:pt x="12912" y="-935"/>
                    <a:pt x="9537" y="-935"/>
                    <a:pt x="5487" y="369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3" name="Google Shape;1993;p122"/>
            <p:cNvSpPr/>
            <p:nvPr/>
          </p:nvSpPr>
          <p:spPr>
            <a:xfrm rot="9474920" flipH="1">
              <a:off x="9512796" y="3071079"/>
              <a:ext cx="77877" cy="110488"/>
            </a:xfrm>
            <a:custGeom>
              <a:avLst/>
              <a:gdLst/>
              <a:ahLst/>
              <a:cxnLst/>
              <a:rect l="l" t="t" r="r" b="b"/>
              <a:pathLst>
                <a:path w="20228" h="20152" extrusionOk="0">
                  <a:moveTo>
                    <a:pt x="6171" y="712"/>
                  </a:moveTo>
                  <a:cubicBezTo>
                    <a:pt x="1543" y="-1448"/>
                    <a:pt x="0" y="1792"/>
                    <a:pt x="0" y="3952"/>
                  </a:cubicBezTo>
                  <a:cubicBezTo>
                    <a:pt x="1543" y="10432"/>
                    <a:pt x="3086" y="16912"/>
                    <a:pt x="12343" y="20152"/>
                  </a:cubicBezTo>
                  <a:cubicBezTo>
                    <a:pt x="18514" y="20152"/>
                    <a:pt x="20057" y="16912"/>
                    <a:pt x="20057" y="13672"/>
                  </a:cubicBezTo>
                  <a:cubicBezTo>
                    <a:pt x="21600" y="6112"/>
                    <a:pt x="12343" y="3952"/>
                    <a:pt x="6171" y="71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4" name="Google Shape;1994;p122"/>
            <p:cNvSpPr/>
            <p:nvPr/>
          </p:nvSpPr>
          <p:spPr>
            <a:xfrm rot="9474920" flipH="1">
              <a:off x="6311879" y="4248756"/>
              <a:ext cx="83159" cy="65489"/>
            </a:xfrm>
            <a:custGeom>
              <a:avLst/>
              <a:gdLst/>
              <a:ahLst/>
              <a:cxnLst/>
              <a:rect l="l" t="t" r="r" b="b"/>
              <a:pathLst>
                <a:path w="21600" h="20158" extrusionOk="0">
                  <a:moveTo>
                    <a:pt x="7714" y="358"/>
                  </a:moveTo>
                  <a:cubicBezTo>
                    <a:pt x="3086" y="-1442"/>
                    <a:pt x="0" y="3958"/>
                    <a:pt x="0" y="7558"/>
                  </a:cubicBezTo>
                  <a:cubicBezTo>
                    <a:pt x="1543" y="16558"/>
                    <a:pt x="9257" y="18358"/>
                    <a:pt x="15429" y="20158"/>
                  </a:cubicBezTo>
                  <a:cubicBezTo>
                    <a:pt x="18514" y="20158"/>
                    <a:pt x="21600" y="16558"/>
                    <a:pt x="21600" y="11158"/>
                  </a:cubicBezTo>
                  <a:cubicBezTo>
                    <a:pt x="18514" y="5758"/>
                    <a:pt x="13886" y="358"/>
                    <a:pt x="7714" y="3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5" name="Google Shape;1995;p122"/>
            <p:cNvSpPr/>
            <p:nvPr/>
          </p:nvSpPr>
          <p:spPr>
            <a:xfrm rot="9474200" flipH="1">
              <a:off x="6672148" y="4891084"/>
              <a:ext cx="70053" cy="70174"/>
            </a:xfrm>
            <a:custGeom>
              <a:avLst/>
              <a:gdLst/>
              <a:ahLst/>
              <a:cxnLst/>
              <a:rect l="l" t="t" r="r" b="b"/>
              <a:pathLst>
                <a:path w="21600" h="21600" extrusionOk="0">
                  <a:moveTo>
                    <a:pt x="10800" y="0"/>
                  </a:moveTo>
                  <a:cubicBezTo>
                    <a:pt x="3600" y="0"/>
                    <a:pt x="1800" y="7200"/>
                    <a:pt x="0" y="12600"/>
                  </a:cubicBezTo>
                  <a:cubicBezTo>
                    <a:pt x="0" y="18000"/>
                    <a:pt x="5400" y="21600"/>
                    <a:pt x="12600" y="21600"/>
                  </a:cubicBezTo>
                  <a:cubicBezTo>
                    <a:pt x="19800" y="19800"/>
                    <a:pt x="21600" y="14400"/>
                    <a:pt x="21600" y="9000"/>
                  </a:cubicBezTo>
                  <a:cubicBezTo>
                    <a:pt x="21600" y="3600"/>
                    <a:pt x="16200" y="0"/>
                    <a:pt x="108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6" name="Google Shape;1996;p122"/>
            <p:cNvSpPr/>
            <p:nvPr/>
          </p:nvSpPr>
          <p:spPr>
            <a:xfrm rot="9474790" flipH="1">
              <a:off x="5866092" y="3955310"/>
              <a:ext cx="355933" cy="165986"/>
            </a:xfrm>
            <a:custGeom>
              <a:avLst/>
              <a:gdLst/>
              <a:ahLst/>
              <a:cxnLst/>
              <a:rect l="l" t="t" r="r" b="b"/>
              <a:pathLst>
                <a:path w="20425" h="19012" extrusionOk="0">
                  <a:moveTo>
                    <a:pt x="18209" y="8357"/>
                  </a:moveTo>
                  <a:cubicBezTo>
                    <a:pt x="18209" y="8357"/>
                    <a:pt x="18209" y="8357"/>
                    <a:pt x="18209" y="8357"/>
                  </a:cubicBezTo>
                  <a:cubicBezTo>
                    <a:pt x="14781" y="1607"/>
                    <a:pt x="11009" y="-1768"/>
                    <a:pt x="6209" y="932"/>
                  </a:cubicBezTo>
                  <a:cubicBezTo>
                    <a:pt x="5524" y="1607"/>
                    <a:pt x="4495" y="932"/>
                    <a:pt x="3809" y="932"/>
                  </a:cubicBezTo>
                  <a:cubicBezTo>
                    <a:pt x="2438" y="1607"/>
                    <a:pt x="381" y="-1093"/>
                    <a:pt x="38" y="2957"/>
                  </a:cubicBezTo>
                  <a:cubicBezTo>
                    <a:pt x="-305" y="6332"/>
                    <a:pt x="1752" y="7007"/>
                    <a:pt x="3124" y="8357"/>
                  </a:cubicBezTo>
                  <a:cubicBezTo>
                    <a:pt x="7581" y="11057"/>
                    <a:pt x="12038" y="13082"/>
                    <a:pt x="16495" y="15782"/>
                  </a:cubicBezTo>
                  <a:cubicBezTo>
                    <a:pt x="17181" y="18482"/>
                    <a:pt x="18552" y="19832"/>
                    <a:pt x="19581" y="18482"/>
                  </a:cubicBezTo>
                  <a:cubicBezTo>
                    <a:pt x="21295" y="16457"/>
                    <a:pt x="19924" y="13757"/>
                    <a:pt x="19581" y="11732"/>
                  </a:cubicBezTo>
                  <a:cubicBezTo>
                    <a:pt x="19238" y="10382"/>
                    <a:pt x="18552" y="9032"/>
                    <a:pt x="18209" y="8357"/>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7" name="Google Shape;1997;p122"/>
            <p:cNvSpPr/>
            <p:nvPr/>
          </p:nvSpPr>
          <p:spPr>
            <a:xfrm rot="9473979" flipH="1">
              <a:off x="6190712" y="4479160"/>
              <a:ext cx="78798" cy="78968"/>
            </a:xfrm>
            <a:custGeom>
              <a:avLst/>
              <a:gdLst/>
              <a:ahLst/>
              <a:cxnLst/>
              <a:rect l="l" t="t" r="r" b="b"/>
              <a:pathLst>
                <a:path w="21600" h="21600" extrusionOk="0">
                  <a:moveTo>
                    <a:pt x="21600" y="21600"/>
                  </a:moveTo>
                  <a:cubicBezTo>
                    <a:pt x="14954" y="11631"/>
                    <a:pt x="8308" y="4985"/>
                    <a:pt x="0" y="0"/>
                  </a:cubicBezTo>
                  <a:cubicBezTo>
                    <a:pt x="0" y="14954"/>
                    <a:pt x="8308" y="16615"/>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8" name="Google Shape;1998;p122"/>
            <p:cNvSpPr/>
            <p:nvPr/>
          </p:nvSpPr>
          <p:spPr>
            <a:xfrm rot="9475767" flipH="1">
              <a:off x="7765936" y="6932412"/>
              <a:ext cx="87521" cy="48253"/>
            </a:xfrm>
            <a:custGeom>
              <a:avLst/>
              <a:gdLst/>
              <a:ahLst/>
              <a:cxnLst/>
              <a:rect l="l" t="t" r="r" b="b"/>
              <a:pathLst>
                <a:path w="21600" h="21600" extrusionOk="0">
                  <a:moveTo>
                    <a:pt x="21600" y="21600"/>
                  </a:moveTo>
                  <a:cubicBezTo>
                    <a:pt x="15840" y="5400"/>
                    <a:pt x="10080" y="0"/>
                    <a:pt x="0" y="0"/>
                  </a:cubicBezTo>
                  <a:cubicBezTo>
                    <a:pt x="7200" y="16200"/>
                    <a:pt x="1296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999" name="Google Shape;1999;p122"/>
            <p:cNvSpPr/>
            <p:nvPr/>
          </p:nvSpPr>
          <p:spPr>
            <a:xfrm rot="9473345" flipH="1">
              <a:off x="6580244" y="5053660"/>
              <a:ext cx="53814" cy="43419"/>
            </a:xfrm>
            <a:custGeom>
              <a:avLst/>
              <a:gdLst/>
              <a:ahLst/>
              <a:cxnLst/>
              <a:rect l="l" t="t" r="r" b="b"/>
              <a:pathLst>
                <a:path w="18975" h="19436" extrusionOk="0">
                  <a:moveTo>
                    <a:pt x="13807" y="19436"/>
                  </a:moveTo>
                  <a:cubicBezTo>
                    <a:pt x="18127" y="19436"/>
                    <a:pt x="20287" y="16736"/>
                    <a:pt x="18127" y="11336"/>
                  </a:cubicBezTo>
                  <a:cubicBezTo>
                    <a:pt x="15967" y="5936"/>
                    <a:pt x="11647" y="-2164"/>
                    <a:pt x="5167" y="536"/>
                  </a:cubicBezTo>
                  <a:cubicBezTo>
                    <a:pt x="847" y="536"/>
                    <a:pt x="-1313" y="3236"/>
                    <a:pt x="847" y="8636"/>
                  </a:cubicBezTo>
                  <a:cubicBezTo>
                    <a:pt x="3007" y="16736"/>
                    <a:pt x="9487" y="16736"/>
                    <a:pt x="13807" y="194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00" name="Google Shape;2000;p122"/>
            <p:cNvSpPr/>
            <p:nvPr/>
          </p:nvSpPr>
          <p:spPr>
            <a:xfrm rot="9461628" flipH="1">
              <a:off x="7987697" y="5804887"/>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sp>
        <p:nvSpPr>
          <p:cNvPr id="2001" name="Google Shape;2001;p122"/>
          <p:cNvSpPr txBox="1">
            <a:spLocks noGrp="1"/>
          </p:cNvSpPr>
          <p:nvPr>
            <p:ph type="title"/>
          </p:nvPr>
        </p:nvSpPr>
        <p:spPr>
          <a:xfrm>
            <a:off x="633431" y="141750"/>
            <a:ext cx="7877100" cy="857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3100" b="1"/>
            </a:lvl1pPr>
            <a:lvl2pPr lvl="1" algn="l" rtl="0">
              <a:lnSpc>
                <a:spcPct val="100000"/>
              </a:lnSpc>
              <a:spcBef>
                <a:spcPts val="0"/>
              </a:spcBef>
              <a:spcAft>
                <a:spcPts val="0"/>
              </a:spcAft>
              <a:buSzPts val="2800"/>
              <a:buNone/>
              <a:defRPr sz="3100" b="1"/>
            </a:lvl2pPr>
            <a:lvl3pPr lvl="2" algn="l" rtl="0">
              <a:lnSpc>
                <a:spcPct val="100000"/>
              </a:lnSpc>
              <a:spcBef>
                <a:spcPts val="0"/>
              </a:spcBef>
              <a:spcAft>
                <a:spcPts val="0"/>
              </a:spcAft>
              <a:buSzPts val="2800"/>
              <a:buNone/>
              <a:defRPr sz="3100" b="1"/>
            </a:lvl3pPr>
            <a:lvl4pPr lvl="3" algn="l" rtl="0">
              <a:lnSpc>
                <a:spcPct val="100000"/>
              </a:lnSpc>
              <a:spcBef>
                <a:spcPts val="0"/>
              </a:spcBef>
              <a:spcAft>
                <a:spcPts val="0"/>
              </a:spcAft>
              <a:buSzPts val="2800"/>
              <a:buNone/>
              <a:defRPr sz="3100" b="1"/>
            </a:lvl4pPr>
            <a:lvl5pPr lvl="4" algn="l" rtl="0">
              <a:lnSpc>
                <a:spcPct val="100000"/>
              </a:lnSpc>
              <a:spcBef>
                <a:spcPts val="0"/>
              </a:spcBef>
              <a:spcAft>
                <a:spcPts val="0"/>
              </a:spcAft>
              <a:buSzPts val="2800"/>
              <a:buNone/>
              <a:defRPr sz="3100" b="1"/>
            </a:lvl5pPr>
            <a:lvl6pPr lvl="5" algn="l" rtl="0">
              <a:lnSpc>
                <a:spcPct val="100000"/>
              </a:lnSpc>
              <a:spcBef>
                <a:spcPts val="0"/>
              </a:spcBef>
              <a:spcAft>
                <a:spcPts val="0"/>
              </a:spcAft>
              <a:buSzPts val="2800"/>
              <a:buNone/>
              <a:defRPr sz="3100" b="1"/>
            </a:lvl6pPr>
            <a:lvl7pPr lvl="6" algn="l" rtl="0">
              <a:lnSpc>
                <a:spcPct val="100000"/>
              </a:lnSpc>
              <a:spcBef>
                <a:spcPts val="0"/>
              </a:spcBef>
              <a:spcAft>
                <a:spcPts val="0"/>
              </a:spcAft>
              <a:buSzPts val="2800"/>
              <a:buNone/>
              <a:defRPr sz="3100" b="1"/>
            </a:lvl7pPr>
            <a:lvl8pPr lvl="7" algn="l" rtl="0">
              <a:lnSpc>
                <a:spcPct val="100000"/>
              </a:lnSpc>
              <a:spcBef>
                <a:spcPts val="0"/>
              </a:spcBef>
              <a:spcAft>
                <a:spcPts val="0"/>
              </a:spcAft>
              <a:buSzPts val="2800"/>
              <a:buNone/>
              <a:defRPr sz="3100" b="1"/>
            </a:lvl8pPr>
            <a:lvl9pPr lvl="8" algn="l" rtl="0">
              <a:lnSpc>
                <a:spcPct val="100000"/>
              </a:lnSpc>
              <a:spcBef>
                <a:spcPts val="0"/>
              </a:spcBef>
              <a:spcAft>
                <a:spcPts val="0"/>
              </a:spcAft>
              <a:buSzPts val="2800"/>
              <a:buNone/>
              <a:defRPr sz="3100" b="1"/>
            </a:lvl9pPr>
          </a:lstStyle>
          <a:p>
            <a:endParaRPr/>
          </a:p>
        </p:txBody>
      </p:sp>
      <p:sp>
        <p:nvSpPr>
          <p:cNvPr id="2002" name="Google Shape;2002;p122"/>
          <p:cNvSpPr txBox="1">
            <a:spLocks noGrp="1"/>
          </p:cNvSpPr>
          <p:nvPr>
            <p:ph type="title" idx="2"/>
          </p:nvPr>
        </p:nvSpPr>
        <p:spPr>
          <a:xfrm>
            <a:off x="841669" y="999000"/>
            <a:ext cx="7460700" cy="219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1500" b="0">
                <a:solidFill>
                  <a:srgbClr val="B39015"/>
                </a:solidFill>
                <a:latin typeface="Helvetica Neue Light"/>
                <a:ea typeface="Helvetica Neue Light"/>
                <a:cs typeface="Helvetica Neue Light"/>
                <a:sym typeface="Helvetica Neue Light"/>
              </a:defRPr>
            </a:lvl1pPr>
            <a:lvl2pPr lvl="1" algn="l" rtl="0">
              <a:lnSpc>
                <a:spcPct val="100000"/>
              </a:lnSpc>
              <a:spcBef>
                <a:spcPts val="0"/>
              </a:spcBef>
              <a:spcAft>
                <a:spcPts val="0"/>
              </a:spcAft>
              <a:buSzPts val="2800"/>
              <a:buNone/>
              <a:defRPr sz="1500">
                <a:solidFill>
                  <a:srgbClr val="EF786F"/>
                </a:solidFill>
              </a:defRPr>
            </a:lvl2pPr>
            <a:lvl3pPr lvl="2" algn="l" rtl="0">
              <a:lnSpc>
                <a:spcPct val="100000"/>
              </a:lnSpc>
              <a:spcBef>
                <a:spcPts val="0"/>
              </a:spcBef>
              <a:spcAft>
                <a:spcPts val="0"/>
              </a:spcAft>
              <a:buSzPts val="2800"/>
              <a:buNone/>
              <a:defRPr sz="1500">
                <a:solidFill>
                  <a:srgbClr val="EF786F"/>
                </a:solidFill>
              </a:defRPr>
            </a:lvl3pPr>
            <a:lvl4pPr lvl="3" algn="l" rtl="0">
              <a:lnSpc>
                <a:spcPct val="100000"/>
              </a:lnSpc>
              <a:spcBef>
                <a:spcPts val="0"/>
              </a:spcBef>
              <a:spcAft>
                <a:spcPts val="0"/>
              </a:spcAft>
              <a:buSzPts val="2800"/>
              <a:buNone/>
              <a:defRPr sz="1500">
                <a:solidFill>
                  <a:srgbClr val="EF786F"/>
                </a:solidFill>
              </a:defRPr>
            </a:lvl4pPr>
            <a:lvl5pPr lvl="4" algn="l" rtl="0">
              <a:lnSpc>
                <a:spcPct val="100000"/>
              </a:lnSpc>
              <a:spcBef>
                <a:spcPts val="0"/>
              </a:spcBef>
              <a:spcAft>
                <a:spcPts val="0"/>
              </a:spcAft>
              <a:buSzPts val="2800"/>
              <a:buNone/>
              <a:defRPr sz="1500">
                <a:solidFill>
                  <a:srgbClr val="EF786F"/>
                </a:solidFill>
              </a:defRPr>
            </a:lvl5pPr>
            <a:lvl6pPr lvl="5" algn="l" rtl="0">
              <a:lnSpc>
                <a:spcPct val="100000"/>
              </a:lnSpc>
              <a:spcBef>
                <a:spcPts val="0"/>
              </a:spcBef>
              <a:spcAft>
                <a:spcPts val="0"/>
              </a:spcAft>
              <a:buSzPts val="2800"/>
              <a:buNone/>
              <a:defRPr sz="1500">
                <a:solidFill>
                  <a:srgbClr val="EF786F"/>
                </a:solidFill>
              </a:defRPr>
            </a:lvl6pPr>
            <a:lvl7pPr lvl="6" algn="l" rtl="0">
              <a:lnSpc>
                <a:spcPct val="100000"/>
              </a:lnSpc>
              <a:spcBef>
                <a:spcPts val="0"/>
              </a:spcBef>
              <a:spcAft>
                <a:spcPts val="0"/>
              </a:spcAft>
              <a:buSzPts val="2800"/>
              <a:buNone/>
              <a:defRPr sz="1500">
                <a:solidFill>
                  <a:srgbClr val="EF786F"/>
                </a:solidFill>
              </a:defRPr>
            </a:lvl7pPr>
            <a:lvl8pPr lvl="7" algn="l" rtl="0">
              <a:lnSpc>
                <a:spcPct val="100000"/>
              </a:lnSpc>
              <a:spcBef>
                <a:spcPts val="0"/>
              </a:spcBef>
              <a:spcAft>
                <a:spcPts val="0"/>
              </a:spcAft>
              <a:buSzPts val="2800"/>
              <a:buNone/>
              <a:defRPr sz="1500">
                <a:solidFill>
                  <a:srgbClr val="EF786F"/>
                </a:solidFill>
              </a:defRPr>
            </a:lvl8pPr>
            <a:lvl9pPr lvl="8" algn="l" rtl="0">
              <a:lnSpc>
                <a:spcPct val="100000"/>
              </a:lnSpc>
              <a:spcBef>
                <a:spcPts val="0"/>
              </a:spcBef>
              <a:spcAft>
                <a:spcPts val="0"/>
              </a:spcAft>
              <a:buSzPts val="2800"/>
              <a:buNone/>
              <a:defRPr sz="1500">
                <a:solidFill>
                  <a:srgbClr val="EF786F"/>
                </a:solidFil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ustom Layout 4 2 1">
  <p:cSld name="CUSTOM_3_3_1">
    <p:spTree>
      <p:nvGrpSpPr>
        <p:cNvPr id="1" name="Shape 2003"/>
        <p:cNvGrpSpPr/>
        <p:nvPr/>
      </p:nvGrpSpPr>
      <p:grpSpPr>
        <a:xfrm>
          <a:off x="0" y="0"/>
          <a:ext cx="0" cy="0"/>
          <a:chOff x="0" y="0"/>
          <a:chExt cx="0" cy="0"/>
        </a:xfrm>
      </p:grpSpPr>
      <p:grpSp>
        <p:nvGrpSpPr>
          <p:cNvPr id="2004" name="Google Shape;2004;p123"/>
          <p:cNvGrpSpPr/>
          <p:nvPr/>
        </p:nvGrpSpPr>
        <p:grpSpPr>
          <a:xfrm>
            <a:off x="5576217" y="2778301"/>
            <a:ext cx="3827985" cy="3631221"/>
            <a:chOff x="45" y="4"/>
            <a:chExt cx="10207959" cy="9683257"/>
          </a:xfrm>
        </p:grpSpPr>
        <p:sp>
          <p:nvSpPr>
            <p:cNvPr id="2005" name="Google Shape;2005;p123"/>
            <p:cNvSpPr/>
            <p:nvPr/>
          </p:nvSpPr>
          <p:spPr>
            <a:xfrm rot="9478764" flipH="1">
              <a:off x="3965479" y="6353848"/>
              <a:ext cx="13106" cy="17538"/>
            </a:xfrm>
            <a:custGeom>
              <a:avLst/>
              <a:gdLst/>
              <a:ahLst/>
              <a:cxnLst/>
              <a:rect l="l" t="t" r="r" b="b"/>
              <a:pathLst>
                <a:path w="21600" h="21600" extrusionOk="0">
                  <a:moveTo>
                    <a:pt x="0" y="0"/>
                  </a:moveTo>
                  <a:cubicBezTo>
                    <a:pt x="10800" y="7200"/>
                    <a:pt x="10800" y="14400"/>
                    <a:pt x="21600" y="21600"/>
                  </a:cubicBezTo>
                  <a:cubicBezTo>
                    <a:pt x="21600" y="14400"/>
                    <a:pt x="21600" y="0"/>
                    <a:pt x="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06" name="Google Shape;2006;p123"/>
            <p:cNvSpPr/>
            <p:nvPr/>
          </p:nvSpPr>
          <p:spPr>
            <a:xfrm rot="9481054" flipH="1">
              <a:off x="4522506" y="6913642"/>
              <a:ext cx="12695" cy="12695"/>
            </a:xfrm>
            <a:custGeom>
              <a:avLst/>
              <a:gdLst/>
              <a:ahLst/>
              <a:cxnLst/>
              <a:rect l="l" t="t" r="r" b="b"/>
              <a:pathLst>
                <a:path w="21600" h="21600" extrusionOk="0">
                  <a:moveTo>
                    <a:pt x="0" y="21600"/>
                  </a:moveTo>
                  <a:cubicBezTo>
                    <a:pt x="0" y="0"/>
                    <a:pt x="21600" y="0"/>
                    <a:pt x="2160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cubicBezTo>
                    <a:pt x="0" y="0"/>
                    <a:pt x="0" y="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07" name="Google Shape;2007;p123"/>
            <p:cNvSpPr/>
            <p:nvPr/>
          </p:nvSpPr>
          <p:spPr>
            <a:xfrm rot="9461628" flipH="1">
              <a:off x="5751582" y="704442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08" name="Google Shape;2008;p123"/>
            <p:cNvSpPr/>
            <p:nvPr/>
          </p:nvSpPr>
          <p:spPr>
            <a:xfrm rot="9481054" flipH="1">
              <a:off x="5404074" y="7043423"/>
              <a:ext cx="12695" cy="12695"/>
            </a:xfrm>
            <a:custGeom>
              <a:avLst/>
              <a:gdLst/>
              <a:ahLst/>
              <a:cxnLst/>
              <a:rect l="l" t="t" r="r" b="b"/>
              <a:pathLst>
                <a:path w="21600" h="21600" extrusionOk="0">
                  <a:moveTo>
                    <a:pt x="21600" y="0"/>
                  </a:moveTo>
                  <a:cubicBezTo>
                    <a:pt x="21600" y="0"/>
                    <a:pt x="10800" y="0"/>
                    <a:pt x="0" y="0"/>
                  </a:cubicBezTo>
                  <a:cubicBezTo>
                    <a:pt x="10800" y="0"/>
                    <a:pt x="10800" y="21600"/>
                    <a:pt x="21600" y="21600"/>
                  </a:cubicBezTo>
                  <a:cubicBezTo>
                    <a:pt x="21600" y="21600"/>
                    <a:pt x="21600" y="216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09" name="Google Shape;2009;p123"/>
            <p:cNvSpPr/>
            <p:nvPr/>
          </p:nvSpPr>
          <p:spPr>
            <a:xfrm rot="9461628" flipH="1">
              <a:off x="4526524" y="691203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0" name="Google Shape;2010;p123"/>
            <p:cNvSpPr/>
            <p:nvPr/>
          </p:nvSpPr>
          <p:spPr>
            <a:xfrm rot="9481054" flipH="1">
              <a:off x="4772575" y="7500824"/>
              <a:ext cx="12695" cy="12695"/>
            </a:xfrm>
            <a:custGeom>
              <a:avLst/>
              <a:gdLst/>
              <a:ahLst/>
              <a:cxnLst/>
              <a:rect l="l" t="t" r="r" b="b"/>
              <a:pathLst>
                <a:path w="21600" h="21600" extrusionOk="0">
                  <a:moveTo>
                    <a:pt x="0" y="21600"/>
                  </a:moveTo>
                  <a:cubicBezTo>
                    <a:pt x="21600" y="21600"/>
                    <a:pt x="21600" y="21600"/>
                    <a:pt x="21600" y="21600"/>
                  </a:cubicBezTo>
                  <a:cubicBezTo>
                    <a:pt x="21600" y="21600"/>
                    <a:pt x="21600" y="21600"/>
                    <a:pt x="21600" y="0"/>
                  </a:cubicBezTo>
                  <a:cubicBezTo>
                    <a:pt x="21600" y="2160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1" name="Google Shape;2011;p123"/>
            <p:cNvSpPr/>
            <p:nvPr/>
          </p:nvSpPr>
          <p:spPr>
            <a:xfrm rot="9478764" flipH="1">
              <a:off x="5478808" y="7429459"/>
              <a:ext cx="13106" cy="17538"/>
            </a:xfrm>
            <a:custGeom>
              <a:avLst/>
              <a:gdLst/>
              <a:ahLst/>
              <a:cxnLst/>
              <a:rect l="l" t="t" r="r" b="b"/>
              <a:pathLst>
                <a:path w="21600" h="21600" extrusionOk="0">
                  <a:moveTo>
                    <a:pt x="21600" y="0"/>
                  </a:moveTo>
                  <a:cubicBezTo>
                    <a:pt x="10800" y="7200"/>
                    <a:pt x="10800" y="14400"/>
                    <a:pt x="0" y="21600"/>
                  </a:cubicBezTo>
                  <a:cubicBezTo>
                    <a:pt x="10800" y="14400"/>
                    <a:pt x="21600" y="72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2" name="Google Shape;2012;p123"/>
            <p:cNvSpPr/>
            <p:nvPr/>
          </p:nvSpPr>
          <p:spPr>
            <a:xfrm rot="9481054" flipH="1">
              <a:off x="4405904" y="6137414"/>
              <a:ext cx="12695" cy="12695"/>
            </a:xfrm>
            <a:custGeom>
              <a:avLst/>
              <a:gdLst/>
              <a:ahLst/>
              <a:cxnLst/>
              <a:rect l="l" t="t" r="r" b="b"/>
              <a:pathLst>
                <a:path w="21600" h="21600" extrusionOk="0">
                  <a:moveTo>
                    <a:pt x="21600" y="21600"/>
                  </a:moveTo>
                  <a:cubicBezTo>
                    <a:pt x="0" y="21600"/>
                    <a:pt x="0" y="0"/>
                    <a:pt x="0" y="0"/>
                  </a:cubicBezTo>
                  <a:cubicBezTo>
                    <a:pt x="0" y="21600"/>
                    <a:pt x="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3" name="Google Shape;2013;p123"/>
            <p:cNvSpPr/>
            <p:nvPr/>
          </p:nvSpPr>
          <p:spPr>
            <a:xfrm rot="9461628" flipH="1">
              <a:off x="8376294" y="616310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4" name="Google Shape;2014;p123"/>
            <p:cNvSpPr/>
            <p:nvPr/>
          </p:nvSpPr>
          <p:spPr>
            <a:xfrm rot="9206097" flipH="1">
              <a:off x="8049601" y="5399686"/>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5" name="Google Shape;2015;p123"/>
            <p:cNvSpPr/>
            <p:nvPr/>
          </p:nvSpPr>
          <p:spPr>
            <a:xfrm rot="9481054" flipH="1">
              <a:off x="4833527" y="7854731"/>
              <a:ext cx="12695" cy="12695"/>
            </a:xfrm>
            <a:custGeom>
              <a:avLst/>
              <a:gdLst/>
              <a:ahLst/>
              <a:cxnLst/>
              <a:rect l="l" t="t" r="r" b="b"/>
              <a:pathLst>
                <a:path w="21600" h="21600" extrusionOk="0">
                  <a:moveTo>
                    <a:pt x="0" y="21600"/>
                  </a:moveTo>
                  <a:cubicBezTo>
                    <a:pt x="21600" y="21600"/>
                    <a:pt x="21600" y="21600"/>
                    <a:pt x="21600" y="21600"/>
                  </a:cubicBezTo>
                  <a:cubicBezTo>
                    <a:pt x="21600" y="0"/>
                    <a:pt x="21600" y="0"/>
                    <a:pt x="21600" y="0"/>
                  </a:cubicBezTo>
                  <a:cubicBezTo>
                    <a:pt x="21600" y="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6" name="Google Shape;2016;p123"/>
            <p:cNvSpPr/>
            <p:nvPr/>
          </p:nvSpPr>
          <p:spPr>
            <a:xfrm rot="9478764" flipH="1">
              <a:off x="6178364" y="5070231"/>
              <a:ext cx="13106" cy="12695"/>
            </a:xfrm>
            <a:custGeom>
              <a:avLst/>
              <a:gdLst/>
              <a:ahLst/>
              <a:cxnLst/>
              <a:rect l="l" t="t" r="r" b="b"/>
              <a:pathLst>
                <a:path w="21600" h="21600" extrusionOk="0">
                  <a:moveTo>
                    <a:pt x="0" y="21600"/>
                  </a:moveTo>
                  <a:cubicBezTo>
                    <a:pt x="10800" y="21600"/>
                    <a:pt x="21600" y="21600"/>
                    <a:pt x="21600" y="0"/>
                  </a:cubicBezTo>
                  <a:cubicBezTo>
                    <a:pt x="21600" y="0"/>
                    <a:pt x="108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7" name="Google Shape;2017;p123"/>
            <p:cNvSpPr/>
            <p:nvPr/>
          </p:nvSpPr>
          <p:spPr>
            <a:xfrm rot="9479323" flipH="1">
              <a:off x="2349190" y="6955856"/>
              <a:ext cx="21900" cy="17538"/>
            </a:xfrm>
            <a:custGeom>
              <a:avLst/>
              <a:gdLst/>
              <a:ahLst/>
              <a:cxnLst/>
              <a:rect l="l" t="t" r="r" b="b"/>
              <a:pathLst>
                <a:path w="21600" h="21600" extrusionOk="0">
                  <a:moveTo>
                    <a:pt x="16200" y="0"/>
                  </a:moveTo>
                  <a:cubicBezTo>
                    <a:pt x="5400" y="0"/>
                    <a:pt x="0" y="7200"/>
                    <a:pt x="0" y="21600"/>
                  </a:cubicBezTo>
                  <a:cubicBezTo>
                    <a:pt x="10800" y="7200"/>
                    <a:pt x="16200" y="7200"/>
                    <a:pt x="21600" y="0"/>
                  </a:cubicBezTo>
                  <a:cubicBezTo>
                    <a:pt x="21600" y="0"/>
                    <a:pt x="16200" y="0"/>
                    <a:pt x="162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8" name="Google Shape;2018;p123"/>
            <p:cNvSpPr/>
            <p:nvPr/>
          </p:nvSpPr>
          <p:spPr>
            <a:xfrm rot="9481054" flipH="1">
              <a:off x="1069521" y="6918537"/>
              <a:ext cx="12695" cy="12695"/>
            </a:xfrm>
            <a:custGeom>
              <a:avLst/>
              <a:gdLst/>
              <a:ahLst/>
              <a:cxnLst/>
              <a:rect l="l" t="t" r="r" b="b"/>
              <a:pathLst>
                <a:path w="21600" h="21600" extrusionOk="0">
                  <a:moveTo>
                    <a:pt x="0" y="21600"/>
                  </a:moveTo>
                  <a:cubicBezTo>
                    <a:pt x="0" y="21600"/>
                    <a:pt x="0" y="21600"/>
                    <a:pt x="0" y="21600"/>
                  </a:cubicBezTo>
                  <a:cubicBezTo>
                    <a:pt x="10800" y="21600"/>
                    <a:pt x="10800" y="21600"/>
                    <a:pt x="21600" y="0"/>
                  </a:cubicBezTo>
                  <a:cubicBezTo>
                    <a:pt x="10800" y="0"/>
                    <a:pt x="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19" name="Google Shape;2019;p123"/>
            <p:cNvSpPr/>
            <p:nvPr/>
          </p:nvSpPr>
          <p:spPr>
            <a:xfrm rot="9472204" flipH="1">
              <a:off x="7307345" y="5209920"/>
              <a:ext cx="17488" cy="12715"/>
            </a:xfrm>
            <a:custGeom>
              <a:avLst/>
              <a:gdLst/>
              <a:ahLst/>
              <a:cxnLst/>
              <a:rect l="l" t="t" r="r" b="b"/>
              <a:pathLst>
                <a:path w="21600" h="21600" extrusionOk="0">
                  <a:moveTo>
                    <a:pt x="21600" y="0"/>
                  </a:moveTo>
                  <a:cubicBezTo>
                    <a:pt x="14400" y="0"/>
                    <a:pt x="7200" y="21600"/>
                    <a:pt x="0" y="21600"/>
                  </a:cubicBezTo>
                  <a:cubicBezTo>
                    <a:pt x="7200" y="21600"/>
                    <a:pt x="14400" y="216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0" name="Google Shape;2020;p123"/>
            <p:cNvSpPr/>
            <p:nvPr/>
          </p:nvSpPr>
          <p:spPr>
            <a:xfrm rot="9461628" flipH="1">
              <a:off x="6924669" y="621730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1" name="Google Shape;2021;p123"/>
            <p:cNvSpPr/>
            <p:nvPr/>
          </p:nvSpPr>
          <p:spPr>
            <a:xfrm rot="9206097" flipH="1">
              <a:off x="6052893" y="5239631"/>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2" name="Google Shape;2022;p123"/>
            <p:cNvSpPr/>
            <p:nvPr/>
          </p:nvSpPr>
          <p:spPr>
            <a:xfrm rot="9206097" flipH="1">
              <a:off x="5321350" y="5974277"/>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3" name="Google Shape;2023;p123"/>
            <p:cNvSpPr/>
            <p:nvPr/>
          </p:nvSpPr>
          <p:spPr>
            <a:xfrm rot="9472204" flipH="1">
              <a:off x="7979738" y="5796121"/>
              <a:ext cx="17488" cy="12715"/>
            </a:xfrm>
            <a:custGeom>
              <a:avLst/>
              <a:gdLst/>
              <a:ahLst/>
              <a:cxnLst/>
              <a:rect l="l" t="t" r="r" b="b"/>
              <a:pathLst>
                <a:path w="21600" h="21600" extrusionOk="0">
                  <a:moveTo>
                    <a:pt x="21600" y="0"/>
                  </a:moveTo>
                  <a:cubicBezTo>
                    <a:pt x="21600" y="0"/>
                    <a:pt x="21600" y="0"/>
                    <a:pt x="21600" y="0"/>
                  </a:cubicBezTo>
                  <a:cubicBezTo>
                    <a:pt x="21600" y="0"/>
                    <a:pt x="21600" y="0"/>
                    <a:pt x="14400" y="0"/>
                  </a:cubicBezTo>
                  <a:cubicBezTo>
                    <a:pt x="14400" y="10800"/>
                    <a:pt x="14400" y="10800"/>
                    <a:pt x="14400" y="10800"/>
                  </a:cubicBezTo>
                  <a:cubicBezTo>
                    <a:pt x="14400" y="10800"/>
                    <a:pt x="7200" y="10800"/>
                    <a:pt x="7200" y="10800"/>
                  </a:cubicBezTo>
                  <a:cubicBezTo>
                    <a:pt x="7200" y="21600"/>
                    <a:pt x="7200" y="21600"/>
                    <a:pt x="0" y="21600"/>
                  </a:cubicBezTo>
                  <a:cubicBezTo>
                    <a:pt x="7200" y="21600"/>
                    <a:pt x="14400" y="108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4" name="Google Shape;2024;p123"/>
            <p:cNvSpPr/>
            <p:nvPr/>
          </p:nvSpPr>
          <p:spPr>
            <a:xfrm rot="9461628" flipH="1">
              <a:off x="7987697" y="5804887"/>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5" name="Google Shape;2025;p123"/>
            <p:cNvSpPr/>
            <p:nvPr/>
          </p:nvSpPr>
          <p:spPr>
            <a:xfrm rot="9206097" flipH="1">
              <a:off x="3581559" y="8391215"/>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26" name="Google Shape;2026;p123"/>
            <p:cNvSpPr/>
            <p:nvPr/>
          </p:nvSpPr>
          <p:spPr>
            <a:xfrm rot="9481054" flipH="1">
              <a:off x="8340456" y="3541980"/>
              <a:ext cx="12695" cy="13156"/>
            </a:xfrm>
            <a:custGeom>
              <a:avLst/>
              <a:gdLst/>
              <a:ahLst/>
              <a:cxnLst/>
              <a:rect l="l" t="t" r="r" b="b"/>
              <a:pathLst>
                <a:path w="21600" h="21600" extrusionOk="0">
                  <a:moveTo>
                    <a:pt x="21600" y="21600"/>
                  </a:moveTo>
                  <a:cubicBezTo>
                    <a:pt x="21600" y="10800"/>
                    <a:pt x="21600" y="10800"/>
                    <a:pt x="21600" y="0"/>
                  </a:cubicBezTo>
                  <a:cubicBezTo>
                    <a:pt x="21600" y="0"/>
                    <a:pt x="0" y="10800"/>
                    <a:pt x="0" y="10800"/>
                  </a:cubicBezTo>
                  <a:cubicBezTo>
                    <a:pt x="0" y="10800"/>
                    <a:pt x="21600" y="108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2027" name="Google Shape;2027;p123"/>
            <p:cNvGrpSpPr/>
            <p:nvPr/>
          </p:nvGrpSpPr>
          <p:grpSpPr>
            <a:xfrm>
              <a:off x="2691404" y="6657928"/>
              <a:ext cx="4824" cy="11770"/>
              <a:chOff x="-24" y="0"/>
              <a:chExt cx="4823" cy="11769"/>
            </a:xfrm>
          </p:grpSpPr>
          <p:cxnSp>
            <p:nvCxnSpPr>
              <p:cNvPr id="2028" name="Google Shape;2028;p123"/>
              <p:cNvCxnSpPr/>
              <p:nvPr/>
            </p:nvCxnSpPr>
            <p:spPr>
              <a:xfrm>
                <a:off x="-1" y="0"/>
                <a:ext cx="4800" cy="11700"/>
              </a:xfrm>
              <a:prstGeom prst="straightConnector1">
                <a:avLst/>
              </a:prstGeom>
              <a:noFill/>
              <a:ln>
                <a:noFill/>
              </a:ln>
            </p:spPr>
          </p:cxnSp>
          <p:cxnSp>
            <p:nvCxnSpPr>
              <p:cNvPr id="2029" name="Google Shape;2029;p123"/>
              <p:cNvCxnSpPr/>
              <p:nvPr/>
            </p:nvCxnSpPr>
            <p:spPr>
              <a:xfrm rot="10800000">
                <a:off x="-24" y="69"/>
                <a:ext cx="4800" cy="11700"/>
              </a:xfrm>
              <a:prstGeom prst="straightConnector1">
                <a:avLst/>
              </a:prstGeom>
              <a:noFill/>
              <a:ln>
                <a:noFill/>
              </a:ln>
            </p:spPr>
          </p:cxnSp>
        </p:grpSp>
        <p:sp>
          <p:nvSpPr>
            <p:cNvPr id="2030" name="Google Shape;2030;p123"/>
            <p:cNvSpPr/>
            <p:nvPr/>
          </p:nvSpPr>
          <p:spPr>
            <a:xfrm rot="9461628" flipH="1">
              <a:off x="7049207" y="524383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2031" name="Google Shape;2031;p123"/>
            <p:cNvGrpSpPr/>
            <p:nvPr/>
          </p:nvGrpSpPr>
          <p:grpSpPr>
            <a:xfrm>
              <a:off x="4376187" y="8167539"/>
              <a:ext cx="22821" cy="9675"/>
              <a:chOff x="-1" y="0"/>
              <a:chExt cx="22819" cy="9674"/>
            </a:xfrm>
          </p:grpSpPr>
          <p:cxnSp>
            <p:nvCxnSpPr>
              <p:cNvPr id="2032" name="Google Shape;2032;p123"/>
              <p:cNvCxnSpPr/>
              <p:nvPr/>
            </p:nvCxnSpPr>
            <p:spPr>
              <a:xfrm>
                <a:off x="-1" y="0"/>
                <a:ext cx="22800" cy="9600"/>
              </a:xfrm>
              <a:prstGeom prst="straightConnector1">
                <a:avLst/>
              </a:prstGeom>
              <a:noFill/>
              <a:ln>
                <a:noFill/>
              </a:ln>
            </p:spPr>
          </p:cxnSp>
          <p:cxnSp>
            <p:nvCxnSpPr>
              <p:cNvPr id="2033" name="Google Shape;2033;p123"/>
              <p:cNvCxnSpPr/>
              <p:nvPr/>
            </p:nvCxnSpPr>
            <p:spPr>
              <a:xfrm rot="10800000">
                <a:off x="18" y="74"/>
                <a:ext cx="22800" cy="9600"/>
              </a:xfrm>
              <a:prstGeom prst="straightConnector1">
                <a:avLst/>
              </a:prstGeom>
              <a:noFill/>
              <a:ln>
                <a:noFill/>
              </a:ln>
            </p:spPr>
          </p:cxnSp>
        </p:grpSp>
        <p:sp>
          <p:nvSpPr>
            <p:cNvPr id="2034" name="Google Shape;2034;p123"/>
            <p:cNvSpPr/>
            <p:nvPr/>
          </p:nvSpPr>
          <p:spPr>
            <a:xfrm rot="9461628" flipH="1">
              <a:off x="4195678" y="8233393"/>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35" name="Google Shape;2035;p123"/>
            <p:cNvSpPr/>
            <p:nvPr/>
          </p:nvSpPr>
          <p:spPr>
            <a:xfrm rot="9475096" flipH="1">
              <a:off x="7908120" y="1596757"/>
              <a:ext cx="402283" cy="834322"/>
            </a:xfrm>
            <a:custGeom>
              <a:avLst/>
              <a:gdLst/>
              <a:ahLst/>
              <a:cxnLst/>
              <a:rect l="l" t="t" r="r" b="b"/>
              <a:pathLst>
                <a:path w="20681" h="20966" extrusionOk="0">
                  <a:moveTo>
                    <a:pt x="14053" y="5331"/>
                  </a:moveTo>
                  <a:cubicBezTo>
                    <a:pt x="13748" y="5031"/>
                    <a:pt x="13748" y="4581"/>
                    <a:pt x="13140" y="4131"/>
                  </a:cubicBezTo>
                  <a:cubicBezTo>
                    <a:pt x="10402" y="2181"/>
                    <a:pt x="5839" y="1131"/>
                    <a:pt x="1884" y="81"/>
                  </a:cubicBezTo>
                  <a:cubicBezTo>
                    <a:pt x="362" y="-219"/>
                    <a:pt x="58" y="381"/>
                    <a:pt x="58" y="831"/>
                  </a:cubicBezTo>
                  <a:cubicBezTo>
                    <a:pt x="-246" y="2181"/>
                    <a:pt x="667" y="3231"/>
                    <a:pt x="2188" y="4131"/>
                  </a:cubicBezTo>
                  <a:cubicBezTo>
                    <a:pt x="5230" y="5481"/>
                    <a:pt x="6143" y="7431"/>
                    <a:pt x="8272" y="9081"/>
                  </a:cubicBezTo>
                  <a:cubicBezTo>
                    <a:pt x="10098" y="10431"/>
                    <a:pt x="11010" y="12081"/>
                    <a:pt x="11923" y="13731"/>
                  </a:cubicBezTo>
                  <a:cubicBezTo>
                    <a:pt x="12836" y="15681"/>
                    <a:pt x="12531" y="17781"/>
                    <a:pt x="14053" y="19731"/>
                  </a:cubicBezTo>
                  <a:cubicBezTo>
                    <a:pt x="14965" y="20781"/>
                    <a:pt x="15269" y="21381"/>
                    <a:pt x="18008" y="20631"/>
                  </a:cubicBezTo>
                  <a:cubicBezTo>
                    <a:pt x="21354" y="19881"/>
                    <a:pt x="21050" y="18831"/>
                    <a:pt x="19833" y="17781"/>
                  </a:cubicBezTo>
                  <a:cubicBezTo>
                    <a:pt x="17399" y="15381"/>
                    <a:pt x="16791" y="12531"/>
                    <a:pt x="13748" y="10131"/>
                  </a:cubicBezTo>
                  <a:cubicBezTo>
                    <a:pt x="12836" y="9381"/>
                    <a:pt x="12531" y="8481"/>
                    <a:pt x="13140" y="7581"/>
                  </a:cubicBezTo>
                  <a:cubicBezTo>
                    <a:pt x="13444" y="6831"/>
                    <a:pt x="13748" y="6081"/>
                    <a:pt x="14053" y="5331"/>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36" name="Google Shape;2036;p123"/>
            <p:cNvSpPr/>
            <p:nvPr/>
          </p:nvSpPr>
          <p:spPr>
            <a:xfrm rot="9474829" flipH="1">
              <a:off x="508059" y="3623969"/>
              <a:ext cx="9191931" cy="4496167"/>
            </a:xfrm>
            <a:custGeom>
              <a:avLst/>
              <a:gdLst/>
              <a:ahLst/>
              <a:cxnLst/>
              <a:rect l="l" t="t" r="r" b="b"/>
              <a:pathLst>
                <a:path w="21562" h="21541" extrusionOk="0">
                  <a:moveTo>
                    <a:pt x="21504" y="13657"/>
                  </a:moveTo>
                  <a:cubicBezTo>
                    <a:pt x="21504" y="13657"/>
                    <a:pt x="21504" y="13657"/>
                    <a:pt x="21504" y="13657"/>
                  </a:cubicBezTo>
                  <a:cubicBezTo>
                    <a:pt x="21504" y="13600"/>
                    <a:pt x="21504" y="13543"/>
                    <a:pt x="21491" y="13486"/>
                  </a:cubicBezTo>
                  <a:cubicBezTo>
                    <a:pt x="21351" y="12457"/>
                    <a:pt x="21212" y="11429"/>
                    <a:pt x="20948" y="10457"/>
                  </a:cubicBezTo>
                  <a:cubicBezTo>
                    <a:pt x="21003" y="10257"/>
                    <a:pt x="20934" y="10086"/>
                    <a:pt x="20864" y="9971"/>
                  </a:cubicBezTo>
                  <a:cubicBezTo>
                    <a:pt x="20600" y="9429"/>
                    <a:pt x="20447" y="8771"/>
                    <a:pt x="20266" y="8114"/>
                  </a:cubicBezTo>
                  <a:cubicBezTo>
                    <a:pt x="20280" y="8114"/>
                    <a:pt x="20294" y="8114"/>
                    <a:pt x="20294" y="8086"/>
                  </a:cubicBezTo>
                  <a:cubicBezTo>
                    <a:pt x="20294" y="8086"/>
                    <a:pt x="20294" y="8086"/>
                    <a:pt x="20294" y="8086"/>
                  </a:cubicBezTo>
                  <a:cubicBezTo>
                    <a:pt x="20294" y="8086"/>
                    <a:pt x="20294" y="8086"/>
                    <a:pt x="20294" y="8086"/>
                  </a:cubicBezTo>
                  <a:cubicBezTo>
                    <a:pt x="20377" y="8171"/>
                    <a:pt x="20461" y="8343"/>
                    <a:pt x="20530" y="8200"/>
                  </a:cubicBezTo>
                  <a:cubicBezTo>
                    <a:pt x="20628" y="8029"/>
                    <a:pt x="20544" y="7857"/>
                    <a:pt x="20502" y="7686"/>
                  </a:cubicBezTo>
                  <a:cubicBezTo>
                    <a:pt x="20419" y="7343"/>
                    <a:pt x="20252" y="7143"/>
                    <a:pt x="20141" y="6829"/>
                  </a:cubicBezTo>
                  <a:cubicBezTo>
                    <a:pt x="20127" y="6686"/>
                    <a:pt x="20085" y="6543"/>
                    <a:pt x="20015" y="6429"/>
                  </a:cubicBezTo>
                  <a:cubicBezTo>
                    <a:pt x="20015" y="6429"/>
                    <a:pt x="20015" y="6429"/>
                    <a:pt x="20015" y="6429"/>
                  </a:cubicBezTo>
                  <a:cubicBezTo>
                    <a:pt x="19974" y="6314"/>
                    <a:pt x="19946" y="6200"/>
                    <a:pt x="19862" y="6200"/>
                  </a:cubicBezTo>
                  <a:cubicBezTo>
                    <a:pt x="19862" y="6200"/>
                    <a:pt x="19862" y="6200"/>
                    <a:pt x="19862" y="6200"/>
                  </a:cubicBezTo>
                  <a:cubicBezTo>
                    <a:pt x="19834" y="6086"/>
                    <a:pt x="19807" y="5943"/>
                    <a:pt x="19765" y="5886"/>
                  </a:cubicBezTo>
                  <a:cubicBezTo>
                    <a:pt x="19473" y="5486"/>
                    <a:pt x="19264" y="4886"/>
                    <a:pt x="18958" y="4543"/>
                  </a:cubicBezTo>
                  <a:cubicBezTo>
                    <a:pt x="18958" y="4486"/>
                    <a:pt x="18944" y="4429"/>
                    <a:pt x="18944" y="4429"/>
                  </a:cubicBezTo>
                  <a:cubicBezTo>
                    <a:pt x="18818" y="4457"/>
                    <a:pt x="18791" y="4286"/>
                    <a:pt x="18721" y="4143"/>
                  </a:cubicBezTo>
                  <a:cubicBezTo>
                    <a:pt x="18596" y="3829"/>
                    <a:pt x="18457" y="3514"/>
                    <a:pt x="18248" y="3371"/>
                  </a:cubicBezTo>
                  <a:cubicBezTo>
                    <a:pt x="18206" y="3371"/>
                    <a:pt x="18206" y="3286"/>
                    <a:pt x="18178" y="3257"/>
                  </a:cubicBezTo>
                  <a:cubicBezTo>
                    <a:pt x="18067" y="3114"/>
                    <a:pt x="18011" y="2800"/>
                    <a:pt x="17844" y="2886"/>
                  </a:cubicBezTo>
                  <a:cubicBezTo>
                    <a:pt x="17761" y="2743"/>
                    <a:pt x="17677" y="2514"/>
                    <a:pt x="17552" y="2629"/>
                  </a:cubicBezTo>
                  <a:cubicBezTo>
                    <a:pt x="17454" y="2743"/>
                    <a:pt x="17427" y="2657"/>
                    <a:pt x="17385" y="2514"/>
                  </a:cubicBezTo>
                  <a:cubicBezTo>
                    <a:pt x="17315" y="2257"/>
                    <a:pt x="17176" y="2114"/>
                    <a:pt x="17065" y="1914"/>
                  </a:cubicBezTo>
                  <a:cubicBezTo>
                    <a:pt x="17023" y="1829"/>
                    <a:pt x="16940" y="1771"/>
                    <a:pt x="16898" y="1971"/>
                  </a:cubicBezTo>
                  <a:cubicBezTo>
                    <a:pt x="16842" y="2257"/>
                    <a:pt x="16745" y="2200"/>
                    <a:pt x="16647" y="2057"/>
                  </a:cubicBezTo>
                  <a:cubicBezTo>
                    <a:pt x="16522" y="1886"/>
                    <a:pt x="16383" y="1714"/>
                    <a:pt x="16230" y="1657"/>
                  </a:cubicBezTo>
                  <a:cubicBezTo>
                    <a:pt x="15910" y="1543"/>
                    <a:pt x="15603" y="1286"/>
                    <a:pt x="15325" y="943"/>
                  </a:cubicBezTo>
                  <a:cubicBezTo>
                    <a:pt x="15172" y="714"/>
                    <a:pt x="15005" y="657"/>
                    <a:pt x="14824" y="629"/>
                  </a:cubicBezTo>
                  <a:cubicBezTo>
                    <a:pt x="14768" y="629"/>
                    <a:pt x="14713" y="657"/>
                    <a:pt x="14713" y="771"/>
                  </a:cubicBezTo>
                  <a:cubicBezTo>
                    <a:pt x="14699" y="1029"/>
                    <a:pt x="14629" y="943"/>
                    <a:pt x="14574" y="857"/>
                  </a:cubicBezTo>
                  <a:cubicBezTo>
                    <a:pt x="14518" y="771"/>
                    <a:pt x="14462" y="743"/>
                    <a:pt x="14393" y="657"/>
                  </a:cubicBezTo>
                  <a:cubicBezTo>
                    <a:pt x="14365" y="629"/>
                    <a:pt x="14337" y="600"/>
                    <a:pt x="14309" y="714"/>
                  </a:cubicBezTo>
                  <a:cubicBezTo>
                    <a:pt x="14253" y="1000"/>
                    <a:pt x="14156" y="971"/>
                    <a:pt x="14031" y="886"/>
                  </a:cubicBezTo>
                  <a:cubicBezTo>
                    <a:pt x="14003" y="857"/>
                    <a:pt x="13961" y="800"/>
                    <a:pt x="13919" y="886"/>
                  </a:cubicBezTo>
                  <a:cubicBezTo>
                    <a:pt x="13919" y="886"/>
                    <a:pt x="13919" y="886"/>
                    <a:pt x="13919" y="886"/>
                  </a:cubicBezTo>
                  <a:cubicBezTo>
                    <a:pt x="13683" y="886"/>
                    <a:pt x="13432" y="771"/>
                    <a:pt x="13196" y="886"/>
                  </a:cubicBezTo>
                  <a:cubicBezTo>
                    <a:pt x="13043" y="971"/>
                    <a:pt x="12903" y="857"/>
                    <a:pt x="12750" y="771"/>
                  </a:cubicBezTo>
                  <a:cubicBezTo>
                    <a:pt x="12528" y="629"/>
                    <a:pt x="12291" y="629"/>
                    <a:pt x="12068" y="571"/>
                  </a:cubicBezTo>
                  <a:cubicBezTo>
                    <a:pt x="12041" y="543"/>
                    <a:pt x="12013" y="543"/>
                    <a:pt x="11999" y="543"/>
                  </a:cubicBezTo>
                  <a:cubicBezTo>
                    <a:pt x="11707" y="429"/>
                    <a:pt x="11428" y="343"/>
                    <a:pt x="11122" y="400"/>
                  </a:cubicBezTo>
                  <a:cubicBezTo>
                    <a:pt x="11122" y="400"/>
                    <a:pt x="11122" y="400"/>
                    <a:pt x="11122" y="400"/>
                  </a:cubicBezTo>
                  <a:cubicBezTo>
                    <a:pt x="11122" y="400"/>
                    <a:pt x="11122" y="400"/>
                    <a:pt x="11122" y="400"/>
                  </a:cubicBezTo>
                  <a:cubicBezTo>
                    <a:pt x="11052" y="371"/>
                    <a:pt x="10983" y="429"/>
                    <a:pt x="10913" y="314"/>
                  </a:cubicBezTo>
                  <a:cubicBezTo>
                    <a:pt x="10913" y="314"/>
                    <a:pt x="10913" y="314"/>
                    <a:pt x="10913" y="314"/>
                  </a:cubicBezTo>
                  <a:cubicBezTo>
                    <a:pt x="10913" y="314"/>
                    <a:pt x="10913" y="314"/>
                    <a:pt x="10913" y="314"/>
                  </a:cubicBezTo>
                  <a:cubicBezTo>
                    <a:pt x="10872" y="229"/>
                    <a:pt x="10816" y="200"/>
                    <a:pt x="10774" y="200"/>
                  </a:cubicBezTo>
                  <a:cubicBezTo>
                    <a:pt x="10579" y="229"/>
                    <a:pt x="10384" y="200"/>
                    <a:pt x="10190" y="143"/>
                  </a:cubicBezTo>
                  <a:cubicBezTo>
                    <a:pt x="10134" y="114"/>
                    <a:pt x="10092" y="57"/>
                    <a:pt x="10036" y="114"/>
                  </a:cubicBezTo>
                  <a:cubicBezTo>
                    <a:pt x="9883" y="286"/>
                    <a:pt x="9744" y="171"/>
                    <a:pt x="9605" y="0"/>
                  </a:cubicBezTo>
                  <a:cubicBezTo>
                    <a:pt x="9535" y="0"/>
                    <a:pt x="9466" y="0"/>
                    <a:pt x="9382" y="0"/>
                  </a:cubicBezTo>
                  <a:cubicBezTo>
                    <a:pt x="9132" y="0"/>
                    <a:pt x="8867" y="0"/>
                    <a:pt x="8617" y="0"/>
                  </a:cubicBezTo>
                  <a:cubicBezTo>
                    <a:pt x="8561" y="0"/>
                    <a:pt x="8506" y="0"/>
                    <a:pt x="8450" y="0"/>
                  </a:cubicBezTo>
                  <a:cubicBezTo>
                    <a:pt x="8394" y="0"/>
                    <a:pt x="8339" y="0"/>
                    <a:pt x="8269" y="0"/>
                  </a:cubicBezTo>
                  <a:cubicBezTo>
                    <a:pt x="8172" y="0"/>
                    <a:pt x="8088" y="0"/>
                    <a:pt x="7991" y="0"/>
                  </a:cubicBezTo>
                  <a:cubicBezTo>
                    <a:pt x="7991" y="29"/>
                    <a:pt x="7991" y="29"/>
                    <a:pt x="7991" y="57"/>
                  </a:cubicBezTo>
                  <a:cubicBezTo>
                    <a:pt x="7991" y="57"/>
                    <a:pt x="7991" y="57"/>
                    <a:pt x="7991" y="57"/>
                  </a:cubicBezTo>
                  <a:cubicBezTo>
                    <a:pt x="7810" y="57"/>
                    <a:pt x="7615" y="0"/>
                    <a:pt x="7476" y="314"/>
                  </a:cubicBezTo>
                  <a:cubicBezTo>
                    <a:pt x="7434" y="400"/>
                    <a:pt x="7364" y="400"/>
                    <a:pt x="7323" y="371"/>
                  </a:cubicBezTo>
                  <a:cubicBezTo>
                    <a:pt x="6822" y="171"/>
                    <a:pt x="6376" y="371"/>
                    <a:pt x="5945" y="886"/>
                  </a:cubicBezTo>
                  <a:cubicBezTo>
                    <a:pt x="5847" y="1029"/>
                    <a:pt x="5792" y="886"/>
                    <a:pt x="5736" y="771"/>
                  </a:cubicBezTo>
                  <a:cubicBezTo>
                    <a:pt x="5680" y="657"/>
                    <a:pt x="5625" y="629"/>
                    <a:pt x="5541" y="714"/>
                  </a:cubicBezTo>
                  <a:cubicBezTo>
                    <a:pt x="5458" y="800"/>
                    <a:pt x="5527" y="914"/>
                    <a:pt x="5541" y="1000"/>
                  </a:cubicBezTo>
                  <a:cubicBezTo>
                    <a:pt x="5569" y="1200"/>
                    <a:pt x="5513" y="1257"/>
                    <a:pt x="5444" y="1171"/>
                  </a:cubicBezTo>
                  <a:cubicBezTo>
                    <a:pt x="5221" y="943"/>
                    <a:pt x="5026" y="1000"/>
                    <a:pt x="4845" y="1400"/>
                  </a:cubicBezTo>
                  <a:cubicBezTo>
                    <a:pt x="4790" y="1514"/>
                    <a:pt x="4790" y="1571"/>
                    <a:pt x="4831" y="1686"/>
                  </a:cubicBezTo>
                  <a:cubicBezTo>
                    <a:pt x="4859" y="1771"/>
                    <a:pt x="4887" y="1829"/>
                    <a:pt x="4915" y="1914"/>
                  </a:cubicBezTo>
                  <a:cubicBezTo>
                    <a:pt x="4845" y="2000"/>
                    <a:pt x="4790" y="2000"/>
                    <a:pt x="4720" y="1914"/>
                  </a:cubicBezTo>
                  <a:cubicBezTo>
                    <a:pt x="4595" y="1714"/>
                    <a:pt x="4483" y="1829"/>
                    <a:pt x="4358" y="1943"/>
                  </a:cubicBezTo>
                  <a:cubicBezTo>
                    <a:pt x="4275" y="2000"/>
                    <a:pt x="4233" y="2200"/>
                    <a:pt x="4135" y="2257"/>
                  </a:cubicBezTo>
                  <a:cubicBezTo>
                    <a:pt x="3829" y="2429"/>
                    <a:pt x="3551" y="2771"/>
                    <a:pt x="3231" y="2914"/>
                  </a:cubicBezTo>
                  <a:cubicBezTo>
                    <a:pt x="3189" y="2914"/>
                    <a:pt x="3147" y="2943"/>
                    <a:pt x="3147" y="3086"/>
                  </a:cubicBezTo>
                  <a:cubicBezTo>
                    <a:pt x="3133" y="3200"/>
                    <a:pt x="3161" y="3286"/>
                    <a:pt x="3217" y="3343"/>
                  </a:cubicBezTo>
                  <a:cubicBezTo>
                    <a:pt x="3259" y="3371"/>
                    <a:pt x="3314" y="3457"/>
                    <a:pt x="3356" y="3514"/>
                  </a:cubicBezTo>
                  <a:cubicBezTo>
                    <a:pt x="3203" y="3571"/>
                    <a:pt x="3050" y="3343"/>
                    <a:pt x="2897" y="3514"/>
                  </a:cubicBezTo>
                  <a:cubicBezTo>
                    <a:pt x="2841" y="3571"/>
                    <a:pt x="2785" y="3571"/>
                    <a:pt x="2730" y="3571"/>
                  </a:cubicBezTo>
                  <a:cubicBezTo>
                    <a:pt x="2674" y="3571"/>
                    <a:pt x="2618" y="3571"/>
                    <a:pt x="2577" y="3714"/>
                  </a:cubicBezTo>
                  <a:cubicBezTo>
                    <a:pt x="2507" y="3686"/>
                    <a:pt x="2493" y="3829"/>
                    <a:pt x="2451" y="3886"/>
                  </a:cubicBezTo>
                  <a:cubicBezTo>
                    <a:pt x="2312" y="4029"/>
                    <a:pt x="2187" y="4171"/>
                    <a:pt x="2145" y="4543"/>
                  </a:cubicBezTo>
                  <a:cubicBezTo>
                    <a:pt x="2131" y="4571"/>
                    <a:pt x="2131" y="4629"/>
                    <a:pt x="2117" y="4657"/>
                  </a:cubicBezTo>
                  <a:cubicBezTo>
                    <a:pt x="2103" y="4686"/>
                    <a:pt x="2090" y="4743"/>
                    <a:pt x="2090" y="4771"/>
                  </a:cubicBezTo>
                  <a:cubicBezTo>
                    <a:pt x="2131" y="4971"/>
                    <a:pt x="2131" y="5114"/>
                    <a:pt x="2006" y="5171"/>
                  </a:cubicBezTo>
                  <a:cubicBezTo>
                    <a:pt x="1992" y="5171"/>
                    <a:pt x="1978" y="5200"/>
                    <a:pt x="1978" y="5229"/>
                  </a:cubicBezTo>
                  <a:cubicBezTo>
                    <a:pt x="1992" y="5571"/>
                    <a:pt x="1825" y="5686"/>
                    <a:pt x="1769" y="5943"/>
                  </a:cubicBezTo>
                  <a:cubicBezTo>
                    <a:pt x="1769" y="5943"/>
                    <a:pt x="1756" y="5943"/>
                    <a:pt x="1742" y="5943"/>
                  </a:cubicBezTo>
                  <a:cubicBezTo>
                    <a:pt x="1742" y="5943"/>
                    <a:pt x="1742" y="5943"/>
                    <a:pt x="1742" y="5943"/>
                  </a:cubicBezTo>
                  <a:cubicBezTo>
                    <a:pt x="1742" y="5943"/>
                    <a:pt x="1742" y="5943"/>
                    <a:pt x="1742" y="5943"/>
                  </a:cubicBezTo>
                  <a:cubicBezTo>
                    <a:pt x="1686" y="6000"/>
                    <a:pt x="1630" y="6000"/>
                    <a:pt x="1561" y="5914"/>
                  </a:cubicBezTo>
                  <a:cubicBezTo>
                    <a:pt x="1463" y="5800"/>
                    <a:pt x="1115" y="6171"/>
                    <a:pt x="1087" y="6400"/>
                  </a:cubicBezTo>
                  <a:cubicBezTo>
                    <a:pt x="1087" y="6429"/>
                    <a:pt x="1087" y="6457"/>
                    <a:pt x="1087" y="6486"/>
                  </a:cubicBezTo>
                  <a:cubicBezTo>
                    <a:pt x="1157" y="6800"/>
                    <a:pt x="1241" y="6857"/>
                    <a:pt x="1380" y="6657"/>
                  </a:cubicBezTo>
                  <a:cubicBezTo>
                    <a:pt x="1449" y="6543"/>
                    <a:pt x="1505" y="6514"/>
                    <a:pt x="1561" y="6686"/>
                  </a:cubicBezTo>
                  <a:cubicBezTo>
                    <a:pt x="1547" y="6743"/>
                    <a:pt x="1519" y="6771"/>
                    <a:pt x="1505" y="6829"/>
                  </a:cubicBezTo>
                  <a:cubicBezTo>
                    <a:pt x="1422" y="7143"/>
                    <a:pt x="1310" y="7457"/>
                    <a:pt x="1101" y="7514"/>
                  </a:cubicBezTo>
                  <a:cubicBezTo>
                    <a:pt x="1046" y="7543"/>
                    <a:pt x="1018" y="7657"/>
                    <a:pt x="976" y="7743"/>
                  </a:cubicBezTo>
                  <a:cubicBezTo>
                    <a:pt x="920" y="7914"/>
                    <a:pt x="851" y="8086"/>
                    <a:pt x="795" y="8286"/>
                  </a:cubicBezTo>
                  <a:cubicBezTo>
                    <a:pt x="767" y="8400"/>
                    <a:pt x="628" y="8543"/>
                    <a:pt x="809" y="8629"/>
                  </a:cubicBezTo>
                  <a:cubicBezTo>
                    <a:pt x="837" y="8657"/>
                    <a:pt x="837" y="8714"/>
                    <a:pt x="823" y="8743"/>
                  </a:cubicBezTo>
                  <a:cubicBezTo>
                    <a:pt x="698" y="8914"/>
                    <a:pt x="767" y="9171"/>
                    <a:pt x="781" y="9371"/>
                  </a:cubicBezTo>
                  <a:cubicBezTo>
                    <a:pt x="781" y="9371"/>
                    <a:pt x="781" y="9371"/>
                    <a:pt x="781" y="9371"/>
                  </a:cubicBezTo>
                  <a:cubicBezTo>
                    <a:pt x="656" y="9314"/>
                    <a:pt x="586" y="9343"/>
                    <a:pt x="573" y="9657"/>
                  </a:cubicBezTo>
                  <a:cubicBezTo>
                    <a:pt x="559" y="9943"/>
                    <a:pt x="503" y="10114"/>
                    <a:pt x="350" y="10171"/>
                  </a:cubicBezTo>
                  <a:cubicBezTo>
                    <a:pt x="266" y="10229"/>
                    <a:pt x="225" y="10343"/>
                    <a:pt x="225" y="10571"/>
                  </a:cubicBezTo>
                  <a:cubicBezTo>
                    <a:pt x="239" y="10914"/>
                    <a:pt x="252" y="11314"/>
                    <a:pt x="44" y="11514"/>
                  </a:cubicBezTo>
                  <a:cubicBezTo>
                    <a:pt x="-12" y="11571"/>
                    <a:pt x="-12" y="11686"/>
                    <a:pt x="30" y="11771"/>
                  </a:cubicBezTo>
                  <a:cubicBezTo>
                    <a:pt x="127" y="11943"/>
                    <a:pt x="183" y="12229"/>
                    <a:pt x="266" y="12429"/>
                  </a:cubicBezTo>
                  <a:cubicBezTo>
                    <a:pt x="350" y="12657"/>
                    <a:pt x="392" y="12829"/>
                    <a:pt x="225" y="12971"/>
                  </a:cubicBezTo>
                  <a:cubicBezTo>
                    <a:pt x="155" y="13000"/>
                    <a:pt x="169" y="13114"/>
                    <a:pt x="183" y="13229"/>
                  </a:cubicBezTo>
                  <a:cubicBezTo>
                    <a:pt x="211" y="13343"/>
                    <a:pt x="252" y="13343"/>
                    <a:pt x="294" y="13314"/>
                  </a:cubicBezTo>
                  <a:cubicBezTo>
                    <a:pt x="336" y="13286"/>
                    <a:pt x="378" y="13229"/>
                    <a:pt x="419" y="13200"/>
                  </a:cubicBezTo>
                  <a:cubicBezTo>
                    <a:pt x="545" y="13114"/>
                    <a:pt x="545" y="13371"/>
                    <a:pt x="586" y="13457"/>
                  </a:cubicBezTo>
                  <a:cubicBezTo>
                    <a:pt x="628" y="13543"/>
                    <a:pt x="600" y="13600"/>
                    <a:pt x="545" y="13657"/>
                  </a:cubicBezTo>
                  <a:cubicBezTo>
                    <a:pt x="350" y="13829"/>
                    <a:pt x="336" y="14000"/>
                    <a:pt x="475" y="14314"/>
                  </a:cubicBezTo>
                  <a:cubicBezTo>
                    <a:pt x="559" y="14486"/>
                    <a:pt x="531" y="14571"/>
                    <a:pt x="475" y="14686"/>
                  </a:cubicBezTo>
                  <a:cubicBezTo>
                    <a:pt x="433" y="14800"/>
                    <a:pt x="378" y="14800"/>
                    <a:pt x="322" y="14800"/>
                  </a:cubicBezTo>
                  <a:cubicBezTo>
                    <a:pt x="197" y="14886"/>
                    <a:pt x="113" y="15086"/>
                    <a:pt x="113" y="15314"/>
                  </a:cubicBezTo>
                  <a:cubicBezTo>
                    <a:pt x="113" y="15514"/>
                    <a:pt x="225" y="15657"/>
                    <a:pt x="350" y="15629"/>
                  </a:cubicBezTo>
                  <a:cubicBezTo>
                    <a:pt x="364" y="15714"/>
                    <a:pt x="406" y="15714"/>
                    <a:pt x="447" y="15686"/>
                  </a:cubicBezTo>
                  <a:cubicBezTo>
                    <a:pt x="600" y="15571"/>
                    <a:pt x="670" y="15771"/>
                    <a:pt x="753" y="16000"/>
                  </a:cubicBezTo>
                  <a:cubicBezTo>
                    <a:pt x="851" y="16200"/>
                    <a:pt x="907" y="16486"/>
                    <a:pt x="1060" y="16600"/>
                  </a:cubicBezTo>
                  <a:cubicBezTo>
                    <a:pt x="1074" y="16657"/>
                    <a:pt x="1087" y="16714"/>
                    <a:pt x="1101" y="16743"/>
                  </a:cubicBezTo>
                  <a:cubicBezTo>
                    <a:pt x="1199" y="17029"/>
                    <a:pt x="1338" y="17200"/>
                    <a:pt x="1449" y="17457"/>
                  </a:cubicBezTo>
                  <a:cubicBezTo>
                    <a:pt x="1644" y="17914"/>
                    <a:pt x="1853" y="18400"/>
                    <a:pt x="2090" y="18771"/>
                  </a:cubicBezTo>
                  <a:cubicBezTo>
                    <a:pt x="1978" y="17943"/>
                    <a:pt x="1672" y="17457"/>
                    <a:pt x="1338" y="16943"/>
                  </a:cubicBezTo>
                  <a:cubicBezTo>
                    <a:pt x="1422" y="16886"/>
                    <a:pt x="1477" y="16914"/>
                    <a:pt x="1533" y="17000"/>
                  </a:cubicBezTo>
                  <a:cubicBezTo>
                    <a:pt x="1575" y="17114"/>
                    <a:pt x="1644" y="17171"/>
                    <a:pt x="1714" y="17171"/>
                  </a:cubicBezTo>
                  <a:cubicBezTo>
                    <a:pt x="1909" y="17457"/>
                    <a:pt x="2117" y="17629"/>
                    <a:pt x="2382" y="17486"/>
                  </a:cubicBezTo>
                  <a:cubicBezTo>
                    <a:pt x="2549" y="17400"/>
                    <a:pt x="2716" y="17314"/>
                    <a:pt x="2897" y="17371"/>
                  </a:cubicBezTo>
                  <a:cubicBezTo>
                    <a:pt x="2966" y="17371"/>
                    <a:pt x="2980" y="17286"/>
                    <a:pt x="2980" y="17171"/>
                  </a:cubicBezTo>
                  <a:cubicBezTo>
                    <a:pt x="2980" y="16771"/>
                    <a:pt x="3022" y="16686"/>
                    <a:pt x="3203" y="16600"/>
                  </a:cubicBezTo>
                  <a:cubicBezTo>
                    <a:pt x="3495" y="16457"/>
                    <a:pt x="3718" y="16743"/>
                    <a:pt x="3927" y="17086"/>
                  </a:cubicBezTo>
                  <a:cubicBezTo>
                    <a:pt x="4275" y="17657"/>
                    <a:pt x="4720" y="17743"/>
                    <a:pt x="5068" y="17200"/>
                  </a:cubicBezTo>
                  <a:cubicBezTo>
                    <a:pt x="5318" y="16829"/>
                    <a:pt x="5597" y="16800"/>
                    <a:pt x="5875" y="16714"/>
                  </a:cubicBezTo>
                  <a:cubicBezTo>
                    <a:pt x="6098" y="16857"/>
                    <a:pt x="6320" y="16743"/>
                    <a:pt x="6543" y="16629"/>
                  </a:cubicBezTo>
                  <a:cubicBezTo>
                    <a:pt x="6696" y="16571"/>
                    <a:pt x="6849" y="16514"/>
                    <a:pt x="7016" y="16514"/>
                  </a:cubicBezTo>
                  <a:cubicBezTo>
                    <a:pt x="7448" y="16543"/>
                    <a:pt x="7879" y="16314"/>
                    <a:pt x="8297" y="16143"/>
                  </a:cubicBezTo>
                  <a:cubicBezTo>
                    <a:pt x="8297" y="16143"/>
                    <a:pt x="8297" y="16143"/>
                    <a:pt x="8297" y="16143"/>
                  </a:cubicBezTo>
                  <a:cubicBezTo>
                    <a:pt x="8339" y="16143"/>
                    <a:pt x="8380" y="16143"/>
                    <a:pt x="8408" y="16143"/>
                  </a:cubicBezTo>
                  <a:cubicBezTo>
                    <a:pt x="8561" y="16029"/>
                    <a:pt x="8742" y="16086"/>
                    <a:pt x="8867" y="15829"/>
                  </a:cubicBezTo>
                  <a:cubicBezTo>
                    <a:pt x="8867" y="15829"/>
                    <a:pt x="8867" y="15829"/>
                    <a:pt x="8867" y="15829"/>
                  </a:cubicBezTo>
                  <a:cubicBezTo>
                    <a:pt x="8923" y="15771"/>
                    <a:pt x="8993" y="15971"/>
                    <a:pt x="9048" y="15829"/>
                  </a:cubicBezTo>
                  <a:cubicBezTo>
                    <a:pt x="9048" y="15829"/>
                    <a:pt x="9048" y="15829"/>
                    <a:pt x="9048" y="15829"/>
                  </a:cubicBezTo>
                  <a:cubicBezTo>
                    <a:pt x="9048" y="15829"/>
                    <a:pt x="9048" y="15829"/>
                    <a:pt x="9048" y="15829"/>
                  </a:cubicBezTo>
                  <a:cubicBezTo>
                    <a:pt x="9048" y="15829"/>
                    <a:pt x="9048" y="15829"/>
                    <a:pt x="9048" y="15829"/>
                  </a:cubicBezTo>
                  <a:cubicBezTo>
                    <a:pt x="9076" y="15800"/>
                    <a:pt x="9118" y="15829"/>
                    <a:pt x="9146" y="15771"/>
                  </a:cubicBezTo>
                  <a:cubicBezTo>
                    <a:pt x="9146" y="15771"/>
                    <a:pt x="9146" y="15771"/>
                    <a:pt x="9146" y="15771"/>
                  </a:cubicBezTo>
                  <a:cubicBezTo>
                    <a:pt x="9368" y="15829"/>
                    <a:pt x="9591" y="15629"/>
                    <a:pt x="9828" y="15771"/>
                  </a:cubicBezTo>
                  <a:cubicBezTo>
                    <a:pt x="9953" y="15857"/>
                    <a:pt x="10078" y="15771"/>
                    <a:pt x="10190" y="15657"/>
                  </a:cubicBezTo>
                  <a:cubicBezTo>
                    <a:pt x="10273" y="15571"/>
                    <a:pt x="10357" y="15514"/>
                    <a:pt x="10426" y="15429"/>
                  </a:cubicBezTo>
                  <a:cubicBezTo>
                    <a:pt x="10579" y="15229"/>
                    <a:pt x="10718" y="15257"/>
                    <a:pt x="10844" y="15514"/>
                  </a:cubicBezTo>
                  <a:cubicBezTo>
                    <a:pt x="10844" y="15514"/>
                    <a:pt x="10844" y="15514"/>
                    <a:pt x="10844" y="15514"/>
                  </a:cubicBezTo>
                  <a:cubicBezTo>
                    <a:pt x="10872" y="15571"/>
                    <a:pt x="10885" y="15629"/>
                    <a:pt x="10927" y="15657"/>
                  </a:cubicBezTo>
                  <a:cubicBezTo>
                    <a:pt x="11303" y="16057"/>
                    <a:pt x="11693" y="16371"/>
                    <a:pt x="12124" y="16343"/>
                  </a:cubicBezTo>
                  <a:cubicBezTo>
                    <a:pt x="12208" y="16314"/>
                    <a:pt x="12333" y="16400"/>
                    <a:pt x="12333" y="16200"/>
                  </a:cubicBezTo>
                  <a:cubicBezTo>
                    <a:pt x="12333" y="16029"/>
                    <a:pt x="12208" y="16057"/>
                    <a:pt x="12124" y="16057"/>
                  </a:cubicBezTo>
                  <a:cubicBezTo>
                    <a:pt x="11818" y="16000"/>
                    <a:pt x="11512" y="15914"/>
                    <a:pt x="11219" y="15629"/>
                  </a:cubicBezTo>
                  <a:cubicBezTo>
                    <a:pt x="11164" y="15571"/>
                    <a:pt x="11094" y="15543"/>
                    <a:pt x="11094" y="15371"/>
                  </a:cubicBezTo>
                  <a:cubicBezTo>
                    <a:pt x="11136" y="15343"/>
                    <a:pt x="11192" y="15400"/>
                    <a:pt x="11219" y="15314"/>
                  </a:cubicBezTo>
                  <a:cubicBezTo>
                    <a:pt x="11219" y="15314"/>
                    <a:pt x="11219" y="15314"/>
                    <a:pt x="11219" y="15314"/>
                  </a:cubicBezTo>
                  <a:cubicBezTo>
                    <a:pt x="11414" y="15343"/>
                    <a:pt x="11609" y="15229"/>
                    <a:pt x="11804" y="15314"/>
                  </a:cubicBezTo>
                  <a:cubicBezTo>
                    <a:pt x="11804" y="15314"/>
                    <a:pt x="11804" y="15314"/>
                    <a:pt x="11804" y="15314"/>
                  </a:cubicBezTo>
                  <a:cubicBezTo>
                    <a:pt x="11957" y="15886"/>
                    <a:pt x="12194" y="16029"/>
                    <a:pt x="12458" y="15686"/>
                  </a:cubicBezTo>
                  <a:cubicBezTo>
                    <a:pt x="12500" y="15657"/>
                    <a:pt x="12528" y="15657"/>
                    <a:pt x="12528" y="15771"/>
                  </a:cubicBezTo>
                  <a:cubicBezTo>
                    <a:pt x="12528" y="15771"/>
                    <a:pt x="12528" y="15771"/>
                    <a:pt x="12528" y="15771"/>
                  </a:cubicBezTo>
                  <a:cubicBezTo>
                    <a:pt x="12528" y="15771"/>
                    <a:pt x="12528" y="15771"/>
                    <a:pt x="12528" y="15771"/>
                  </a:cubicBezTo>
                  <a:cubicBezTo>
                    <a:pt x="12528" y="15857"/>
                    <a:pt x="12542" y="15914"/>
                    <a:pt x="12597" y="15829"/>
                  </a:cubicBezTo>
                  <a:cubicBezTo>
                    <a:pt x="12639" y="15743"/>
                    <a:pt x="12681" y="15657"/>
                    <a:pt x="12723" y="15571"/>
                  </a:cubicBezTo>
                  <a:cubicBezTo>
                    <a:pt x="12764" y="15457"/>
                    <a:pt x="12806" y="15371"/>
                    <a:pt x="12862" y="15514"/>
                  </a:cubicBezTo>
                  <a:cubicBezTo>
                    <a:pt x="12876" y="15714"/>
                    <a:pt x="12945" y="15829"/>
                    <a:pt x="13029" y="15743"/>
                  </a:cubicBezTo>
                  <a:cubicBezTo>
                    <a:pt x="13210" y="15571"/>
                    <a:pt x="13404" y="15457"/>
                    <a:pt x="13613" y="15371"/>
                  </a:cubicBezTo>
                  <a:cubicBezTo>
                    <a:pt x="13822" y="15371"/>
                    <a:pt x="13878" y="15114"/>
                    <a:pt x="13766" y="14600"/>
                  </a:cubicBezTo>
                  <a:cubicBezTo>
                    <a:pt x="13641" y="14457"/>
                    <a:pt x="13530" y="14229"/>
                    <a:pt x="13363" y="14171"/>
                  </a:cubicBezTo>
                  <a:cubicBezTo>
                    <a:pt x="13363" y="14171"/>
                    <a:pt x="13363" y="14171"/>
                    <a:pt x="13363" y="14171"/>
                  </a:cubicBezTo>
                  <a:cubicBezTo>
                    <a:pt x="13363" y="14171"/>
                    <a:pt x="13363" y="14171"/>
                    <a:pt x="13363" y="14171"/>
                  </a:cubicBezTo>
                  <a:cubicBezTo>
                    <a:pt x="13265" y="14000"/>
                    <a:pt x="13154" y="13914"/>
                    <a:pt x="13029" y="13914"/>
                  </a:cubicBezTo>
                  <a:cubicBezTo>
                    <a:pt x="13029" y="13914"/>
                    <a:pt x="13029" y="13914"/>
                    <a:pt x="13029" y="13914"/>
                  </a:cubicBezTo>
                  <a:cubicBezTo>
                    <a:pt x="13029" y="13914"/>
                    <a:pt x="13029" y="13914"/>
                    <a:pt x="13029" y="13914"/>
                  </a:cubicBezTo>
                  <a:cubicBezTo>
                    <a:pt x="12876" y="13571"/>
                    <a:pt x="12681" y="13543"/>
                    <a:pt x="12486" y="13514"/>
                  </a:cubicBezTo>
                  <a:cubicBezTo>
                    <a:pt x="12416" y="13486"/>
                    <a:pt x="12361" y="13457"/>
                    <a:pt x="12291" y="13400"/>
                  </a:cubicBezTo>
                  <a:cubicBezTo>
                    <a:pt x="12124" y="13229"/>
                    <a:pt x="11999" y="12971"/>
                    <a:pt x="11818" y="12886"/>
                  </a:cubicBezTo>
                  <a:cubicBezTo>
                    <a:pt x="11790" y="12829"/>
                    <a:pt x="11734" y="12771"/>
                    <a:pt x="11734" y="12714"/>
                  </a:cubicBezTo>
                  <a:cubicBezTo>
                    <a:pt x="11720" y="12429"/>
                    <a:pt x="11623" y="12429"/>
                    <a:pt x="11540" y="12457"/>
                  </a:cubicBezTo>
                  <a:cubicBezTo>
                    <a:pt x="11498" y="12457"/>
                    <a:pt x="11456" y="12429"/>
                    <a:pt x="11428" y="12429"/>
                  </a:cubicBezTo>
                  <a:cubicBezTo>
                    <a:pt x="11373" y="12371"/>
                    <a:pt x="11303" y="12314"/>
                    <a:pt x="11289" y="12200"/>
                  </a:cubicBezTo>
                  <a:cubicBezTo>
                    <a:pt x="11275" y="12057"/>
                    <a:pt x="11345" y="12029"/>
                    <a:pt x="11373" y="11971"/>
                  </a:cubicBezTo>
                  <a:cubicBezTo>
                    <a:pt x="11400" y="11886"/>
                    <a:pt x="11442" y="11829"/>
                    <a:pt x="11470" y="11771"/>
                  </a:cubicBezTo>
                  <a:cubicBezTo>
                    <a:pt x="11526" y="11743"/>
                    <a:pt x="11609" y="11714"/>
                    <a:pt x="11623" y="11857"/>
                  </a:cubicBezTo>
                  <a:cubicBezTo>
                    <a:pt x="11665" y="12314"/>
                    <a:pt x="11846" y="12257"/>
                    <a:pt x="11999" y="12229"/>
                  </a:cubicBezTo>
                  <a:cubicBezTo>
                    <a:pt x="12138" y="12229"/>
                    <a:pt x="12249" y="12314"/>
                    <a:pt x="12347" y="12486"/>
                  </a:cubicBezTo>
                  <a:cubicBezTo>
                    <a:pt x="12444" y="12714"/>
                    <a:pt x="12556" y="12686"/>
                    <a:pt x="12667" y="12571"/>
                  </a:cubicBezTo>
                  <a:cubicBezTo>
                    <a:pt x="12750" y="12514"/>
                    <a:pt x="12806" y="12400"/>
                    <a:pt x="12876" y="12314"/>
                  </a:cubicBezTo>
                  <a:cubicBezTo>
                    <a:pt x="12987" y="12257"/>
                    <a:pt x="13043" y="12486"/>
                    <a:pt x="13098" y="12629"/>
                  </a:cubicBezTo>
                  <a:cubicBezTo>
                    <a:pt x="13126" y="12714"/>
                    <a:pt x="13168" y="12800"/>
                    <a:pt x="13237" y="12714"/>
                  </a:cubicBezTo>
                  <a:cubicBezTo>
                    <a:pt x="13418" y="12486"/>
                    <a:pt x="13627" y="12457"/>
                    <a:pt x="13822" y="12371"/>
                  </a:cubicBezTo>
                  <a:cubicBezTo>
                    <a:pt x="13836" y="12371"/>
                    <a:pt x="13850" y="12343"/>
                    <a:pt x="13850" y="12343"/>
                  </a:cubicBezTo>
                  <a:cubicBezTo>
                    <a:pt x="13850" y="12371"/>
                    <a:pt x="13836" y="12371"/>
                    <a:pt x="13822" y="12371"/>
                  </a:cubicBezTo>
                  <a:cubicBezTo>
                    <a:pt x="14142" y="12400"/>
                    <a:pt x="14226" y="12229"/>
                    <a:pt x="14142" y="11743"/>
                  </a:cubicBezTo>
                  <a:cubicBezTo>
                    <a:pt x="14142" y="11743"/>
                    <a:pt x="14142" y="11743"/>
                    <a:pt x="14142" y="11743"/>
                  </a:cubicBezTo>
                  <a:cubicBezTo>
                    <a:pt x="14142" y="11743"/>
                    <a:pt x="14142" y="11743"/>
                    <a:pt x="14142" y="11743"/>
                  </a:cubicBezTo>
                  <a:cubicBezTo>
                    <a:pt x="14128" y="11571"/>
                    <a:pt x="14114" y="11371"/>
                    <a:pt x="14017" y="11314"/>
                  </a:cubicBezTo>
                  <a:cubicBezTo>
                    <a:pt x="13836" y="11171"/>
                    <a:pt x="13655" y="11086"/>
                    <a:pt x="13488" y="10886"/>
                  </a:cubicBezTo>
                  <a:cubicBezTo>
                    <a:pt x="13404" y="10800"/>
                    <a:pt x="13293" y="10686"/>
                    <a:pt x="13182" y="10743"/>
                  </a:cubicBezTo>
                  <a:cubicBezTo>
                    <a:pt x="13182" y="10743"/>
                    <a:pt x="13182" y="10743"/>
                    <a:pt x="13182" y="10743"/>
                  </a:cubicBezTo>
                  <a:cubicBezTo>
                    <a:pt x="13182" y="10743"/>
                    <a:pt x="13182" y="10743"/>
                    <a:pt x="13182" y="10743"/>
                  </a:cubicBezTo>
                  <a:cubicBezTo>
                    <a:pt x="13140" y="10771"/>
                    <a:pt x="13112" y="10771"/>
                    <a:pt x="13070" y="10714"/>
                  </a:cubicBezTo>
                  <a:cubicBezTo>
                    <a:pt x="12820" y="10400"/>
                    <a:pt x="12528" y="10343"/>
                    <a:pt x="12277" y="10029"/>
                  </a:cubicBezTo>
                  <a:cubicBezTo>
                    <a:pt x="12235" y="10000"/>
                    <a:pt x="12180" y="10029"/>
                    <a:pt x="12124" y="10029"/>
                  </a:cubicBezTo>
                  <a:cubicBezTo>
                    <a:pt x="12124" y="10029"/>
                    <a:pt x="12124" y="10029"/>
                    <a:pt x="12124" y="10029"/>
                  </a:cubicBezTo>
                  <a:cubicBezTo>
                    <a:pt x="12096" y="10000"/>
                    <a:pt x="12068" y="9971"/>
                    <a:pt x="12068" y="9886"/>
                  </a:cubicBezTo>
                  <a:cubicBezTo>
                    <a:pt x="12124" y="9771"/>
                    <a:pt x="12166" y="9743"/>
                    <a:pt x="12249" y="9829"/>
                  </a:cubicBezTo>
                  <a:cubicBezTo>
                    <a:pt x="12486" y="10029"/>
                    <a:pt x="12723" y="10200"/>
                    <a:pt x="12987" y="10200"/>
                  </a:cubicBezTo>
                  <a:cubicBezTo>
                    <a:pt x="13098" y="10229"/>
                    <a:pt x="13196" y="10114"/>
                    <a:pt x="13293" y="10171"/>
                  </a:cubicBezTo>
                  <a:cubicBezTo>
                    <a:pt x="13697" y="10343"/>
                    <a:pt x="14086" y="10514"/>
                    <a:pt x="14462" y="10886"/>
                  </a:cubicBezTo>
                  <a:cubicBezTo>
                    <a:pt x="14532" y="10943"/>
                    <a:pt x="14601" y="11000"/>
                    <a:pt x="14671" y="10971"/>
                  </a:cubicBezTo>
                  <a:cubicBezTo>
                    <a:pt x="14671" y="10971"/>
                    <a:pt x="14671" y="10971"/>
                    <a:pt x="14671" y="10971"/>
                  </a:cubicBezTo>
                  <a:cubicBezTo>
                    <a:pt x="14685" y="11000"/>
                    <a:pt x="14713" y="11000"/>
                    <a:pt x="14741" y="11029"/>
                  </a:cubicBezTo>
                  <a:cubicBezTo>
                    <a:pt x="14824" y="11143"/>
                    <a:pt x="14894" y="11257"/>
                    <a:pt x="14977" y="11371"/>
                  </a:cubicBezTo>
                  <a:cubicBezTo>
                    <a:pt x="15019" y="11486"/>
                    <a:pt x="15089" y="11543"/>
                    <a:pt x="15144" y="11600"/>
                  </a:cubicBezTo>
                  <a:cubicBezTo>
                    <a:pt x="15144" y="11600"/>
                    <a:pt x="15144" y="11600"/>
                    <a:pt x="15144" y="11600"/>
                  </a:cubicBezTo>
                  <a:cubicBezTo>
                    <a:pt x="15283" y="11800"/>
                    <a:pt x="15464" y="11914"/>
                    <a:pt x="15603" y="12057"/>
                  </a:cubicBezTo>
                  <a:cubicBezTo>
                    <a:pt x="15924" y="12400"/>
                    <a:pt x="16244" y="12571"/>
                    <a:pt x="16592" y="12629"/>
                  </a:cubicBezTo>
                  <a:cubicBezTo>
                    <a:pt x="16592" y="12629"/>
                    <a:pt x="16592" y="12629"/>
                    <a:pt x="16592" y="12629"/>
                  </a:cubicBezTo>
                  <a:cubicBezTo>
                    <a:pt x="16814" y="12857"/>
                    <a:pt x="17009" y="13086"/>
                    <a:pt x="17190" y="13457"/>
                  </a:cubicBezTo>
                  <a:cubicBezTo>
                    <a:pt x="17427" y="13943"/>
                    <a:pt x="17663" y="14486"/>
                    <a:pt x="17969" y="14800"/>
                  </a:cubicBezTo>
                  <a:cubicBezTo>
                    <a:pt x="18109" y="15143"/>
                    <a:pt x="18303" y="15343"/>
                    <a:pt x="18470" y="15571"/>
                  </a:cubicBezTo>
                  <a:cubicBezTo>
                    <a:pt x="18498" y="15600"/>
                    <a:pt x="18540" y="15771"/>
                    <a:pt x="18582" y="15629"/>
                  </a:cubicBezTo>
                  <a:cubicBezTo>
                    <a:pt x="18610" y="15543"/>
                    <a:pt x="18554" y="15457"/>
                    <a:pt x="18526" y="15400"/>
                  </a:cubicBezTo>
                  <a:cubicBezTo>
                    <a:pt x="18359" y="15143"/>
                    <a:pt x="18192" y="14857"/>
                    <a:pt x="17997" y="14657"/>
                  </a:cubicBezTo>
                  <a:cubicBezTo>
                    <a:pt x="17997" y="14657"/>
                    <a:pt x="17997" y="14657"/>
                    <a:pt x="17997" y="14657"/>
                  </a:cubicBezTo>
                  <a:cubicBezTo>
                    <a:pt x="17816" y="14314"/>
                    <a:pt x="17830" y="14200"/>
                    <a:pt x="18053" y="14029"/>
                  </a:cubicBezTo>
                  <a:cubicBezTo>
                    <a:pt x="18053" y="14029"/>
                    <a:pt x="18053" y="14029"/>
                    <a:pt x="18053" y="14029"/>
                  </a:cubicBezTo>
                  <a:cubicBezTo>
                    <a:pt x="18053" y="14029"/>
                    <a:pt x="18053" y="14029"/>
                    <a:pt x="18053" y="14029"/>
                  </a:cubicBezTo>
                  <a:cubicBezTo>
                    <a:pt x="18053" y="14029"/>
                    <a:pt x="18053" y="14029"/>
                    <a:pt x="18053" y="14029"/>
                  </a:cubicBezTo>
                  <a:cubicBezTo>
                    <a:pt x="18164" y="14171"/>
                    <a:pt x="18262" y="14343"/>
                    <a:pt x="18373" y="14486"/>
                  </a:cubicBezTo>
                  <a:cubicBezTo>
                    <a:pt x="18331" y="14886"/>
                    <a:pt x="18415" y="15114"/>
                    <a:pt x="18596" y="15286"/>
                  </a:cubicBezTo>
                  <a:cubicBezTo>
                    <a:pt x="18749" y="15457"/>
                    <a:pt x="18972" y="15486"/>
                    <a:pt x="19055" y="15886"/>
                  </a:cubicBezTo>
                  <a:cubicBezTo>
                    <a:pt x="19013" y="16257"/>
                    <a:pt x="19041" y="16429"/>
                    <a:pt x="19222" y="16514"/>
                  </a:cubicBezTo>
                  <a:cubicBezTo>
                    <a:pt x="19514" y="16657"/>
                    <a:pt x="19737" y="16914"/>
                    <a:pt x="19862" y="17486"/>
                  </a:cubicBezTo>
                  <a:cubicBezTo>
                    <a:pt x="19793" y="17771"/>
                    <a:pt x="19876" y="17943"/>
                    <a:pt x="19960" y="18114"/>
                  </a:cubicBezTo>
                  <a:cubicBezTo>
                    <a:pt x="19974" y="18229"/>
                    <a:pt x="20001" y="18343"/>
                    <a:pt x="20015" y="18429"/>
                  </a:cubicBezTo>
                  <a:cubicBezTo>
                    <a:pt x="20015" y="18429"/>
                    <a:pt x="20015" y="18429"/>
                    <a:pt x="20015" y="18429"/>
                  </a:cubicBezTo>
                  <a:cubicBezTo>
                    <a:pt x="20015" y="18429"/>
                    <a:pt x="20015" y="18429"/>
                    <a:pt x="20015" y="18429"/>
                  </a:cubicBezTo>
                  <a:cubicBezTo>
                    <a:pt x="20015" y="18857"/>
                    <a:pt x="20154" y="19057"/>
                    <a:pt x="20294" y="19286"/>
                  </a:cubicBezTo>
                  <a:cubicBezTo>
                    <a:pt x="20294" y="19286"/>
                    <a:pt x="20294" y="19286"/>
                    <a:pt x="20294" y="19286"/>
                  </a:cubicBezTo>
                  <a:cubicBezTo>
                    <a:pt x="20294" y="19429"/>
                    <a:pt x="20335" y="19543"/>
                    <a:pt x="20377" y="19629"/>
                  </a:cubicBezTo>
                  <a:cubicBezTo>
                    <a:pt x="20530" y="19971"/>
                    <a:pt x="20683" y="20314"/>
                    <a:pt x="20809" y="20714"/>
                  </a:cubicBezTo>
                  <a:cubicBezTo>
                    <a:pt x="20836" y="20800"/>
                    <a:pt x="20878" y="20829"/>
                    <a:pt x="20920" y="20857"/>
                  </a:cubicBezTo>
                  <a:cubicBezTo>
                    <a:pt x="20976" y="21057"/>
                    <a:pt x="21045" y="21257"/>
                    <a:pt x="21129" y="21400"/>
                  </a:cubicBezTo>
                  <a:cubicBezTo>
                    <a:pt x="21170" y="21457"/>
                    <a:pt x="21170" y="21600"/>
                    <a:pt x="21240" y="21514"/>
                  </a:cubicBezTo>
                  <a:cubicBezTo>
                    <a:pt x="21296" y="21486"/>
                    <a:pt x="21337" y="21400"/>
                    <a:pt x="21337" y="21257"/>
                  </a:cubicBezTo>
                  <a:cubicBezTo>
                    <a:pt x="21337" y="21200"/>
                    <a:pt x="21337" y="21114"/>
                    <a:pt x="21351" y="21057"/>
                  </a:cubicBezTo>
                  <a:cubicBezTo>
                    <a:pt x="21351" y="21057"/>
                    <a:pt x="21351" y="21057"/>
                    <a:pt x="21351" y="21057"/>
                  </a:cubicBezTo>
                  <a:cubicBezTo>
                    <a:pt x="21351" y="21057"/>
                    <a:pt x="21351" y="21057"/>
                    <a:pt x="21351" y="21057"/>
                  </a:cubicBezTo>
                  <a:cubicBezTo>
                    <a:pt x="21449" y="20857"/>
                    <a:pt x="21435" y="20600"/>
                    <a:pt x="21393" y="20371"/>
                  </a:cubicBezTo>
                  <a:cubicBezTo>
                    <a:pt x="21365" y="20257"/>
                    <a:pt x="21324" y="20171"/>
                    <a:pt x="21324" y="20057"/>
                  </a:cubicBezTo>
                  <a:cubicBezTo>
                    <a:pt x="21324" y="19600"/>
                    <a:pt x="21198" y="19314"/>
                    <a:pt x="21073" y="19000"/>
                  </a:cubicBezTo>
                  <a:cubicBezTo>
                    <a:pt x="21073" y="19000"/>
                    <a:pt x="21073" y="19000"/>
                    <a:pt x="21073" y="19000"/>
                  </a:cubicBezTo>
                  <a:cubicBezTo>
                    <a:pt x="21031" y="18571"/>
                    <a:pt x="20962" y="18171"/>
                    <a:pt x="20934" y="17743"/>
                  </a:cubicBezTo>
                  <a:cubicBezTo>
                    <a:pt x="20920" y="17657"/>
                    <a:pt x="20906" y="17543"/>
                    <a:pt x="20878" y="17486"/>
                  </a:cubicBezTo>
                  <a:cubicBezTo>
                    <a:pt x="20739" y="17257"/>
                    <a:pt x="20669" y="16914"/>
                    <a:pt x="20586" y="16629"/>
                  </a:cubicBezTo>
                  <a:cubicBezTo>
                    <a:pt x="20558" y="16543"/>
                    <a:pt x="20544" y="16457"/>
                    <a:pt x="20489" y="16457"/>
                  </a:cubicBezTo>
                  <a:cubicBezTo>
                    <a:pt x="20489" y="16457"/>
                    <a:pt x="20489" y="16457"/>
                    <a:pt x="20489" y="16457"/>
                  </a:cubicBezTo>
                  <a:cubicBezTo>
                    <a:pt x="20461" y="16400"/>
                    <a:pt x="20447" y="16343"/>
                    <a:pt x="20419" y="16286"/>
                  </a:cubicBezTo>
                  <a:cubicBezTo>
                    <a:pt x="20363" y="16000"/>
                    <a:pt x="20280" y="15771"/>
                    <a:pt x="20224" y="15514"/>
                  </a:cubicBezTo>
                  <a:cubicBezTo>
                    <a:pt x="20099" y="15029"/>
                    <a:pt x="19932" y="14571"/>
                    <a:pt x="19765" y="14143"/>
                  </a:cubicBezTo>
                  <a:cubicBezTo>
                    <a:pt x="19667" y="13886"/>
                    <a:pt x="19570" y="13571"/>
                    <a:pt x="19403" y="13457"/>
                  </a:cubicBezTo>
                  <a:cubicBezTo>
                    <a:pt x="19389" y="13457"/>
                    <a:pt x="19375" y="13429"/>
                    <a:pt x="19361" y="13400"/>
                  </a:cubicBezTo>
                  <a:cubicBezTo>
                    <a:pt x="19347" y="13057"/>
                    <a:pt x="19236" y="12857"/>
                    <a:pt x="19139" y="12629"/>
                  </a:cubicBezTo>
                  <a:cubicBezTo>
                    <a:pt x="18735" y="11743"/>
                    <a:pt x="18248" y="11057"/>
                    <a:pt x="17872" y="10143"/>
                  </a:cubicBezTo>
                  <a:cubicBezTo>
                    <a:pt x="17914" y="10029"/>
                    <a:pt x="17997" y="10143"/>
                    <a:pt x="18025" y="10000"/>
                  </a:cubicBezTo>
                  <a:cubicBezTo>
                    <a:pt x="18025" y="10000"/>
                    <a:pt x="18025" y="10000"/>
                    <a:pt x="18025" y="10000"/>
                  </a:cubicBezTo>
                  <a:cubicBezTo>
                    <a:pt x="18025" y="10000"/>
                    <a:pt x="18025" y="10000"/>
                    <a:pt x="18025" y="10000"/>
                  </a:cubicBezTo>
                  <a:cubicBezTo>
                    <a:pt x="17983" y="9629"/>
                    <a:pt x="17789" y="9343"/>
                    <a:pt x="17608" y="9457"/>
                  </a:cubicBezTo>
                  <a:cubicBezTo>
                    <a:pt x="17524" y="9514"/>
                    <a:pt x="17441" y="9486"/>
                    <a:pt x="17343" y="9486"/>
                  </a:cubicBezTo>
                  <a:cubicBezTo>
                    <a:pt x="17343" y="9486"/>
                    <a:pt x="17343" y="9486"/>
                    <a:pt x="17343" y="9486"/>
                  </a:cubicBezTo>
                  <a:cubicBezTo>
                    <a:pt x="17329" y="9286"/>
                    <a:pt x="17274" y="9171"/>
                    <a:pt x="17162" y="9171"/>
                  </a:cubicBezTo>
                  <a:cubicBezTo>
                    <a:pt x="17079" y="9200"/>
                    <a:pt x="17023" y="9057"/>
                    <a:pt x="16967" y="8943"/>
                  </a:cubicBezTo>
                  <a:cubicBezTo>
                    <a:pt x="16940" y="8857"/>
                    <a:pt x="16926" y="8771"/>
                    <a:pt x="16870" y="8743"/>
                  </a:cubicBezTo>
                  <a:cubicBezTo>
                    <a:pt x="16870" y="8743"/>
                    <a:pt x="16870" y="8743"/>
                    <a:pt x="16870" y="8743"/>
                  </a:cubicBezTo>
                  <a:cubicBezTo>
                    <a:pt x="16773" y="8429"/>
                    <a:pt x="16606" y="8343"/>
                    <a:pt x="16452" y="8229"/>
                  </a:cubicBezTo>
                  <a:cubicBezTo>
                    <a:pt x="16452" y="8229"/>
                    <a:pt x="16452" y="8229"/>
                    <a:pt x="16452" y="8229"/>
                  </a:cubicBezTo>
                  <a:cubicBezTo>
                    <a:pt x="16369" y="8114"/>
                    <a:pt x="16285" y="7971"/>
                    <a:pt x="16188" y="7857"/>
                  </a:cubicBezTo>
                  <a:cubicBezTo>
                    <a:pt x="16188" y="7857"/>
                    <a:pt x="16188" y="7857"/>
                    <a:pt x="16188" y="7857"/>
                  </a:cubicBezTo>
                  <a:cubicBezTo>
                    <a:pt x="16188" y="7857"/>
                    <a:pt x="16188" y="7857"/>
                    <a:pt x="16188" y="7857"/>
                  </a:cubicBezTo>
                  <a:cubicBezTo>
                    <a:pt x="16174" y="7771"/>
                    <a:pt x="16118" y="7743"/>
                    <a:pt x="16132" y="7600"/>
                  </a:cubicBezTo>
                  <a:cubicBezTo>
                    <a:pt x="16216" y="7629"/>
                    <a:pt x="16299" y="7629"/>
                    <a:pt x="16383" y="7657"/>
                  </a:cubicBezTo>
                  <a:cubicBezTo>
                    <a:pt x="16536" y="7771"/>
                    <a:pt x="16689" y="7914"/>
                    <a:pt x="16842" y="8029"/>
                  </a:cubicBezTo>
                  <a:cubicBezTo>
                    <a:pt x="16912" y="8057"/>
                    <a:pt x="16967" y="8171"/>
                    <a:pt x="17037" y="8086"/>
                  </a:cubicBezTo>
                  <a:cubicBezTo>
                    <a:pt x="17037" y="8086"/>
                    <a:pt x="17037" y="8086"/>
                    <a:pt x="17037" y="8086"/>
                  </a:cubicBezTo>
                  <a:cubicBezTo>
                    <a:pt x="17037" y="8086"/>
                    <a:pt x="17037" y="8086"/>
                    <a:pt x="17037" y="8086"/>
                  </a:cubicBezTo>
                  <a:cubicBezTo>
                    <a:pt x="17093" y="8143"/>
                    <a:pt x="17120" y="8314"/>
                    <a:pt x="17190" y="8229"/>
                  </a:cubicBezTo>
                  <a:cubicBezTo>
                    <a:pt x="17232" y="8200"/>
                    <a:pt x="17176" y="8057"/>
                    <a:pt x="17190" y="7971"/>
                  </a:cubicBezTo>
                  <a:cubicBezTo>
                    <a:pt x="17190" y="7971"/>
                    <a:pt x="17190" y="7971"/>
                    <a:pt x="17190" y="7971"/>
                  </a:cubicBezTo>
                  <a:cubicBezTo>
                    <a:pt x="17190" y="7829"/>
                    <a:pt x="17190" y="7686"/>
                    <a:pt x="17120" y="7600"/>
                  </a:cubicBezTo>
                  <a:cubicBezTo>
                    <a:pt x="17120" y="7371"/>
                    <a:pt x="17037" y="7229"/>
                    <a:pt x="16967" y="7114"/>
                  </a:cubicBezTo>
                  <a:cubicBezTo>
                    <a:pt x="16870" y="6943"/>
                    <a:pt x="16759" y="6800"/>
                    <a:pt x="16661" y="6629"/>
                  </a:cubicBezTo>
                  <a:cubicBezTo>
                    <a:pt x="16675" y="6600"/>
                    <a:pt x="16689" y="6600"/>
                    <a:pt x="16689" y="6571"/>
                  </a:cubicBezTo>
                  <a:cubicBezTo>
                    <a:pt x="16689" y="6571"/>
                    <a:pt x="16689" y="6571"/>
                    <a:pt x="16689" y="6571"/>
                  </a:cubicBezTo>
                  <a:cubicBezTo>
                    <a:pt x="16689" y="6571"/>
                    <a:pt x="16689" y="6571"/>
                    <a:pt x="16689" y="6571"/>
                  </a:cubicBezTo>
                  <a:cubicBezTo>
                    <a:pt x="16884" y="6800"/>
                    <a:pt x="17065" y="7029"/>
                    <a:pt x="17260" y="7257"/>
                  </a:cubicBezTo>
                  <a:cubicBezTo>
                    <a:pt x="17287" y="7314"/>
                    <a:pt x="17315" y="7343"/>
                    <a:pt x="17343" y="7400"/>
                  </a:cubicBezTo>
                  <a:cubicBezTo>
                    <a:pt x="17427" y="7657"/>
                    <a:pt x="17538" y="7800"/>
                    <a:pt x="17677" y="7857"/>
                  </a:cubicBezTo>
                  <a:cubicBezTo>
                    <a:pt x="17677" y="7857"/>
                    <a:pt x="17677" y="7857"/>
                    <a:pt x="17677" y="7857"/>
                  </a:cubicBezTo>
                  <a:cubicBezTo>
                    <a:pt x="17928" y="8086"/>
                    <a:pt x="18136" y="8400"/>
                    <a:pt x="18373" y="8686"/>
                  </a:cubicBezTo>
                  <a:cubicBezTo>
                    <a:pt x="18373" y="8686"/>
                    <a:pt x="18373" y="8686"/>
                    <a:pt x="18373" y="8686"/>
                  </a:cubicBezTo>
                  <a:cubicBezTo>
                    <a:pt x="18540" y="8943"/>
                    <a:pt x="18721" y="9200"/>
                    <a:pt x="18888" y="9457"/>
                  </a:cubicBezTo>
                  <a:cubicBezTo>
                    <a:pt x="18888" y="9457"/>
                    <a:pt x="18888" y="9457"/>
                    <a:pt x="18888" y="9457"/>
                  </a:cubicBezTo>
                  <a:cubicBezTo>
                    <a:pt x="19208" y="9857"/>
                    <a:pt x="19486" y="10343"/>
                    <a:pt x="19765" y="10857"/>
                  </a:cubicBezTo>
                  <a:cubicBezTo>
                    <a:pt x="19987" y="11343"/>
                    <a:pt x="20196" y="11829"/>
                    <a:pt x="20461" y="12229"/>
                  </a:cubicBezTo>
                  <a:cubicBezTo>
                    <a:pt x="20516" y="12286"/>
                    <a:pt x="20544" y="12371"/>
                    <a:pt x="20586" y="12457"/>
                  </a:cubicBezTo>
                  <a:cubicBezTo>
                    <a:pt x="20739" y="12771"/>
                    <a:pt x="20767" y="13200"/>
                    <a:pt x="20864" y="13571"/>
                  </a:cubicBezTo>
                  <a:cubicBezTo>
                    <a:pt x="20906" y="13914"/>
                    <a:pt x="20934" y="14229"/>
                    <a:pt x="20990" y="14543"/>
                  </a:cubicBezTo>
                  <a:cubicBezTo>
                    <a:pt x="20990" y="14629"/>
                    <a:pt x="21017" y="14743"/>
                    <a:pt x="21073" y="14686"/>
                  </a:cubicBezTo>
                  <a:cubicBezTo>
                    <a:pt x="21115" y="14657"/>
                    <a:pt x="21101" y="14543"/>
                    <a:pt x="21087" y="14457"/>
                  </a:cubicBezTo>
                  <a:cubicBezTo>
                    <a:pt x="21073" y="14171"/>
                    <a:pt x="20990" y="13914"/>
                    <a:pt x="20976" y="13600"/>
                  </a:cubicBezTo>
                  <a:cubicBezTo>
                    <a:pt x="20990" y="13600"/>
                    <a:pt x="21003" y="13600"/>
                    <a:pt x="21017" y="13571"/>
                  </a:cubicBezTo>
                  <a:cubicBezTo>
                    <a:pt x="21017" y="13571"/>
                    <a:pt x="21017" y="13571"/>
                    <a:pt x="21017" y="13571"/>
                  </a:cubicBezTo>
                  <a:cubicBezTo>
                    <a:pt x="21129" y="14029"/>
                    <a:pt x="21324" y="14314"/>
                    <a:pt x="21463" y="14743"/>
                  </a:cubicBezTo>
                  <a:cubicBezTo>
                    <a:pt x="21491" y="14829"/>
                    <a:pt x="21574" y="14829"/>
                    <a:pt x="21560" y="14714"/>
                  </a:cubicBezTo>
                  <a:cubicBezTo>
                    <a:pt x="21518" y="14343"/>
                    <a:pt x="21588" y="13971"/>
                    <a:pt x="21504" y="13657"/>
                  </a:cubicBezTo>
                  <a:close/>
                  <a:moveTo>
                    <a:pt x="13404" y="11857"/>
                  </a:moveTo>
                  <a:cubicBezTo>
                    <a:pt x="13404" y="11829"/>
                    <a:pt x="13404" y="11829"/>
                    <a:pt x="13404" y="11829"/>
                  </a:cubicBezTo>
                  <a:cubicBezTo>
                    <a:pt x="13404" y="11829"/>
                    <a:pt x="13404" y="11857"/>
                    <a:pt x="13404" y="11857"/>
                  </a:cubicBezTo>
                  <a:cubicBezTo>
                    <a:pt x="13404" y="11857"/>
                    <a:pt x="13404" y="11857"/>
                    <a:pt x="13404" y="11857"/>
                  </a:cubicBezTo>
                  <a:close/>
                  <a:moveTo>
                    <a:pt x="17594" y="7514"/>
                  </a:moveTo>
                  <a:cubicBezTo>
                    <a:pt x="17594" y="7514"/>
                    <a:pt x="17594" y="7514"/>
                    <a:pt x="17594" y="7543"/>
                  </a:cubicBezTo>
                  <a:cubicBezTo>
                    <a:pt x="17594" y="7543"/>
                    <a:pt x="17594" y="7543"/>
                    <a:pt x="17594" y="7543"/>
                  </a:cubicBezTo>
                  <a:cubicBezTo>
                    <a:pt x="17594" y="7543"/>
                    <a:pt x="17594" y="7543"/>
                    <a:pt x="17594" y="7543"/>
                  </a:cubicBezTo>
                  <a:cubicBezTo>
                    <a:pt x="17594" y="7514"/>
                    <a:pt x="17594" y="7514"/>
                    <a:pt x="17594" y="7514"/>
                  </a:cubicBezTo>
                  <a:close/>
                  <a:moveTo>
                    <a:pt x="17663" y="3571"/>
                  </a:moveTo>
                  <a:cubicBezTo>
                    <a:pt x="17649" y="3571"/>
                    <a:pt x="17649" y="3571"/>
                    <a:pt x="17649" y="3571"/>
                  </a:cubicBezTo>
                  <a:cubicBezTo>
                    <a:pt x="17649" y="3571"/>
                    <a:pt x="17649" y="3571"/>
                    <a:pt x="17649" y="3571"/>
                  </a:cubicBezTo>
                  <a:cubicBezTo>
                    <a:pt x="17649" y="3571"/>
                    <a:pt x="17649" y="3571"/>
                    <a:pt x="17663" y="3571"/>
                  </a:cubicBezTo>
                  <a:close/>
                  <a:moveTo>
                    <a:pt x="18721" y="7143"/>
                  </a:moveTo>
                  <a:cubicBezTo>
                    <a:pt x="18721" y="7143"/>
                    <a:pt x="18721" y="7143"/>
                    <a:pt x="18721" y="7143"/>
                  </a:cubicBezTo>
                  <a:cubicBezTo>
                    <a:pt x="18721" y="7143"/>
                    <a:pt x="18721" y="7143"/>
                    <a:pt x="18721" y="7143"/>
                  </a:cubicBezTo>
                  <a:cubicBezTo>
                    <a:pt x="18721" y="7143"/>
                    <a:pt x="18721" y="7143"/>
                    <a:pt x="18721" y="7143"/>
                  </a:cubicBezTo>
                  <a:close/>
                  <a:moveTo>
                    <a:pt x="16188" y="9686"/>
                  </a:moveTo>
                  <a:cubicBezTo>
                    <a:pt x="16174" y="9714"/>
                    <a:pt x="16160" y="9714"/>
                    <a:pt x="16146" y="9714"/>
                  </a:cubicBezTo>
                  <a:cubicBezTo>
                    <a:pt x="16160" y="9714"/>
                    <a:pt x="16174" y="9686"/>
                    <a:pt x="16188" y="9686"/>
                  </a:cubicBezTo>
                  <a:close/>
                  <a:moveTo>
                    <a:pt x="3829" y="10914"/>
                  </a:moveTo>
                  <a:cubicBezTo>
                    <a:pt x="3829" y="10857"/>
                    <a:pt x="3843" y="10829"/>
                    <a:pt x="3871" y="10829"/>
                  </a:cubicBezTo>
                  <a:cubicBezTo>
                    <a:pt x="3871" y="10829"/>
                    <a:pt x="3885" y="10829"/>
                    <a:pt x="3885" y="10829"/>
                  </a:cubicBezTo>
                  <a:cubicBezTo>
                    <a:pt x="3871" y="10857"/>
                    <a:pt x="3857" y="10857"/>
                    <a:pt x="3829" y="10914"/>
                  </a:cubicBezTo>
                  <a:close/>
                  <a:moveTo>
                    <a:pt x="1087" y="13371"/>
                  </a:moveTo>
                  <a:cubicBezTo>
                    <a:pt x="1087" y="13371"/>
                    <a:pt x="1087" y="13371"/>
                    <a:pt x="1087" y="13371"/>
                  </a:cubicBezTo>
                  <a:cubicBezTo>
                    <a:pt x="1087" y="13371"/>
                    <a:pt x="1101" y="13343"/>
                    <a:pt x="1115" y="13343"/>
                  </a:cubicBezTo>
                  <a:cubicBezTo>
                    <a:pt x="1101" y="13371"/>
                    <a:pt x="1101" y="13371"/>
                    <a:pt x="1087" y="13371"/>
                  </a:cubicBezTo>
                  <a:close/>
                  <a:moveTo>
                    <a:pt x="3634" y="5171"/>
                  </a:moveTo>
                  <a:cubicBezTo>
                    <a:pt x="3634" y="5171"/>
                    <a:pt x="3634" y="5171"/>
                    <a:pt x="3634" y="5171"/>
                  </a:cubicBezTo>
                  <a:cubicBezTo>
                    <a:pt x="3634" y="5171"/>
                    <a:pt x="3634" y="5171"/>
                    <a:pt x="3634" y="5171"/>
                  </a:cubicBezTo>
                  <a:cubicBezTo>
                    <a:pt x="3634" y="5171"/>
                    <a:pt x="3634" y="5171"/>
                    <a:pt x="3634" y="5171"/>
                  </a:cubicBezTo>
                  <a:close/>
                  <a:moveTo>
                    <a:pt x="14462" y="5943"/>
                  </a:moveTo>
                  <a:cubicBezTo>
                    <a:pt x="14462" y="5943"/>
                    <a:pt x="14462" y="5943"/>
                    <a:pt x="14462" y="5943"/>
                  </a:cubicBezTo>
                  <a:cubicBezTo>
                    <a:pt x="14462" y="5943"/>
                    <a:pt x="14448" y="5943"/>
                    <a:pt x="14448" y="5943"/>
                  </a:cubicBezTo>
                  <a:cubicBezTo>
                    <a:pt x="14448" y="5943"/>
                    <a:pt x="14462" y="5943"/>
                    <a:pt x="14462" y="5943"/>
                  </a:cubicBezTo>
                  <a:close/>
                  <a:moveTo>
                    <a:pt x="15673" y="3371"/>
                  </a:move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lose/>
                  <a:moveTo>
                    <a:pt x="11164" y="4343"/>
                  </a:moveTo>
                  <a:cubicBezTo>
                    <a:pt x="11164" y="4343"/>
                    <a:pt x="11164" y="4343"/>
                    <a:pt x="11164" y="4343"/>
                  </a:cubicBezTo>
                  <a:cubicBezTo>
                    <a:pt x="11164" y="4343"/>
                    <a:pt x="11164" y="4343"/>
                    <a:pt x="11164" y="4343"/>
                  </a:cubicBezTo>
                  <a:cubicBezTo>
                    <a:pt x="11164" y="4343"/>
                    <a:pt x="11164" y="4343"/>
                    <a:pt x="11164" y="4343"/>
                  </a:cubicBezTo>
                  <a:cubicBezTo>
                    <a:pt x="11164" y="4343"/>
                    <a:pt x="11164" y="4343"/>
                    <a:pt x="11164" y="4343"/>
                  </a:cubicBezTo>
                  <a:close/>
                  <a:moveTo>
                    <a:pt x="10398" y="4971"/>
                  </a:moveTo>
                  <a:cubicBezTo>
                    <a:pt x="10412" y="4971"/>
                    <a:pt x="10426" y="4971"/>
                    <a:pt x="10426" y="4971"/>
                  </a:cubicBezTo>
                  <a:cubicBezTo>
                    <a:pt x="10426" y="4971"/>
                    <a:pt x="10426" y="4971"/>
                    <a:pt x="10426" y="4971"/>
                  </a:cubicBezTo>
                  <a:cubicBezTo>
                    <a:pt x="10426" y="5000"/>
                    <a:pt x="10426" y="5000"/>
                    <a:pt x="10426" y="5000"/>
                  </a:cubicBezTo>
                  <a:cubicBezTo>
                    <a:pt x="10412" y="5000"/>
                    <a:pt x="10412" y="4971"/>
                    <a:pt x="10398" y="4971"/>
                  </a:cubicBezTo>
                  <a:close/>
                  <a:moveTo>
                    <a:pt x="7907" y="10686"/>
                  </a:moveTo>
                  <a:cubicBezTo>
                    <a:pt x="7893" y="10657"/>
                    <a:pt x="7893" y="10629"/>
                    <a:pt x="7879" y="10600"/>
                  </a:cubicBezTo>
                  <a:cubicBezTo>
                    <a:pt x="7907" y="10600"/>
                    <a:pt x="7907" y="10657"/>
                    <a:pt x="7907" y="10686"/>
                  </a:cubicBezTo>
                  <a:close/>
                  <a:moveTo>
                    <a:pt x="8617" y="7143"/>
                  </a:moveTo>
                  <a:cubicBezTo>
                    <a:pt x="8617" y="7143"/>
                    <a:pt x="8617" y="7143"/>
                    <a:pt x="8617" y="7143"/>
                  </a:cubicBezTo>
                  <a:cubicBezTo>
                    <a:pt x="8617" y="7143"/>
                    <a:pt x="8617" y="7143"/>
                    <a:pt x="8617" y="7143"/>
                  </a:cubicBezTo>
                  <a:cubicBezTo>
                    <a:pt x="8617" y="7143"/>
                    <a:pt x="8603" y="7143"/>
                    <a:pt x="8603" y="7171"/>
                  </a:cubicBezTo>
                  <a:cubicBezTo>
                    <a:pt x="8603" y="7143"/>
                    <a:pt x="8603"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lose/>
                  <a:moveTo>
                    <a:pt x="6237" y="7543"/>
                  </a:moveTo>
                  <a:cubicBezTo>
                    <a:pt x="6237" y="7543"/>
                    <a:pt x="6237" y="7543"/>
                    <a:pt x="6237" y="7543"/>
                  </a:cubicBezTo>
                  <a:cubicBezTo>
                    <a:pt x="6237" y="7543"/>
                    <a:pt x="6237" y="7543"/>
                    <a:pt x="6237" y="7543"/>
                  </a:cubicBezTo>
                  <a:cubicBezTo>
                    <a:pt x="6237" y="7543"/>
                    <a:pt x="6237" y="7543"/>
                    <a:pt x="6237" y="7543"/>
                  </a:cubicBezTo>
                  <a:close/>
                  <a:moveTo>
                    <a:pt x="9048" y="10829"/>
                  </a:moveTo>
                  <a:cubicBezTo>
                    <a:pt x="9034" y="10829"/>
                    <a:pt x="9034" y="10829"/>
                    <a:pt x="9034" y="10800"/>
                  </a:cubicBezTo>
                  <a:cubicBezTo>
                    <a:pt x="9034" y="10800"/>
                    <a:pt x="9034" y="10829"/>
                    <a:pt x="9048" y="10829"/>
                  </a:cubicBezTo>
                  <a:close/>
                  <a:moveTo>
                    <a:pt x="8631" y="4114"/>
                  </a:moveTo>
                  <a:cubicBezTo>
                    <a:pt x="8645" y="4114"/>
                    <a:pt x="8645" y="4114"/>
                    <a:pt x="8645" y="4086"/>
                  </a:cubicBezTo>
                  <a:cubicBezTo>
                    <a:pt x="8645" y="4114"/>
                    <a:pt x="8645" y="4114"/>
                    <a:pt x="8645" y="4114"/>
                  </a:cubicBezTo>
                  <a:cubicBezTo>
                    <a:pt x="8645" y="4114"/>
                    <a:pt x="8645" y="4114"/>
                    <a:pt x="8631" y="4114"/>
                  </a:cubicBezTo>
                  <a:close/>
                  <a:moveTo>
                    <a:pt x="10245" y="3086"/>
                  </a:moveTo>
                  <a:cubicBezTo>
                    <a:pt x="10245" y="3114"/>
                    <a:pt x="10231" y="3143"/>
                    <a:pt x="10217" y="3171"/>
                  </a:cubicBezTo>
                  <a:cubicBezTo>
                    <a:pt x="10231" y="3143"/>
                    <a:pt x="10231" y="3114"/>
                    <a:pt x="10245" y="3086"/>
                  </a:cubicBezTo>
                  <a:close/>
                  <a:moveTo>
                    <a:pt x="8450" y="2429"/>
                  </a:moveTo>
                  <a:cubicBezTo>
                    <a:pt x="8464" y="2429"/>
                    <a:pt x="8464" y="2400"/>
                    <a:pt x="8464" y="2400"/>
                  </a:cubicBezTo>
                  <a:cubicBezTo>
                    <a:pt x="8464" y="2400"/>
                    <a:pt x="8464" y="2400"/>
                    <a:pt x="8464" y="2429"/>
                  </a:cubicBezTo>
                  <a:cubicBezTo>
                    <a:pt x="8464" y="2429"/>
                    <a:pt x="8464" y="2429"/>
                    <a:pt x="8450" y="2429"/>
                  </a:cubicBezTo>
                  <a:close/>
                  <a:moveTo>
                    <a:pt x="3857" y="10286"/>
                  </a:moveTo>
                  <a:cubicBezTo>
                    <a:pt x="3857" y="10286"/>
                    <a:pt x="3857" y="10286"/>
                    <a:pt x="3857" y="10286"/>
                  </a:cubicBezTo>
                  <a:cubicBezTo>
                    <a:pt x="3857" y="10286"/>
                    <a:pt x="3857" y="10286"/>
                    <a:pt x="3857" y="10286"/>
                  </a:cubicBezTo>
                  <a:close/>
                  <a:moveTo>
                    <a:pt x="4845" y="11629"/>
                  </a:moveTo>
                  <a:cubicBezTo>
                    <a:pt x="4845" y="11600"/>
                    <a:pt x="4845" y="11600"/>
                    <a:pt x="4845" y="11571"/>
                  </a:cubicBezTo>
                  <a:cubicBezTo>
                    <a:pt x="4845" y="11600"/>
                    <a:pt x="4845" y="11600"/>
                    <a:pt x="4845" y="11629"/>
                  </a:cubicBezTo>
                  <a:close/>
                  <a:moveTo>
                    <a:pt x="13112" y="3343"/>
                  </a:moveTo>
                  <a:cubicBezTo>
                    <a:pt x="13112" y="3343"/>
                    <a:pt x="13112" y="3343"/>
                    <a:pt x="13112" y="3343"/>
                  </a:cubicBezTo>
                  <a:cubicBezTo>
                    <a:pt x="13112" y="3343"/>
                    <a:pt x="13112" y="3343"/>
                    <a:pt x="13112" y="3343"/>
                  </a:cubicBezTo>
                  <a:cubicBezTo>
                    <a:pt x="13112" y="3343"/>
                    <a:pt x="13112" y="3343"/>
                    <a:pt x="13112" y="3343"/>
                  </a:cubicBezTo>
                  <a:close/>
                  <a:moveTo>
                    <a:pt x="7183" y="1886"/>
                  </a:moveTo>
                  <a:cubicBezTo>
                    <a:pt x="7197" y="1857"/>
                    <a:pt x="7211" y="1829"/>
                    <a:pt x="7225" y="1800"/>
                  </a:cubicBezTo>
                  <a:cubicBezTo>
                    <a:pt x="7211" y="1829"/>
                    <a:pt x="7197" y="1857"/>
                    <a:pt x="7183" y="1886"/>
                  </a:cubicBezTo>
                  <a:close/>
                  <a:moveTo>
                    <a:pt x="6752" y="1914"/>
                  </a:moveTo>
                  <a:cubicBezTo>
                    <a:pt x="6752" y="1914"/>
                    <a:pt x="6752" y="1914"/>
                    <a:pt x="6738" y="1914"/>
                  </a:cubicBezTo>
                  <a:cubicBezTo>
                    <a:pt x="6752" y="1914"/>
                    <a:pt x="6752" y="1914"/>
                    <a:pt x="6752" y="1914"/>
                  </a:cubicBezTo>
                  <a:cubicBezTo>
                    <a:pt x="6752" y="1914"/>
                    <a:pt x="6752" y="1914"/>
                    <a:pt x="6752" y="1914"/>
                  </a:cubicBezTo>
                  <a:close/>
                  <a:moveTo>
                    <a:pt x="9508" y="13714"/>
                  </a:moveTo>
                  <a:cubicBezTo>
                    <a:pt x="9508" y="13714"/>
                    <a:pt x="9508" y="13714"/>
                    <a:pt x="9508" y="13714"/>
                  </a:cubicBezTo>
                  <a:cubicBezTo>
                    <a:pt x="9508" y="13714"/>
                    <a:pt x="9508" y="13714"/>
                    <a:pt x="9508" y="13714"/>
                  </a:cubicBezTo>
                  <a:cubicBezTo>
                    <a:pt x="9508" y="13714"/>
                    <a:pt x="9508" y="13714"/>
                    <a:pt x="9508" y="13714"/>
                  </a:cubicBezTo>
                  <a:close/>
                  <a:moveTo>
                    <a:pt x="15590" y="10057"/>
                  </a:moveTo>
                  <a:cubicBezTo>
                    <a:pt x="15576" y="10057"/>
                    <a:pt x="15576" y="10057"/>
                    <a:pt x="15576" y="10057"/>
                  </a:cubicBezTo>
                  <a:cubicBezTo>
                    <a:pt x="15576" y="10057"/>
                    <a:pt x="15576" y="10057"/>
                    <a:pt x="15576" y="10057"/>
                  </a:cubicBezTo>
                  <a:cubicBezTo>
                    <a:pt x="15576" y="10057"/>
                    <a:pt x="15576" y="10057"/>
                    <a:pt x="15590" y="10057"/>
                  </a:cubicBezTo>
                  <a:close/>
                  <a:moveTo>
                    <a:pt x="11164" y="9914"/>
                  </a:moveTo>
                  <a:cubicBezTo>
                    <a:pt x="11164" y="9886"/>
                    <a:pt x="11164" y="9886"/>
                    <a:pt x="11164" y="9886"/>
                  </a:cubicBezTo>
                  <a:cubicBezTo>
                    <a:pt x="11164" y="9886"/>
                    <a:pt x="11164" y="9886"/>
                    <a:pt x="11164" y="9886"/>
                  </a:cubicBezTo>
                  <a:cubicBezTo>
                    <a:pt x="11164" y="9886"/>
                    <a:pt x="11164" y="9886"/>
                    <a:pt x="11164" y="9914"/>
                  </a:cubicBezTo>
                  <a:close/>
                  <a:moveTo>
                    <a:pt x="17107" y="5886"/>
                  </a:moveTo>
                  <a:cubicBezTo>
                    <a:pt x="17107" y="5886"/>
                    <a:pt x="17120" y="5886"/>
                    <a:pt x="17120" y="5886"/>
                  </a:cubicBezTo>
                  <a:cubicBezTo>
                    <a:pt x="17120" y="5886"/>
                    <a:pt x="17120" y="5886"/>
                    <a:pt x="17120" y="5857"/>
                  </a:cubicBezTo>
                  <a:cubicBezTo>
                    <a:pt x="17120" y="5857"/>
                    <a:pt x="17120" y="5857"/>
                    <a:pt x="17120" y="5857"/>
                  </a:cubicBezTo>
                  <a:cubicBezTo>
                    <a:pt x="17120" y="5857"/>
                    <a:pt x="17120" y="5857"/>
                    <a:pt x="17134" y="5857"/>
                  </a:cubicBezTo>
                  <a:cubicBezTo>
                    <a:pt x="17134" y="5857"/>
                    <a:pt x="17134" y="5857"/>
                    <a:pt x="17134" y="5857"/>
                  </a:cubicBezTo>
                  <a:cubicBezTo>
                    <a:pt x="17134" y="5857"/>
                    <a:pt x="17134" y="5857"/>
                    <a:pt x="17134" y="5857"/>
                  </a:cubicBezTo>
                  <a:cubicBezTo>
                    <a:pt x="17120" y="5886"/>
                    <a:pt x="17107" y="5914"/>
                    <a:pt x="17093" y="5914"/>
                  </a:cubicBezTo>
                  <a:cubicBezTo>
                    <a:pt x="17107" y="5914"/>
                    <a:pt x="17107" y="5914"/>
                    <a:pt x="17107" y="5886"/>
                  </a:cubicBezTo>
                  <a:close/>
                  <a:moveTo>
                    <a:pt x="5249" y="2286"/>
                  </a:moveTo>
                  <a:cubicBezTo>
                    <a:pt x="5249" y="2286"/>
                    <a:pt x="5249" y="2286"/>
                    <a:pt x="5249" y="2314"/>
                  </a:cubicBezTo>
                  <a:cubicBezTo>
                    <a:pt x="5249" y="2286"/>
                    <a:pt x="5249" y="2286"/>
                    <a:pt x="5249" y="2286"/>
                  </a:cubicBezTo>
                  <a:cubicBezTo>
                    <a:pt x="5249" y="2286"/>
                    <a:pt x="5249" y="2286"/>
                    <a:pt x="5249" y="2286"/>
                  </a:cubicBezTo>
                  <a:close/>
                  <a:moveTo>
                    <a:pt x="19890" y="15286"/>
                  </a:moveTo>
                  <a:cubicBezTo>
                    <a:pt x="19890" y="15257"/>
                    <a:pt x="19876" y="15257"/>
                    <a:pt x="19876" y="15257"/>
                  </a:cubicBezTo>
                  <a:cubicBezTo>
                    <a:pt x="19876" y="15257"/>
                    <a:pt x="19890" y="15229"/>
                    <a:pt x="19890" y="15229"/>
                  </a:cubicBezTo>
                  <a:cubicBezTo>
                    <a:pt x="19890" y="15257"/>
                    <a:pt x="19890" y="15257"/>
                    <a:pt x="19890" y="1528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37" name="Google Shape;2037;p123"/>
            <p:cNvSpPr/>
            <p:nvPr/>
          </p:nvSpPr>
          <p:spPr>
            <a:xfrm rot="9474806" flipH="1">
              <a:off x="7206515" y="55332"/>
              <a:ext cx="393719" cy="509344"/>
            </a:xfrm>
            <a:custGeom>
              <a:avLst/>
              <a:gdLst/>
              <a:ahLst/>
              <a:cxnLst/>
              <a:rect l="l" t="t" r="r" b="b"/>
              <a:pathLst>
                <a:path w="20895" h="20904" extrusionOk="0">
                  <a:moveTo>
                    <a:pt x="18274" y="455"/>
                  </a:moveTo>
                  <a:cubicBezTo>
                    <a:pt x="16686" y="1192"/>
                    <a:pt x="15415" y="2174"/>
                    <a:pt x="14462" y="3401"/>
                  </a:cubicBezTo>
                  <a:cubicBezTo>
                    <a:pt x="13192" y="5364"/>
                    <a:pt x="11286" y="7083"/>
                    <a:pt x="9698" y="9046"/>
                  </a:cubicBezTo>
                  <a:cubicBezTo>
                    <a:pt x="6839" y="11992"/>
                    <a:pt x="3345" y="14446"/>
                    <a:pt x="804" y="17392"/>
                  </a:cubicBezTo>
                  <a:cubicBezTo>
                    <a:pt x="168" y="18374"/>
                    <a:pt x="-467" y="19355"/>
                    <a:pt x="486" y="20337"/>
                  </a:cubicBezTo>
                  <a:cubicBezTo>
                    <a:pt x="1757" y="21319"/>
                    <a:pt x="3027" y="20828"/>
                    <a:pt x="4298" y="20337"/>
                  </a:cubicBezTo>
                  <a:cubicBezTo>
                    <a:pt x="5886" y="20092"/>
                    <a:pt x="6839" y="19355"/>
                    <a:pt x="7474" y="18128"/>
                  </a:cubicBezTo>
                  <a:cubicBezTo>
                    <a:pt x="7792" y="17392"/>
                    <a:pt x="8745" y="16901"/>
                    <a:pt x="9380" y="16410"/>
                  </a:cubicBezTo>
                  <a:cubicBezTo>
                    <a:pt x="16368" y="12974"/>
                    <a:pt x="18592" y="7328"/>
                    <a:pt x="20815" y="1683"/>
                  </a:cubicBezTo>
                  <a:cubicBezTo>
                    <a:pt x="20815" y="1192"/>
                    <a:pt x="21133" y="701"/>
                    <a:pt x="20498" y="210"/>
                  </a:cubicBezTo>
                  <a:cubicBezTo>
                    <a:pt x="19862" y="-281"/>
                    <a:pt x="18909" y="210"/>
                    <a:pt x="18274" y="4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38" name="Google Shape;2038;p123"/>
            <p:cNvSpPr/>
            <p:nvPr/>
          </p:nvSpPr>
          <p:spPr>
            <a:xfrm rot="9474784" flipH="1">
              <a:off x="5583058" y="4268591"/>
              <a:ext cx="331112" cy="223594"/>
            </a:xfrm>
            <a:custGeom>
              <a:avLst/>
              <a:gdLst/>
              <a:ahLst/>
              <a:cxnLst/>
              <a:rect l="l" t="t" r="r" b="b"/>
              <a:pathLst>
                <a:path w="20427" h="18352" extrusionOk="0">
                  <a:moveTo>
                    <a:pt x="11977" y="6936"/>
                  </a:moveTo>
                  <a:cubicBezTo>
                    <a:pt x="10512" y="7427"/>
                    <a:pt x="9414" y="7427"/>
                    <a:pt x="9780" y="4973"/>
                  </a:cubicBezTo>
                  <a:cubicBezTo>
                    <a:pt x="10512" y="-2882"/>
                    <a:pt x="7583" y="554"/>
                    <a:pt x="5387" y="2027"/>
                  </a:cubicBezTo>
                  <a:cubicBezTo>
                    <a:pt x="3922" y="3009"/>
                    <a:pt x="2458" y="4482"/>
                    <a:pt x="1360" y="5954"/>
                  </a:cubicBezTo>
                  <a:cubicBezTo>
                    <a:pt x="-837" y="9882"/>
                    <a:pt x="-471" y="11845"/>
                    <a:pt x="3190" y="12827"/>
                  </a:cubicBezTo>
                  <a:cubicBezTo>
                    <a:pt x="7583" y="13318"/>
                    <a:pt x="11977" y="13809"/>
                    <a:pt x="15638" y="17736"/>
                  </a:cubicBezTo>
                  <a:cubicBezTo>
                    <a:pt x="16370" y="18227"/>
                    <a:pt x="17102" y="18227"/>
                    <a:pt x="17468" y="18227"/>
                  </a:cubicBezTo>
                  <a:cubicBezTo>
                    <a:pt x="19665" y="18718"/>
                    <a:pt x="20397" y="17736"/>
                    <a:pt x="20397" y="15773"/>
                  </a:cubicBezTo>
                  <a:cubicBezTo>
                    <a:pt x="20763" y="7918"/>
                    <a:pt x="17834" y="4973"/>
                    <a:pt x="11977" y="69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39" name="Google Shape;2039;p123"/>
            <p:cNvSpPr/>
            <p:nvPr/>
          </p:nvSpPr>
          <p:spPr>
            <a:xfrm rot="9475061" flipH="1">
              <a:off x="9766695" y="2461788"/>
              <a:ext cx="172724" cy="276986"/>
            </a:xfrm>
            <a:custGeom>
              <a:avLst/>
              <a:gdLst/>
              <a:ahLst/>
              <a:cxnLst/>
              <a:rect l="l" t="t" r="r" b="b"/>
              <a:pathLst>
                <a:path w="19827" h="20670" extrusionOk="0">
                  <a:moveTo>
                    <a:pt x="19827" y="15056"/>
                  </a:moveTo>
                  <a:cubicBezTo>
                    <a:pt x="19827" y="11088"/>
                    <a:pt x="17040" y="7562"/>
                    <a:pt x="15647" y="3594"/>
                  </a:cubicBezTo>
                  <a:cubicBezTo>
                    <a:pt x="14950" y="1390"/>
                    <a:pt x="12163" y="-373"/>
                    <a:pt x="7285" y="68"/>
                  </a:cubicBezTo>
                  <a:cubicBezTo>
                    <a:pt x="3801" y="509"/>
                    <a:pt x="1014" y="1390"/>
                    <a:pt x="318" y="4476"/>
                  </a:cubicBezTo>
                  <a:cubicBezTo>
                    <a:pt x="-1076" y="9766"/>
                    <a:pt x="2408" y="13292"/>
                    <a:pt x="5195" y="17260"/>
                  </a:cubicBezTo>
                  <a:cubicBezTo>
                    <a:pt x="7285" y="20345"/>
                    <a:pt x="10769" y="21227"/>
                    <a:pt x="15647" y="20345"/>
                  </a:cubicBezTo>
                  <a:cubicBezTo>
                    <a:pt x="20524" y="19905"/>
                    <a:pt x="19130" y="17260"/>
                    <a:pt x="19827" y="1505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0" name="Google Shape;2040;p123"/>
            <p:cNvSpPr/>
            <p:nvPr/>
          </p:nvSpPr>
          <p:spPr>
            <a:xfrm rot="9474831" flipH="1">
              <a:off x="8357406" y="4290915"/>
              <a:ext cx="280435" cy="295247"/>
            </a:xfrm>
            <a:custGeom>
              <a:avLst/>
              <a:gdLst/>
              <a:ahLst/>
              <a:cxnLst/>
              <a:rect l="l" t="t" r="r" b="b"/>
              <a:pathLst>
                <a:path w="21291" h="19919" extrusionOk="0">
                  <a:moveTo>
                    <a:pt x="13191" y="6055"/>
                  </a:moveTo>
                  <a:cubicBezTo>
                    <a:pt x="11391" y="3255"/>
                    <a:pt x="8241" y="1255"/>
                    <a:pt x="4641" y="455"/>
                  </a:cubicBezTo>
                  <a:cubicBezTo>
                    <a:pt x="3291" y="455"/>
                    <a:pt x="1491" y="-1145"/>
                    <a:pt x="591" y="1655"/>
                  </a:cubicBezTo>
                  <a:cubicBezTo>
                    <a:pt x="-309" y="3255"/>
                    <a:pt x="-309" y="4855"/>
                    <a:pt x="1491" y="5655"/>
                  </a:cubicBezTo>
                  <a:cubicBezTo>
                    <a:pt x="5091" y="7255"/>
                    <a:pt x="6891" y="9655"/>
                    <a:pt x="8691" y="12055"/>
                  </a:cubicBezTo>
                  <a:cubicBezTo>
                    <a:pt x="10041" y="14455"/>
                    <a:pt x="11841" y="16455"/>
                    <a:pt x="13641" y="18455"/>
                  </a:cubicBezTo>
                  <a:cubicBezTo>
                    <a:pt x="14991" y="19255"/>
                    <a:pt x="16341" y="20455"/>
                    <a:pt x="18141" y="19655"/>
                  </a:cubicBezTo>
                  <a:cubicBezTo>
                    <a:pt x="19941" y="19255"/>
                    <a:pt x="20841" y="18055"/>
                    <a:pt x="21291" y="16855"/>
                  </a:cubicBezTo>
                  <a:cubicBezTo>
                    <a:pt x="21291" y="16455"/>
                    <a:pt x="21291" y="15655"/>
                    <a:pt x="20841" y="15255"/>
                  </a:cubicBezTo>
                  <a:cubicBezTo>
                    <a:pt x="16791" y="13255"/>
                    <a:pt x="15441" y="9255"/>
                    <a:pt x="13191" y="60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1" name="Google Shape;2041;p123"/>
            <p:cNvSpPr/>
            <p:nvPr/>
          </p:nvSpPr>
          <p:spPr>
            <a:xfrm rot="9474411" flipH="1">
              <a:off x="6780043" y="4301027"/>
              <a:ext cx="227307" cy="218939"/>
            </a:xfrm>
            <a:custGeom>
              <a:avLst/>
              <a:gdLst/>
              <a:ahLst/>
              <a:cxnLst/>
              <a:rect l="l" t="t" r="r" b="b"/>
              <a:pathLst>
                <a:path w="20776" h="20738" extrusionOk="0">
                  <a:moveTo>
                    <a:pt x="3992" y="0"/>
                  </a:moveTo>
                  <a:cubicBezTo>
                    <a:pt x="2912" y="568"/>
                    <a:pt x="1292" y="0"/>
                    <a:pt x="212" y="1705"/>
                  </a:cubicBezTo>
                  <a:cubicBezTo>
                    <a:pt x="-328" y="3411"/>
                    <a:pt x="212" y="5116"/>
                    <a:pt x="1292" y="6253"/>
                  </a:cubicBezTo>
                  <a:cubicBezTo>
                    <a:pt x="6152" y="10232"/>
                    <a:pt x="9932" y="14211"/>
                    <a:pt x="13172" y="18758"/>
                  </a:cubicBezTo>
                  <a:cubicBezTo>
                    <a:pt x="14792" y="20463"/>
                    <a:pt x="16952" y="21600"/>
                    <a:pt x="18572" y="19895"/>
                  </a:cubicBezTo>
                  <a:cubicBezTo>
                    <a:pt x="21272" y="18758"/>
                    <a:pt x="20732" y="15916"/>
                    <a:pt x="20732" y="14211"/>
                  </a:cubicBezTo>
                  <a:cubicBezTo>
                    <a:pt x="19112" y="6821"/>
                    <a:pt x="11012" y="0"/>
                    <a:pt x="3992"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2" name="Google Shape;2042;p123"/>
            <p:cNvSpPr/>
            <p:nvPr/>
          </p:nvSpPr>
          <p:spPr>
            <a:xfrm rot="9474794" flipH="1">
              <a:off x="9800840" y="3214542"/>
              <a:ext cx="194038" cy="196190"/>
            </a:xfrm>
            <a:custGeom>
              <a:avLst/>
              <a:gdLst/>
              <a:ahLst/>
              <a:cxnLst/>
              <a:rect l="l" t="t" r="r" b="b"/>
              <a:pathLst>
                <a:path w="20816" h="21004" extrusionOk="0">
                  <a:moveTo>
                    <a:pt x="17153" y="10165"/>
                  </a:moveTo>
                  <a:cubicBezTo>
                    <a:pt x="10800" y="8259"/>
                    <a:pt x="5718" y="3812"/>
                    <a:pt x="0" y="0"/>
                  </a:cubicBezTo>
                  <a:cubicBezTo>
                    <a:pt x="0" y="12071"/>
                    <a:pt x="5718" y="20329"/>
                    <a:pt x="13976" y="20965"/>
                  </a:cubicBezTo>
                  <a:cubicBezTo>
                    <a:pt x="16518" y="20965"/>
                    <a:pt x="19694" y="21600"/>
                    <a:pt x="20329" y="17788"/>
                  </a:cubicBezTo>
                  <a:cubicBezTo>
                    <a:pt x="21600" y="14612"/>
                    <a:pt x="20329" y="11435"/>
                    <a:pt x="17153" y="1016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3" name="Google Shape;2043;p123"/>
            <p:cNvSpPr/>
            <p:nvPr/>
          </p:nvSpPr>
          <p:spPr>
            <a:xfrm rot="9475200" flipH="1">
              <a:off x="9405037" y="3596395"/>
              <a:ext cx="164282" cy="200327"/>
            </a:xfrm>
            <a:custGeom>
              <a:avLst/>
              <a:gdLst/>
              <a:ahLst/>
              <a:cxnLst/>
              <a:rect l="l" t="t" r="r" b="b"/>
              <a:pathLst>
                <a:path w="19777" h="20558" extrusionOk="0">
                  <a:moveTo>
                    <a:pt x="5377" y="504"/>
                  </a:moveTo>
                  <a:cubicBezTo>
                    <a:pt x="3217" y="-113"/>
                    <a:pt x="1057" y="-730"/>
                    <a:pt x="337" y="2356"/>
                  </a:cubicBezTo>
                  <a:cubicBezTo>
                    <a:pt x="-1823" y="9144"/>
                    <a:pt x="6817" y="19636"/>
                    <a:pt x="14737" y="20253"/>
                  </a:cubicBezTo>
                  <a:cubicBezTo>
                    <a:pt x="16897" y="20870"/>
                    <a:pt x="19777" y="20870"/>
                    <a:pt x="19777" y="17167"/>
                  </a:cubicBezTo>
                  <a:cubicBezTo>
                    <a:pt x="19057" y="13464"/>
                    <a:pt x="9697" y="1739"/>
                    <a:pt x="5377" y="50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4" name="Google Shape;2044;p123"/>
            <p:cNvSpPr/>
            <p:nvPr/>
          </p:nvSpPr>
          <p:spPr>
            <a:xfrm rot="9474934" flipH="1">
              <a:off x="6450570" y="3756933"/>
              <a:ext cx="179446" cy="160933"/>
            </a:xfrm>
            <a:custGeom>
              <a:avLst/>
              <a:gdLst/>
              <a:ahLst/>
              <a:cxnLst/>
              <a:rect l="l" t="t" r="r" b="b"/>
              <a:pathLst>
                <a:path w="19684" h="19818" extrusionOk="0">
                  <a:moveTo>
                    <a:pt x="6560" y="0"/>
                  </a:moveTo>
                  <a:cubicBezTo>
                    <a:pt x="3941" y="0"/>
                    <a:pt x="1978" y="720"/>
                    <a:pt x="1323" y="4320"/>
                  </a:cubicBezTo>
                  <a:cubicBezTo>
                    <a:pt x="669" y="6480"/>
                    <a:pt x="-1295" y="8640"/>
                    <a:pt x="1323" y="10080"/>
                  </a:cubicBezTo>
                  <a:cubicBezTo>
                    <a:pt x="5250" y="11520"/>
                    <a:pt x="6560" y="15840"/>
                    <a:pt x="9178" y="18000"/>
                  </a:cubicBezTo>
                  <a:cubicBezTo>
                    <a:pt x="13105" y="21600"/>
                    <a:pt x="18341" y="19440"/>
                    <a:pt x="19650" y="15120"/>
                  </a:cubicBezTo>
                  <a:cubicBezTo>
                    <a:pt x="20305" y="11520"/>
                    <a:pt x="11141" y="0"/>
                    <a:pt x="656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5" name="Google Shape;2045;p123"/>
            <p:cNvSpPr/>
            <p:nvPr/>
          </p:nvSpPr>
          <p:spPr>
            <a:xfrm rot="9474928" flipH="1">
              <a:off x="5959103" y="4830764"/>
              <a:ext cx="346937" cy="187129"/>
            </a:xfrm>
            <a:custGeom>
              <a:avLst/>
              <a:gdLst/>
              <a:ahLst/>
              <a:cxnLst/>
              <a:rect l="l" t="t" r="r" b="b"/>
              <a:pathLst>
                <a:path w="20631" h="20034" extrusionOk="0">
                  <a:moveTo>
                    <a:pt x="18635" y="18605"/>
                  </a:moveTo>
                  <a:cubicBezTo>
                    <a:pt x="20052" y="17335"/>
                    <a:pt x="21114" y="14158"/>
                    <a:pt x="20406" y="10982"/>
                  </a:cubicBezTo>
                  <a:cubicBezTo>
                    <a:pt x="20052" y="8440"/>
                    <a:pt x="18281" y="8440"/>
                    <a:pt x="17219" y="9711"/>
                  </a:cubicBezTo>
                  <a:cubicBezTo>
                    <a:pt x="15094" y="10982"/>
                    <a:pt x="13678" y="9711"/>
                    <a:pt x="12262" y="7805"/>
                  </a:cubicBezTo>
                  <a:cubicBezTo>
                    <a:pt x="12262" y="7805"/>
                    <a:pt x="12262" y="7805"/>
                    <a:pt x="12262" y="7805"/>
                  </a:cubicBezTo>
                  <a:cubicBezTo>
                    <a:pt x="11553" y="4629"/>
                    <a:pt x="12970" y="-1089"/>
                    <a:pt x="9783" y="182"/>
                  </a:cubicBezTo>
                  <a:cubicBezTo>
                    <a:pt x="6596" y="1452"/>
                    <a:pt x="3055" y="3993"/>
                    <a:pt x="930" y="9711"/>
                  </a:cubicBezTo>
                  <a:cubicBezTo>
                    <a:pt x="-486" y="12887"/>
                    <a:pt x="-486" y="15429"/>
                    <a:pt x="2347" y="16064"/>
                  </a:cubicBezTo>
                  <a:cubicBezTo>
                    <a:pt x="5534" y="17335"/>
                    <a:pt x="8366" y="17970"/>
                    <a:pt x="11199" y="18605"/>
                  </a:cubicBezTo>
                  <a:cubicBezTo>
                    <a:pt x="13678" y="20511"/>
                    <a:pt x="16157" y="20511"/>
                    <a:pt x="18635" y="1860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6" name="Google Shape;2046;p123"/>
            <p:cNvSpPr/>
            <p:nvPr/>
          </p:nvSpPr>
          <p:spPr>
            <a:xfrm rot="9473979" flipH="1">
              <a:off x="8471451" y="1365928"/>
              <a:ext cx="70648" cy="235456"/>
            </a:xfrm>
            <a:custGeom>
              <a:avLst/>
              <a:gdLst/>
              <a:ahLst/>
              <a:cxnLst/>
              <a:rect l="l" t="t" r="r" b="b"/>
              <a:pathLst>
                <a:path w="19366" h="20708" extrusionOk="0">
                  <a:moveTo>
                    <a:pt x="9131" y="58"/>
                  </a:moveTo>
                  <a:cubicBezTo>
                    <a:pt x="-838" y="58"/>
                    <a:pt x="-838" y="2692"/>
                    <a:pt x="824" y="4799"/>
                  </a:cubicBezTo>
                  <a:cubicBezTo>
                    <a:pt x="4147" y="9014"/>
                    <a:pt x="5808" y="12702"/>
                    <a:pt x="824" y="16916"/>
                  </a:cubicBezTo>
                  <a:cubicBezTo>
                    <a:pt x="-838" y="18497"/>
                    <a:pt x="2485" y="20077"/>
                    <a:pt x="7470" y="20604"/>
                  </a:cubicBezTo>
                  <a:cubicBezTo>
                    <a:pt x="14116" y="21131"/>
                    <a:pt x="14116" y="19551"/>
                    <a:pt x="15777" y="17970"/>
                  </a:cubicBezTo>
                  <a:cubicBezTo>
                    <a:pt x="20762" y="15336"/>
                    <a:pt x="19100" y="12175"/>
                    <a:pt x="19100" y="9541"/>
                  </a:cubicBezTo>
                  <a:cubicBezTo>
                    <a:pt x="19100" y="7960"/>
                    <a:pt x="19100" y="6380"/>
                    <a:pt x="19100" y="4799"/>
                  </a:cubicBezTo>
                  <a:cubicBezTo>
                    <a:pt x="19100" y="2692"/>
                    <a:pt x="19100" y="-469"/>
                    <a:pt x="9131" y="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7" name="Google Shape;2047;p123"/>
            <p:cNvSpPr/>
            <p:nvPr/>
          </p:nvSpPr>
          <p:spPr>
            <a:xfrm rot="9474661" flipH="1">
              <a:off x="8279039" y="1005131"/>
              <a:ext cx="71783" cy="166680"/>
            </a:xfrm>
            <a:custGeom>
              <a:avLst/>
              <a:gdLst/>
              <a:ahLst/>
              <a:cxnLst/>
              <a:rect l="l" t="t" r="r" b="b"/>
              <a:pathLst>
                <a:path w="16871" h="21600" extrusionOk="0">
                  <a:moveTo>
                    <a:pt x="3764" y="21600"/>
                  </a:moveTo>
                  <a:cubicBezTo>
                    <a:pt x="15914" y="16200"/>
                    <a:pt x="18614" y="10029"/>
                    <a:pt x="15914" y="0"/>
                  </a:cubicBezTo>
                  <a:cubicBezTo>
                    <a:pt x="-1636" y="6943"/>
                    <a:pt x="-2986" y="9257"/>
                    <a:pt x="3764"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8" name="Google Shape;2048;p123"/>
            <p:cNvSpPr/>
            <p:nvPr/>
          </p:nvSpPr>
          <p:spPr>
            <a:xfrm rot="9474252" flipH="1">
              <a:off x="7927704" y="1027991"/>
              <a:ext cx="124327" cy="448692"/>
            </a:xfrm>
            <a:custGeom>
              <a:avLst/>
              <a:gdLst/>
              <a:ahLst/>
              <a:cxnLst/>
              <a:rect l="l" t="t" r="r" b="b"/>
              <a:pathLst>
                <a:path w="18595" h="21047" extrusionOk="0">
                  <a:moveTo>
                    <a:pt x="9000" y="1178"/>
                  </a:moveTo>
                  <a:cubicBezTo>
                    <a:pt x="8100" y="617"/>
                    <a:pt x="7200" y="-225"/>
                    <a:pt x="4500" y="56"/>
                  </a:cubicBezTo>
                  <a:cubicBezTo>
                    <a:pt x="1800" y="336"/>
                    <a:pt x="0" y="1178"/>
                    <a:pt x="0" y="2019"/>
                  </a:cubicBezTo>
                  <a:cubicBezTo>
                    <a:pt x="1800" y="3702"/>
                    <a:pt x="0" y="5666"/>
                    <a:pt x="3600" y="7349"/>
                  </a:cubicBezTo>
                  <a:cubicBezTo>
                    <a:pt x="2700" y="11276"/>
                    <a:pt x="8100" y="15204"/>
                    <a:pt x="1800" y="19131"/>
                  </a:cubicBezTo>
                  <a:cubicBezTo>
                    <a:pt x="900" y="19692"/>
                    <a:pt x="2700" y="20533"/>
                    <a:pt x="4500" y="20814"/>
                  </a:cubicBezTo>
                  <a:cubicBezTo>
                    <a:pt x="7200" y="21375"/>
                    <a:pt x="8100" y="20814"/>
                    <a:pt x="9900" y="20253"/>
                  </a:cubicBezTo>
                  <a:cubicBezTo>
                    <a:pt x="20700" y="15484"/>
                    <a:pt x="21600" y="9874"/>
                    <a:pt x="11700" y="4824"/>
                  </a:cubicBezTo>
                  <a:cubicBezTo>
                    <a:pt x="12600" y="3422"/>
                    <a:pt x="10800" y="2300"/>
                    <a:pt x="9000" y="117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49" name="Google Shape;2049;p123"/>
            <p:cNvSpPr/>
            <p:nvPr/>
          </p:nvSpPr>
          <p:spPr>
            <a:xfrm rot="9475061" flipH="1">
              <a:off x="6290326" y="4717434"/>
              <a:ext cx="178090" cy="70051"/>
            </a:xfrm>
            <a:custGeom>
              <a:avLst/>
              <a:gdLst/>
              <a:ahLst/>
              <a:cxnLst/>
              <a:rect l="l" t="t" r="r" b="b"/>
              <a:pathLst>
                <a:path w="20443" h="18158" extrusionOk="0">
                  <a:moveTo>
                    <a:pt x="5487" y="3694"/>
                  </a:moveTo>
                  <a:cubicBezTo>
                    <a:pt x="2787" y="3694"/>
                    <a:pt x="-588" y="3694"/>
                    <a:pt x="87" y="11408"/>
                  </a:cubicBezTo>
                  <a:cubicBezTo>
                    <a:pt x="762" y="20665"/>
                    <a:pt x="4812" y="16036"/>
                    <a:pt x="7512" y="17579"/>
                  </a:cubicBezTo>
                  <a:cubicBezTo>
                    <a:pt x="7512" y="17579"/>
                    <a:pt x="7512" y="17579"/>
                    <a:pt x="7512" y="17579"/>
                  </a:cubicBezTo>
                  <a:cubicBezTo>
                    <a:pt x="7512" y="17579"/>
                    <a:pt x="7512" y="17579"/>
                    <a:pt x="7512" y="17579"/>
                  </a:cubicBezTo>
                  <a:cubicBezTo>
                    <a:pt x="10212" y="17579"/>
                    <a:pt x="12912" y="17579"/>
                    <a:pt x="15612" y="17579"/>
                  </a:cubicBezTo>
                  <a:cubicBezTo>
                    <a:pt x="17637" y="19122"/>
                    <a:pt x="19662" y="17579"/>
                    <a:pt x="20337" y="12951"/>
                  </a:cubicBezTo>
                  <a:cubicBezTo>
                    <a:pt x="21012" y="5236"/>
                    <a:pt x="18312" y="3694"/>
                    <a:pt x="16287" y="2151"/>
                  </a:cubicBezTo>
                  <a:cubicBezTo>
                    <a:pt x="12912" y="-935"/>
                    <a:pt x="9537" y="-935"/>
                    <a:pt x="5487" y="369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0" name="Google Shape;2050;p123"/>
            <p:cNvSpPr/>
            <p:nvPr/>
          </p:nvSpPr>
          <p:spPr>
            <a:xfrm rot="9474920" flipH="1">
              <a:off x="9512796" y="3071079"/>
              <a:ext cx="77877" cy="110488"/>
            </a:xfrm>
            <a:custGeom>
              <a:avLst/>
              <a:gdLst/>
              <a:ahLst/>
              <a:cxnLst/>
              <a:rect l="l" t="t" r="r" b="b"/>
              <a:pathLst>
                <a:path w="20228" h="20152" extrusionOk="0">
                  <a:moveTo>
                    <a:pt x="6171" y="712"/>
                  </a:moveTo>
                  <a:cubicBezTo>
                    <a:pt x="1543" y="-1448"/>
                    <a:pt x="0" y="1792"/>
                    <a:pt x="0" y="3952"/>
                  </a:cubicBezTo>
                  <a:cubicBezTo>
                    <a:pt x="1543" y="10432"/>
                    <a:pt x="3086" y="16912"/>
                    <a:pt x="12343" y="20152"/>
                  </a:cubicBezTo>
                  <a:cubicBezTo>
                    <a:pt x="18514" y="20152"/>
                    <a:pt x="20057" y="16912"/>
                    <a:pt x="20057" y="13672"/>
                  </a:cubicBezTo>
                  <a:cubicBezTo>
                    <a:pt x="21600" y="6112"/>
                    <a:pt x="12343" y="3952"/>
                    <a:pt x="6171" y="71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1" name="Google Shape;2051;p123"/>
            <p:cNvSpPr/>
            <p:nvPr/>
          </p:nvSpPr>
          <p:spPr>
            <a:xfrm rot="9474920" flipH="1">
              <a:off x="6311879" y="4248756"/>
              <a:ext cx="83159" cy="65489"/>
            </a:xfrm>
            <a:custGeom>
              <a:avLst/>
              <a:gdLst/>
              <a:ahLst/>
              <a:cxnLst/>
              <a:rect l="l" t="t" r="r" b="b"/>
              <a:pathLst>
                <a:path w="21600" h="20158" extrusionOk="0">
                  <a:moveTo>
                    <a:pt x="7714" y="358"/>
                  </a:moveTo>
                  <a:cubicBezTo>
                    <a:pt x="3086" y="-1442"/>
                    <a:pt x="0" y="3958"/>
                    <a:pt x="0" y="7558"/>
                  </a:cubicBezTo>
                  <a:cubicBezTo>
                    <a:pt x="1543" y="16558"/>
                    <a:pt x="9257" y="18358"/>
                    <a:pt x="15429" y="20158"/>
                  </a:cubicBezTo>
                  <a:cubicBezTo>
                    <a:pt x="18514" y="20158"/>
                    <a:pt x="21600" y="16558"/>
                    <a:pt x="21600" y="11158"/>
                  </a:cubicBezTo>
                  <a:cubicBezTo>
                    <a:pt x="18514" y="5758"/>
                    <a:pt x="13886" y="358"/>
                    <a:pt x="7714" y="3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2" name="Google Shape;2052;p123"/>
            <p:cNvSpPr/>
            <p:nvPr/>
          </p:nvSpPr>
          <p:spPr>
            <a:xfrm rot="9474200" flipH="1">
              <a:off x="6672148" y="4891084"/>
              <a:ext cx="70053" cy="70174"/>
            </a:xfrm>
            <a:custGeom>
              <a:avLst/>
              <a:gdLst/>
              <a:ahLst/>
              <a:cxnLst/>
              <a:rect l="l" t="t" r="r" b="b"/>
              <a:pathLst>
                <a:path w="21600" h="21600" extrusionOk="0">
                  <a:moveTo>
                    <a:pt x="10800" y="0"/>
                  </a:moveTo>
                  <a:cubicBezTo>
                    <a:pt x="3600" y="0"/>
                    <a:pt x="1800" y="7200"/>
                    <a:pt x="0" y="12600"/>
                  </a:cubicBezTo>
                  <a:cubicBezTo>
                    <a:pt x="0" y="18000"/>
                    <a:pt x="5400" y="21600"/>
                    <a:pt x="12600" y="21600"/>
                  </a:cubicBezTo>
                  <a:cubicBezTo>
                    <a:pt x="19800" y="19800"/>
                    <a:pt x="21600" y="14400"/>
                    <a:pt x="21600" y="9000"/>
                  </a:cubicBezTo>
                  <a:cubicBezTo>
                    <a:pt x="21600" y="3600"/>
                    <a:pt x="16200" y="0"/>
                    <a:pt x="108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3" name="Google Shape;2053;p123"/>
            <p:cNvSpPr/>
            <p:nvPr/>
          </p:nvSpPr>
          <p:spPr>
            <a:xfrm rot="9474790" flipH="1">
              <a:off x="5866092" y="3955310"/>
              <a:ext cx="355933" cy="165986"/>
            </a:xfrm>
            <a:custGeom>
              <a:avLst/>
              <a:gdLst/>
              <a:ahLst/>
              <a:cxnLst/>
              <a:rect l="l" t="t" r="r" b="b"/>
              <a:pathLst>
                <a:path w="20425" h="19012" extrusionOk="0">
                  <a:moveTo>
                    <a:pt x="18209" y="8357"/>
                  </a:moveTo>
                  <a:cubicBezTo>
                    <a:pt x="18209" y="8357"/>
                    <a:pt x="18209" y="8357"/>
                    <a:pt x="18209" y="8357"/>
                  </a:cubicBezTo>
                  <a:cubicBezTo>
                    <a:pt x="14781" y="1607"/>
                    <a:pt x="11009" y="-1768"/>
                    <a:pt x="6209" y="932"/>
                  </a:cubicBezTo>
                  <a:cubicBezTo>
                    <a:pt x="5524" y="1607"/>
                    <a:pt x="4495" y="932"/>
                    <a:pt x="3809" y="932"/>
                  </a:cubicBezTo>
                  <a:cubicBezTo>
                    <a:pt x="2438" y="1607"/>
                    <a:pt x="381" y="-1093"/>
                    <a:pt x="38" y="2957"/>
                  </a:cubicBezTo>
                  <a:cubicBezTo>
                    <a:pt x="-305" y="6332"/>
                    <a:pt x="1752" y="7007"/>
                    <a:pt x="3124" y="8357"/>
                  </a:cubicBezTo>
                  <a:cubicBezTo>
                    <a:pt x="7581" y="11057"/>
                    <a:pt x="12038" y="13082"/>
                    <a:pt x="16495" y="15782"/>
                  </a:cubicBezTo>
                  <a:cubicBezTo>
                    <a:pt x="17181" y="18482"/>
                    <a:pt x="18552" y="19832"/>
                    <a:pt x="19581" y="18482"/>
                  </a:cubicBezTo>
                  <a:cubicBezTo>
                    <a:pt x="21295" y="16457"/>
                    <a:pt x="19924" y="13757"/>
                    <a:pt x="19581" y="11732"/>
                  </a:cubicBezTo>
                  <a:cubicBezTo>
                    <a:pt x="19238" y="10382"/>
                    <a:pt x="18552" y="9032"/>
                    <a:pt x="18209" y="8357"/>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4" name="Google Shape;2054;p123"/>
            <p:cNvSpPr/>
            <p:nvPr/>
          </p:nvSpPr>
          <p:spPr>
            <a:xfrm rot="9473979" flipH="1">
              <a:off x="6190712" y="4479160"/>
              <a:ext cx="78798" cy="78968"/>
            </a:xfrm>
            <a:custGeom>
              <a:avLst/>
              <a:gdLst/>
              <a:ahLst/>
              <a:cxnLst/>
              <a:rect l="l" t="t" r="r" b="b"/>
              <a:pathLst>
                <a:path w="21600" h="21600" extrusionOk="0">
                  <a:moveTo>
                    <a:pt x="21600" y="21600"/>
                  </a:moveTo>
                  <a:cubicBezTo>
                    <a:pt x="14954" y="11631"/>
                    <a:pt x="8308" y="4985"/>
                    <a:pt x="0" y="0"/>
                  </a:cubicBezTo>
                  <a:cubicBezTo>
                    <a:pt x="0" y="14954"/>
                    <a:pt x="8308" y="16615"/>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5" name="Google Shape;2055;p123"/>
            <p:cNvSpPr/>
            <p:nvPr/>
          </p:nvSpPr>
          <p:spPr>
            <a:xfrm rot="9475767" flipH="1">
              <a:off x="7765936" y="6932412"/>
              <a:ext cx="87521" cy="48253"/>
            </a:xfrm>
            <a:custGeom>
              <a:avLst/>
              <a:gdLst/>
              <a:ahLst/>
              <a:cxnLst/>
              <a:rect l="l" t="t" r="r" b="b"/>
              <a:pathLst>
                <a:path w="21600" h="21600" extrusionOk="0">
                  <a:moveTo>
                    <a:pt x="21600" y="21600"/>
                  </a:moveTo>
                  <a:cubicBezTo>
                    <a:pt x="15840" y="5400"/>
                    <a:pt x="10080" y="0"/>
                    <a:pt x="0" y="0"/>
                  </a:cubicBezTo>
                  <a:cubicBezTo>
                    <a:pt x="7200" y="16200"/>
                    <a:pt x="1296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6" name="Google Shape;2056;p123"/>
            <p:cNvSpPr/>
            <p:nvPr/>
          </p:nvSpPr>
          <p:spPr>
            <a:xfrm rot="9473345" flipH="1">
              <a:off x="6580244" y="5053660"/>
              <a:ext cx="53814" cy="43419"/>
            </a:xfrm>
            <a:custGeom>
              <a:avLst/>
              <a:gdLst/>
              <a:ahLst/>
              <a:cxnLst/>
              <a:rect l="l" t="t" r="r" b="b"/>
              <a:pathLst>
                <a:path w="18975" h="19436" extrusionOk="0">
                  <a:moveTo>
                    <a:pt x="13807" y="19436"/>
                  </a:moveTo>
                  <a:cubicBezTo>
                    <a:pt x="18127" y="19436"/>
                    <a:pt x="20287" y="16736"/>
                    <a:pt x="18127" y="11336"/>
                  </a:cubicBezTo>
                  <a:cubicBezTo>
                    <a:pt x="15967" y="5936"/>
                    <a:pt x="11647" y="-2164"/>
                    <a:pt x="5167" y="536"/>
                  </a:cubicBezTo>
                  <a:cubicBezTo>
                    <a:pt x="847" y="536"/>
                    <a:pt x="-1313" y="3236"/>
                    <a:pt x="847" y="8636"/>
                  </a:cubicBezTo>
                  <a:cubicBezTo>
                    <a:pt x="3007" y="16736"/>
                    <a:pt x="9487" y="16736"/>
                    <a:pt x="13807" y="194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7" name="Google Shape;2057;p123"/>
            <p:cNvSpPr/>
            <p:nvPr/>
          </p:nvSpPr>
          <p:spPr>
            <a:xfrm rot="9461628" flipH="1">
              <a:off x="7987697" y="5804887"/>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sp>
        <p:nvSpPr>
          <p:cNvPr id="2058" name="Google Shape;2058;p123"/>
          <p:cNvSpPr/>
          <p:nvPr/>
        </p:nvSpPr>
        <p:spPr>
          <a:xfrm>
            <a:off x="-939018" y="-884100"/>
            <a:ext cx="5969668" cy="3012174"/>
          </a:xfrm>
          <a:custGeom>
            <a:avLst/>
            <a:gdLst/>
            <a:ahLst/>
            <a:cxnLst/>
            <a:rect l="l" t="t" r="r" b="b"/>
            <a:pathLst>
              <a:path w="21595" h="21600" extrusionOk="0">
                <a:moveTo>
                  <a:pt x="20301" y="730"/>
                </a:moveTo>
                <a:cubicBezTo>
                  <a:pt x="20291" y="710"/>
                  <a:pt x="20272" y="710"/>
                  <a:pt x="20262" y="710"/>
                </a:cubicBezTo>
                <a:cubicBezTo>
                  <a:pt x="20223" y="749"/>
                  <a:pt x="20194" y="787"/>
                  <a:pt x="20165" y="826"/>
                </a:cubicBezTo>
                <a:cubicBezTo>
                  <a:pt x="20049" y="960"/>
                  <a:pt x="19924" y="1094"/>
                  <a:pt x="19808" y="1229"/>
                </a:cubicBezTo>
                <a:cubicBezTo>
                  <a:pt x="19808" y="1229"/>
                  <a:pt x="19779" y="1210"/>
                  <a:pt x="19769" y="1190"/>
                </a:cubicBezTo>
                <a:cubicBezTo>
                  <a:pt x="19769" y="1190"/>
                  <a:pt x="19769" y="1171"/>
                  <a:pt x="19769" y="1171"/>
                </a:cubicBezTo>
                <a:cubicBezTo>
                  <a:pt x="19789" y="1133"/>
                  <a:pt x="19808" y="1094"/>
                  <a:pt x="19827" y="1056"/>
                </a:cubicBezTo>
                <a:cubicBezTo>
                  <a:pt x="19750" y="1018"/>
                  <a:pt x="19673" y="979"/>
                  <a:pt x="19595" y="941"/>
                </a:cubicBezTo>
                <a:cubicBezTo>
                  <a:pt x="19528" y="883"/>
                  <a:pt x="19470" y="883"/>
                  <a:pt x="19402" y="902"/>
                </a:cubicBezTo>
                <a:cubicBezTo>
                  <a:pt x="19364" y="902"/>
                  <a:pt x="19325" y="922"/>
                  <a:pt x="19286" y="941"/>
                </a:cubicBezTo>
                <a:cubicBezTo>
                  <a:pt x="19238" y="941"/>
                  <a:pt x="19199" y="922"/>
                  <a:pt x="19170" y="883"/>
                </a:cubicBezTo>
                <a:cubicBezTo>
                  <a:pt x="19141" y="845"/>
                  <a:pt x="19112" y="787"/>
                  <a:pt x="19064" y="768"/>
                </a:cubicBezTo>
                <a:cubicBezTo>
                  <a:pt x="19035" y="749"/>
                  <a:pt x="18996" y="768"/>
                  <a:pt x="18987" y="710"/>
                </a:cubicBezTo>
                <a:cubicBezTo>
                  <a:pt x="18977" y="691"/>
                  <a:pt x="18987" y="653"/>
                  <a:pt x="18996" y="614"/>
                </a:cubicBezTo>
                <a:cubicBezTo>
                  <a:pt x="18996" y="595"/>
                  <a:pt x="18996" y="595"/>
                  <a:pt x="18996" y="576"/>
                </a:cubicBezTo>
                <a:cubicBezTo>
                  <a:pt x="18987" y="499"/>
                  <a:pt x="18967" y="403"/>
                  <a:pt x="18958" y="326"/>
                </a:cubicBezTo>
                <a:cubicBezTo>
                  <a:pt x="18958" y="250"/>
                  <a:pt x="18967" y="192"/>
                  <a:pt x="18967" y="115"/>
                </a:cubicBezTo>
                <a:cubicBezTo>
                  <a:pt x="18967" y="58"/>
                  <a:pt x="18919" y="0"/>
                  <a:pt x="18881" y="0"/>
                </a:cubicBezTo>
                <a:cubicBezTo>
                  <a:pt x="18784" y="19"/>
                  <a:pt x="18697" y="58"/>
                  <a:pt x="18649" y="192"/>
                </a:cubicBezTo>
                <a:cubicBezTo>
                  <a:pt x="18639" y="211"/>
                  <a:pt x="18629" y="230"/>
                  <a:pt x="18620" y="250"/>
                </a:cubicBezTo>
                <a:cubicBezTo>
                  <a:pt x="18581" y="307"/>
                  <a:pt x="18533" y="346"/>
                  <a:pt x="18475" y="307"/>
                </a:cubicBezTo>
                <a:cubicBezTo>
                  <a:pt x="18417" y="288"/>
                  <a:pt x="18359" y="269"/>
                  <a:pt x="18301" y="269"/>
                </a:cubicBezTo>
                <a:cubicBezTo>
                  <a:pt x="18272" y="250"/>
                  <a:pt x="18243" y="250"/>
                  <a:pt x="18214" y="250"/>
                </a:cubicBezTo>
                <a:cubicBezTo>
                  <a:pt x="18146" y="269"/>
                  <a:pt x="18088" y="307"/>
                  <a:pt x="18059" y="384"/>
                </a:cubicBezTo>
                <a:cubicBezTo>
                  <a:pt x="18059" y="403"/>
                  <a:pt x="18050" y="422"/>
                  <a:pt x="18040" y="461"/>
                </a:cubicBezTo>
                <a:cubicBezTo>
                  <a:pt x="18011" y="691"/>
                  <a:pt x="17905" y="845"/>
                  <a:pt x="17799" y="979"/>
                </a:cubicBezTo>
                <a:cubicBezTo>
                  <a:pt x="17770" y="1037"/>
                  <a:pt x="17731" y="1075"/>
                  <a:pt x="17702" y="1114"/>
                </a:cubicBezTo>
                <a:cubicBezTo>
                  <a:pt x="17567" y="1402"/>
                  <a:pt x="17374" y="1613"/>
                  <a:pt x="17190" y="1805"/>
                </a:cubicBezTo>
                <a:cubicBezTo>
                  <a:pt x="17064" y="1939"/>
                  <a:pt x="16948" y="2074"/>
                  <a:pt x="16842" y="2227"/>
                </a:cubicBezTo>
                <a:cubicBezTo>
                  <a:pt x="16717" y="2400"/>
                  <a:pt x="16601" y="2573"/>
                  <a:pt x="16485" y="2726"/>
                </a:cubicBezTo>
                <a:cubicBezTo>
                  <a:pt x="16446" y="2784"/>
                  <a:pt x="16408" y="2803"/>
                  <a:pt x="16369" y="2861"/>
                </a:cubicBezTo>
                <a:cubicBezTo>
                  <a:pt x="16263" y="2976"/>
                  <a:pt x="16156" y="3091"/>
                  <a:pt x="16089" y="3264"/>
                </a:cubicBezTo>
                <a:cubicBezTo>
                  <a:pt x="16050" y="3360"/>
                  <a:pt x="15982" y="3437"/>
                  <a:pt x="15963" y="3552"/>
                </a:cubicBezTo>
                <a:cubicBezTo>
                  <a:pt x="15953" y="3610"/>
                  <a:pt x="15925" y="3648"/>
                  <a:pt x="15905" y="3686"/>
                </a:cubicBezTo>
                <a:cubicBezTo>
                  <a:pt x="15847" y="3763"/>
                  <a:pt x="15799" y="3840"/>
                  <a:pt x="15741" y="3917"/>
                </a:cubicBezTo>
                <a:cubicBezTo>
                  <a:pt x="15654" y="4051"/>
                  <a:pt x="15557" y="4166"/>
                  <a:pt x="15470" y="4282"/>
                </a:cubicBezTo>
                <a:cubicBezTo>
                  <a:pt x="15461" y="4301"/>
                  <a:pt x="15461" y="4339"/>
                  <a:pt x="15461" y="4358"/>
                </a:cubicBezTo>
                <a:cubicBezTo>
                  <a:pt x="15461" y="4358"/>
                  <a:pt x="15461" y="4358"/>
                  <a:pt x="15461" y="4358"/>
                </a:cubicBezTo>
                <a:cubicBezTo>
                  <a:pt x="15393" y="4358"/>
                  <a:pt x="15384" y="4454"/>
                  <a:pt x="15335" y="4493"/>
                </a:cubicBezTo>
                <a:cubicBezTo>
                  <a:pt x="15287" y="4512"/>
                  <a:pt x="15258" y="4570"/>
                  <a:pt x="15239" y="4646"/>
                </a:cubicBezTo>
                <a:cubicBezTo>
                  <a:pt x="15239" y="4666"/>
                  <a:pt x="15229" y="4666"/>
                  <a:pt x="15229" y="4666"/>
                </a:cubicBezTo>
                <a:cubicBezTo>
                  <a:pt x="15113" y="4819"/>
                  <a:pt x="14987" y="4934"/>
                  <a:pt x="14901" y="5126"/>
                </a:cubicBezTo>
                <a:cubicBezTo>
                  <a:pt x="14901" y="5126"/>
                  <a:pt x="14891" y="5146"/>
                  <a:pt x="14891" y="5146"/>
                </a:cubicBezTo>
                <a:cubicBezTo>
                  <a:pt x="14756" y="5203"/>
                  <a:pt x="14678" y="5357"/>
                  <a:pt x="14591" y="5491"/>
                </a:cubicBezTo>
                <a:cubicBezTo>
                  <a:pt x="14572" y="5510"/>
                  <a:pt x="14562" y="5530"/>
                  <a:pt x="14543" y="5549"/>
                </a:cubicBezTo>
                <a:cubicBezTo>
                  <a:pt x="14389" y="5645"/>
                  <a:pt x="14282" y="5798"/>
                  <a:pt x="14157" y="5952"/>
                </a:cubicBezTo>
                <a:cubicBezTo>
                  <a:pt x="14128" y="5971"/>
                  <a:pt x="14099" y="6010"/>
                  <a:pt x="14070" y="6029"/>
                </a:cubicBezTo>
                <a:cubicBezTo>
                  <a:pt x="14002" y="6048"/>
                  <a:pt x="13944" y="6125"/>
                  <a:pt x="13896" y="6202"/>
                </a:cubicBezTo>
                <a:cubicBezTo>
                  <a:pt x="13809" y="6317"/>
                  <a:pt x="13722" y="6413"/>
                  <a:pt x="13625" y="6490"/>
                </a:cubicBezTo>
                <a:cubicBezTo>
                  <a:pt x="13490" y="6605"/>
                  <a:pt x="13355" y="6739"/>
                  <a:pt x="13229" y="6893"/>
                </a:cubicBezTo>
                <a:cubicBezTo>
                  <a:pt x="13200" y="6950"/>
                  <a:pt x="13162" y="6989"/>
                  <a:pt x="13123" y="7008"/>
                </a:cubicBezTo>
                <a:cubicBezTo>
                  <a:pt x="13007" y="7123"/>
                  <a:pt x="12891" y="7238"/>
                  <a:pt x="12785" y="7354"/>
                </a:cubicBezTo>
                <a:cubicBezTo>
                  <a:pt x="12698" y="7469"/>
                  <a:pt x="12582" y="7546"/>
                  <a:pt x="12486" y="7642"/>
                </a:cubicBezTo>
                <a:cubicBezTo>
                  <a:pt x="12341" y="7757"/>
                  <a:pt x="12196" y="7891"/>
                  <a:pt x="12060" y="8006"/>
                </a:cubicBezTo>
                <a:cubicBezTo>
                  <a:pt x="12003" y="8064"/>
                  <a:pt x="11935" y="8102"/>
                  <a:pt x="11858" y="8102"/>
                </a:cubicBezTo>
                <a:cubicBezTo>
                  <a:pt x="11838" y="8102"/>
                  <a:pt x="11809" y="8102"/>
                  <a:pt x="11790" y="8122"/>
                </a:cubicBezTo>
                <a:cubicBezTo>
                  <a:pt x="11606" y="8275"/>
                  <a:pt x="11413" y="8352"/>
                  <a:pt x="11239" y="8544"/>
                </a:cubicBezTo>
                <a:cubicBezTo>
                  <a:pt x="11162" y="8621"/>
                  <a:pt x="11056" y="8678"/>
                  <a:pt x="10959" y="8736"/>
                </a:cubicBezTo>
                <a:cubicBezTo>
                  <a:pt x="10795" y="8870"/>
                  <a:pt x="10611" y="8966"/>
                  <a:pt x="10438" y="9043"/>
                </a:cubicBezTo>
                <a:cubicBezTo>
                  <a:pt x="10370" y="9062"/>
                  <a:pt x="10331" y="9139"/>
                  <a:pt x="10273" y="9158"/>
                </a:cubicBezTo>
                <a:cubicBezTo>
                  <a:pt x="10273" y="9178"/>
                  <a:pt x="10244" y="9158"/>
                  <a:pt x="10235" y="9139"/>
                </a:cubicBezTo>
                <a:cubicBezTo>
                  <a:pt x="10225" y="9120"/>
                  <a:pt x="10225" y="9082"/>
                  <a:pt x="10215" y="9062"/>
                </a:cubicBezTo>
                <a:cubicBezTo>
                  <a:pt x="10206" y="8986"/>
                  <a:pt x="10225" y="8947"/>
                  <a:pt x="10235" y="8890"/>
                </a:cubicBezTo>
                <a:cubicBezTo>
                  <a:pt x="10244" y="8832"/>
                  <a:pt x="10196" y="8717"/>
                  <a:pt x="10157" y="8717"/>
                </a:cubicBezTo>
                <a:cubicBezTo>
                  <a:pt x="10119" y="8717"/>
                  <a:pt x="10080" y="8717"/>
                  <a:pt x="10070" y="8794"/>
                </a:cubicBezTo>
                <a:cubicBezTo>
                  <a:pt x="10070" y="8832"/>
                  <a:pt x="10051" y="8832"/>
                  <a:pt x="10042" y="8851"/>
                </a:cubicBezTo>
                <a:cubicBezTo>
                  <a:pt x="10032" y="8813"/>
                  <a:pt x="10013" y="8774"/>
                  <a:pt x="9993" y="8755"/>
                </a:cubicBezTo>
                <a:cubicBezTo>
                  <a:pt x="9984" y="8736"/>
                  <a:pt x="9964" y="8717"/>
                  <a:pt x="9964" y="8717"/>
                </a:cubicBezTo>
                <a:cubicBezTo>
                  <a:pt x="9916" y="8736"/>
                  <a:pt x="9877" y="8755"/>
                  <a:pt x="9858" y="8832"/>
                </a:cubicBezTo>
                <a:cubicBezTo>
                  <a:pt x="9848" y="8909"/>
                  <a:pt x="9819" y="8909"/>
                  <a:pt x="9771" y="8870"/>
                </a:cubicBezTo>
                <a:cubicBezTo>
                  <a:pt x="9694" y="8813"/>
                  <a:pt x="9674" y="8851"/>
                  <a:pt x="9665" y="8986"/>
                </a:cubicBezTo>
                <a:cubicBezTo>
                  <a:pt x="9655" y="9062"/>
                  <a:pt x="9655" y="9062"/>
                  <a:pt x="9597" y="9024"/>
                </a:cubicBezTo>
                <a:cubicBezTo>
                  <a:pt x="9568" y="9024"/>
                  <a:pt x="9539" y="9024"/>
                  <a:pt x="9510" y="9024"/>
                </a:cubicBezTo>
                <a:cubicBezTo>
                  <a:pt x="9481" y="8986"/>
                  <a:pt x="9452" y="8947"/>
                  <a:pt x="9414" y="8928"/>
                </a:cubicBezTo>
                <a:cubicBezTo>
                  <a:pt x="9394" y="8890"/>
                  <a:pt x="9375" y="8890"/>
                  <a:pt x="9375" y="8928"/>
                </a:cubicBezTo>
                <a:cubicBezTo>
                  <a:pt x="9365" y="8986"/>
                  <a:pt x="9356" y="9024"/>
                  <a:pt x="9317" y="9024"/>
                </a:cubicBezTo>
                <a:cubicBezTo>
                  <a:pt x="9278" y="9005"/>
                  <a:pt x="9269" y="9062"/>
                  <a:pt x="9278" y="9139"/>
                </a:cubicBezTo>
                <a:cubicBezTo>
                  <a:pt x="9278" y="9197"/>
                  <a:pt x="9259" y="9216"/>
                  <a:pt x="9240" y="9178"/>
                </a:cubicBezTo>
                <a:cubicBezTo>
                  <a:pt x="9133" y="9043"/>
                  <a:pt x="9056" y="9120"/>
                  <a:pt x="8969" y="9139"/>
                </a:cubicBezTo>
                <a:cubicBezTo>
                  <a:pt x="8950" y="9158"/>
                  <a:pt x="8940" y="9178"/>
                  <a:pt x="8940" y="9216"/>
                </a:cubicBezTo>
                <a:cubicBezTo>
                  <a:pt x="8921" y="9254"/>
                  <a:pt x="8921" y="9312"/>
                  <a:pt x="8911" y="9370"/>
                </a:cubicBezTo>
                <a:cubicBezTo>
                  <a:pt x="8902" y="9389"/>
                  <a:pt x="8902" y="9408"/>
                  <a:pt x="8882" y="9408"/>
                </a:cubicBezTo>
                <a:cubicBezTo>
                  <a:pt x="8834" y="9446"/>
                  <a:pt x="8786" y="9446"/>
                  <a:pt x="8728" y="9408"/>
                </a:cubicBezTo>
                <a:cubicBezTo>
                  <a:pt x="8670" y="9293"/>
                  <a:pt x="8621" y="9331"/>
                  <a:pt x="8573" y="9312"/>
                </a:cubicBezTo>
                <a:cubicBezTo>
                  <a:pt x="8525" y="9312"/>
                  <a:pt x="8467" y="9312"/>
                  <a:pt x="8409" y="9293"/>
                </a:cubicBezTo>
                <a:cubicBezTo>
                  <a:pt x="8409" y="9293"/>
                  <a:pt x="8390" y="9254"/>
                  <a:pt x="8380" y="9235"/>
                </a:cubicBezTo>
                <a:cubicBezTo>
                  <a:pt x="8370" y="9178"/>
                  <a:pt x="8361" y="9139"/>
                  <a:pt x="8332" y="9101"/>
                </a:cubicBezTo>
                <a:cubicBezTo>
                  <a:pt x="8303" y="9082"/>
                  <a:pt x="8274" y="9062"/>
                  <a:pt x="8254" y="9043"/>
                </a:cubicBezTo>
                <a:cubicBezTo>
                  <a:pt x="8254" y="9062"/>
                  <a:pt x="8264" y="9101"/>
                  <a:pt x="8264" y="9120"/>
                </a:cubicBezTo>
                <a:cubicBezTo>
                  <a:pt x="8293" y="9254"/>
                  <a:pt x="8274" y="9350"/>
                  <a:pt x="8225" y="9389"/>
                </a:cubicBezTo>
                <a:cubicBezTo>
                  <a:pt x="8158" y="9446"/>
                  <a:pt x="8081" y="9466"/>
                  <a:pt x="7994" y="9466"/>
                </a:cubicBezTo>
                <a:cubicBezTo>
                  <a:pt x="7974" y="9466"/>
                  <a:pt x="7955" y="9427"/>
                  <a:pt x="7955" y="9370"/>
                </a:cubicBezTo>
                <a:cubicBezTo>
                  <a:pt x="7955" y="9350"/>
                  <a:pt x="7955" y="9331"/>
                  <a:pt x="7955" y="9312"/>
                </a:cubicBezTo>
                <a:cubicBezTo>
                  <a:pt x="7907" y="9274"/>
                  <a:pt x="7878" y="9293"/>
                  <a:pt x="7849" y="9331"/>
                </a:cubicBezTo>
                <a:cubicBezTo>
                  <a:pt x="7849" y="9350"/>
                  <a:pt x="7858" y="9350"/>
                  <a:pt x="7858" y="9370"/>
                </a:cubicBezTo>
                <a:cubicBezTo>
                  <a:pt x="7887" y="9485"/>
                  <a:pt x="7887" y="9542"/>
                  <a:pt x="7849" y="9542"/>
                </a:cubicBezTo>
                <a:cubicBezTo>
                  <a:pt x="7820" y="9542"/>
                  <a:pt x="7791" y="9542"/>
                  <a:pt x="7762" y="9542"/>
                </a:cubicBezTo>
                <a:cubicBezTo>
                  <a:pt x="7762" y="9542"/>
                  <a:pt x="7771" y="9542"/>
                  <a:pt x="7771" y="9542"/>
                </a:cubicBezTo>
                <a:cubicBezTo>
                  <a:pt x="7752" y="9562"/>
                  <a:pt x="7742" y="9600"/>
                  <a:pt x="7713" y="9619"/>
                </a:cubicBezTo>
                <a:cubicBezTo>
                  <a:pt x="7675" y="9619"/>
                  <a:pt x="7626" y="9619"/>
                  <a:pt x="7578" y="9619"/>
                </a:cubicBezTo>
                <a:cubicBezTo>
                  <a:pt x="7549" y="9523"/>
                  <a:pt x="7617" y="9542"/>
                  <a:pt x="7598" y="9446"/>
                </a:cubicBezTo>
                <a:cubicBezTo>
                  <a:pt x="7540" y="9427"/>
                  <a:pt x="7491" y="9427"/>
                  <a:pt x="7433" y="9331"/>
                </a:cubicBezTo>
                <a:cubicBezTo>
                  <a:pt x="7414" y="9274"/>
                  <a:pt x="7375" y="9254"/>
                  <a:pt x="7366" y="9274"/>
                </a:cubicBezTo>
                <a:cubicBezTo>
                  <a:pt x="7317" y="9331"/>
                  <a:pt x="7269" y="9274"/>
                  <a:pt x="7230" y="9178"/>
                </a:cubicBezTo>
                <a:cubicBezTo>
                  <a:pt x="7288" y="9158"/>
                  <a:pt x="7356" y="9120"/>
                  <a:pt x="7414" y="9101"/>
                </a:cubicBezTo>
                <a:cubicBezTo>
                  <a:pt x="7675" y="8986"/>
                  <a:pt x="7945" y="8890"/>
                  <a:pt x="8216" y="8774"/>
                </a:cubicBezTo>
                <a:cubicBezTo>
                  <a:pt x="8351" y="8717"/>
                  <a:pt x="8486" y="8678"/>
                  <a:pt x="8621" y="8602"/>
                </a:cubicBezTo>
                <a:cubicBezTo>
                  <a:pt x="8670" y="8582"/>
                  <a:pt x="8718" y="8544"/>
                  <a:pt x="8766" y="8506"/>
                </a:cubicBezTo>
                <a:cubicBezTo>
                  <a:pt x="8786" y="8486"/>
                  <a:pt x="8786" y="8448"/>
                  <a:pt x="8786" y="8390"/>
                </a:cubicBezTo>
                <a:cubicBezTo>
                  <a:pt x="8776" y="8333"/>
                  <a:pt x="8747" y="8256"/>
                  <a:pt x="8728" y="8237"/>
                </a:cubicBezTo>
                <a:cubicBezTo>
                  <a:pt x="8641" y="8198"/>
                  <a:pt x="8564" y="8160"/>
                  <a:pt x="8496" y="8237"/>
                </a:cubicBezTo>
                <a:cubicBezTo>
                  <a:pt x="8438" y="8294"/>
                  <a:pt x="8370" y="8314"/>
                  <a:pt x="8293" y="8333"/>
                </a:cubicBezTo>
                <a:cubicBezTo>
                  <a:pt x="8264" y="8352"/>
                  <a:pt x="8235" y="8371"/>
                  <a:pt x="8196" y="8371"/>
                </a:cubicBezTo>
                <a:cubicBezTo>
                  <a:pt x="8081" y="8429"/>
                  <a:pt x="7984" y="8506"/>
                  <a:pt x="7868" y="8525"/>
                </a:cubicBezTo>
                <a:cubicBezTo>
                  <a:pt x="7849" y="8525"/>
                  <a:pt x="7829" y="8544"/>
                  <a:pt x="7820" y="8563"/>
                </a:cubicBezTo>
                <a:cubicBezTo>
                  <a:pt x="7762" y="8640"/>
                  <a:pt x="7684" y="8640"/>
                  <a:pt x="7617" y="8659"/>
                </a:cubicBezTo>
                <a:cubicBezTo>
                  <a:pt x="7578" y="8678"/>
                  <a:pt x="7549" y="8698"/>
                  <a:pt x="7511" y="8736"/>
                </a:cubicBezTo>
                <a:cubicBezTo>
                  <a:pt x="7491" y="8774"/>
                  <a:pt x="7453" y="8755"/>
                  <a:pt x="7424" y="8794"/>
                </a:cubicBezTo>
                <a:cubicBezTo>
                  <a:pt x="7366" y="8851"/>
                  <a:pt x="7298" y="8870"/>
                  <a:pt x="7230" y="8870"/>
                </a:cubicBezTo>
                <a:cubicBezTo>
                  <a:pt x="7134" y="8909"/>
                  <a:pt x="7028" y="8947"/>
                  <a:pt x="6950" y="9082"/>
                </a:cubicBezTo>
                <a:cubicBezTo>
                  <a:pt x="6931" y="9101"/>
                  <a:pt x="6941" y="9158"/>
                  <a:pt x="6970" y="9216"/>
                </a:cubicBezTo>
                <a:cubicBezTo>
                  <a:pt x="6979" y="9235"/>
                  <a:pt x="6989" y="9254"/>
                  <a:pt x="7008" y="9274"/>
                </a:cubicBezTo>
                <a:cubicBezTo>
                  <a:pt x="7008" y="9274"/>
                  <a:pt x="7018" y="9293"/>
                  <a:pt x="7018" y="9293"/>
                </a:cubicBezTo>
                <a:cubicBezTo>
                  <a:pt x="7037" y="9331"/>
                  <a:pt x="7028" y="9408"/>
                  <a:pt x="7018" y="9408"/>
                </a:cubicBezTo>
                <a:cubicBezTo>
                  <a:pt x="6960" y="9408"/>
                  <a:pt x="6902" y="9408"/>
                  <a:pt x="6844" y="9389"/>
                </a:cubicBezTo>
                <a:cubicBezTo>
                  <a:pt x="6796" y="9370"/>
                  <a:pt x="6757" y="9408"/>
                  <a:pt x="6718" y="9466"/>
                </a:cubicBezTo>
                <a:cubicBezTo>
                  <a:pt x="6622" y="9638"/>
                  <a:pt x="6477" y="9658"/>
                  <a:pt x="6342" y="9658"/>
                </a:cubicBezTo>
                <a:cubicBezTo>
                  <a:pt x="6264" y="9581"/>
                  <a:pt x="6206" y="9638"/>
                  <a:pt x="6148" y="9619"/>
                </a:cubicBezTo>
                <a:cubicBezTo>
                  <a:pt x="6091" y="9600"/>
                  <a:pt x="6033" y="9619"/>
                  <a:pt x="5984" y="9658"/>
                </a:cubicBezTo>
                <a:cubicBezTo>
                  <a:pt x="5936" y="9715"/>
                  <a:pt x="5878" y="9715"/>
                  <a:pt x="5820" y="9677"/>
                </a:cubicBezTo>
                <a:cubicBezTo>
                  <a:pt x="5752" y="9638"/>
                  <a:pt x="5704" y="9638"/>
                  <a:pt x="5656" y="9677"/>
                </a:cubicBezTo>
                <a:cubicBezTo>
                  <a:pt x="5598" y="9715"/>
                  <a:pt x="5540" y="9734"/>
                  <a:pt x="5472" y="9715"/>
                </a:cubicBezTo>
                <a:cubicBezTo>
                  <a:pt x="5434" y="9715"/>
                  <a:pt x="5405" y="9715"/>
                  <a:pt x="5376" y="9754"/>
                </a:cubicBezTo>
                <a:cubicBezTo>
                  <a:pt x="5347" y="9773"/>
                  <a:pt x="5318" y="9773"/>
                  <a:pt x="5279" y="9734"/>
                </a:cubicBezTo>
                <a:cubicBezTo>
                  <a:pt x="5221" y="9696"/>
                  <a:pt x="5173" y="9696"/>
                  <a:pt x="5134" y="9773"/>
                </a:cubicBezTo>
                <a:cubicBezTo>
                  <a:pt x="5105" y="9811"/>
                  <a:pt x="5086" y="9830"/>
                  <a:pt x="5047" y="9773"/>
                </a:cubicBezTo>
                <a:cubicBezTo>
                  <a:pt x="4999" y="9696"/>
                  <a:pt x="4960" y="9696"/>
                  <a:pt x="4922" y="9696"/>
                </a:cubicBezTo>
                <a:cubicBezTo>
                  <a:pt x="4748" y="9715"/>
                  <a:pt x="4574" y="9715"/>
                  <a:pt x="4390" y="9715"/>
                </a:cubicBezTo>
                <a:cubicBezTo>
                  <a:pt x="4274" y="9715"/>
                  <a:pt x="4149" y="9715"/>
                  <a:pt x="4033" y="9696"/>
                </a:cubicBezTo>
                <a:cubicBezTo>
                  <a:pt x="3830" y="9658"/>
                  <a:pt x="3647" y="9677"/>
                  <a:pt x="3453" y="9658"/>
                </a:cubicBezTo>
                <a:cubicBezTo>
                  <a:pt x="3395" y="9638"/>
                  <a:pt x="3337" y="9638"/>
                  <a:pt x="3279" y="9677"/>
                </a:cubicBezTo>
                <a:cubicBezTo>
                  <a:pt x="3192" y="9734"/>
                  <a:pt x="3086" y="9696"/>
                  <a:pt x="2990" y="9677"/>
                </a:cubicBezTo>
                <a:cubicBezTo>
                  <a:pt x="2970" y="9677"/>
                  <a:pt x="2951" y="9658"/>
                  <a:pt x="2941" y="9638"/>
                </a:cubicBezTo>
                <a:cubicBezTo>
                  <a:pt x="2864" y="9523"/>
                  <a:pt x="2796" y="9504"/>
                  <a:pt x="2719" y="9504"/>
                </a:cubicBezTo>
                <a:cubicBezTo>
                  <a:pt x="2632" y="9485"/>
                  <a:pt x="2536" y="9466"/>
                  <a:pt x="2449" y="9466"/>
                </a:cubicBezTo>
                <a:cubicBezTo>
                  <a:pt x="2400" y="9446"/>
                  <a:pt x="2352" y="9408"/>
                  <a:pt x="2313" y="9254"/>
                </a:cubicBezTo>
                <a:cubicBezTo>
                  <a:pt x="2304" y="9254"/>
                  <a:pt x="2284" y="9254"/>
                  <a:pt x="2284" y="9274"/>
                </a:cubicBezTo>
                <a:cubicBezTo>
                  <a:pt x="2275" y="9293"/>
                  <a:pt x="2275" y="9331"/>
                  <a:pt x="2265" y="9389"/>
                </a:cubicBezTo>
                <a:cubicBezTo>
                  <a:pt x="2149" y="9408"/>
                  <a:pt x="2024" y="9427"/>
                  <a:pt x="1908" y="9427"/>
                </a:cubicBezTo>
                <a:cubicBezTo>
                  <a:pt x="1850" y="9427"/>
                  <a:pt x="1801" y="9427"/>
                  <a:pt x="1743" y="9446"/>
                </a:cubicBezTo>
                <a:cubicBezTo>
                  <a:pt x="1637" y="9504"/>
                  <a:pt x="1531" y="9370"/>
                  <a:pt x="1434" y="9158"/>
                </a:cubicBezTo>
                <a:cubicBezTo>
                  <a:pt x="1415" y="9139"/>
                  <a:pt x="1405" y="9082"/>
                  <a:pt x="1396" y="9043"/>
                </a:cubicBezTo>
                <a:cubicBezTo>
                  <a:pt x="1386" y="8947"/>
                  <a:pt x="1367" y="8851"/>
                  <a:pt x="1357" y="8774"/>
                </a:cubicBezTo>
                <a:cubicBezTo>
                  <a:pt x="1347" y="8678"/>
                  <a:pt x="1299" y="8621"/>
                  <a:pt x="1280" y="8678"/>
                </a:cubicBezTo>
                <a:cubicBezTo>
                  <a:pt x="1251" y="8755"/>
                  <a:pt x="1212" y="8794"/>
                  <a:pt x="1164" y="8755"/>
                </a:cubicBezTo>
                <a:cubicBezTo>
                  <a:pt x="1116" y="8717"/>
                  <a:pt x="1106" y="8794"/>
                  <a:pt x="1116" y="8928"/>
                </a:cubicBezTo>
                <a:cubicBezTo>
                  <a:pt x="1125" y="9158"/>
                  <a:pt x="1174" y="9331"/>
                  <a:pt x="1222" y="9504"/>
                </a:cubicBezTo>
                <a:cubicBezTo>
                  <a:pt x="1222" y="9523"/>
                  <a:pt x="1222" y="9542"/>
                  <a:pt x="1222" y="9542"/>
                </a:cubicBezTo>
                <a:cubicBezTo>
                  <a:pt x="1212" y="9562"/>
                  <a:pt x="1203" y="9581"/>
                  <a:pt x="1193" y="9581"/>
                </a:cubicBezTo>
                <a:cubicBezTo>
                  <a:pt x="1183" y="9562"/>
                  <a:pt x="1174" y="9562"/>
                  <a:pt x="1164" y="9542"/>
                </a:cubicBezTo>
                <a:cubicBezTo>
                  <a:pt x="1154" y="9600"/>
                  <a:pt x="1164" y="9658"/>
                  <a:pt x="1174" y="9715"/>
                </a:cubicBezTo>
                <a:cubicBezTo>
                  <a:pt x="1193" y="9811"/>
                  <a:pt x="1203" y="9907"/>
                  <a:pt x="1231" y="9984"/>
                </a:cubicBezTo>
                <a:cubicBezTo>
                  <a:pt x="1241" y="10042"/>
                  <a:pt x="1260" y="10061"/>
                  <a:pt x="1280" y="10118"/>
                </a:cubicBezTo>
                <a:cubicBezTo>
                  <a:pt x="1280" y="10118"/>
                  <a:pt x="1280" y="10118"/>
                  <a:pt x="1280" y="10118"/>
                </a:cubicBezTo>
                <a:cubicBezTo>
                  <a:pt x="1289" y="10080"/>
                  <a:pt x="1299" y="10042"/>
                  <a:pt x="1299" y="10003"/>
                </a:cubicBezTo>
                <a:cubicBezTo>
                  <a:pt x="1299" y="10003"/>
                  <a:pt x="1299" y="10003"/>
                  <a:pt x="1299" y="10003"/>
                </a:cubicBezTo>
                <a:cubicBezTo>
                  <a:pt x="1299" y="9926"/>
                  <a:pt x="1289" y="9850"/>
                  <a:pt x="1289" y="9773"/>
                </a:cubicBezTo>
                <a:cubicBezTo>
                  <a:pt x="1289" y="9734"/>
                  <a:pt x="1318" y="9696"/>
                  <a:pt x="1338" y="9715"/>
                </a:cubicBezTo>
                <a:cubicBezTo>
                  <a:pt x="1367" y="9773"/>
                  <a:pt x="1405" y="9811"/>
                  <a:pt x="1434" y="9869"/>
                </a:cubicBezTo>
                <a:cubicBezTo>
                  <a:pt x="1502" y="9946"/>
                  <a:pt x="1570" y="9984"/>
                  <a:pt x="1628" y="9907"/>
                </a:cubicBezTo>
                <a:cubicBezTo>
                  <a:pt x="1666" y="9850"/>
                  <a:pt x="1724" y="9850"/>
                  <a:pt x="1782" y="9888"/>
                </a:cubicBezTo>
                <a:cubicBezTo>
                  <a:pt x="1821" y="9926"/>
                  <a:pt x="1869" y="9965"/>
                  <a:pt x="1917" y="10003"/>
                </a:cubicBezTo>
                <a:cubicBezTo>
                  <a:pt x="1985" y="10061"/>
                  <a:pt x="2062" y="10080"/>
                  <a:pt x="2130" y="10061"/>
                </a:cubicBezTo>
                <a:cubicBezTo>
                  <a:pt x="2198" y="10022"/>
                  <a:pt x="2275" y="10061"/>
                  <a:pt x="2362" y="10118"/>
                </a:cubicBezTo>
                <a:cubicBezTo>
                  <a:pt x="2429" y="10195"/>
                  <a:pt x="2507" y="10195"/>
                  <a:pt x="2574" y="10291"/>
                </a:cubicBezTo>
                <a:cubicBezTo>
                  <a:pt x="2613" y="10349"/>
                  <a:pt x="2661" y="10349"/>
                  <a:pt x="2700" y="10368"/>
                </a:cubicBezTo>
                <a:cubicBezTo>
                  <a:pt x="2816" y="10387"/>
                  <a:pt x="2941" y="10406"/>
                  <a:pt x="3067" y="10406"/>
                </a:cubicBezTo>
                <a:cubicBezTo>
                  <a:pt x="3183" y="10406"/>
                  <a:pt x="3308" y="10406"/>
                  <a:pt x="3434" y="10483"/>
                </a:cubicBezTo>
                <a:cubicBezTo>
                  <a:pt x="3579" y="10579"/>
                  <a:pt x="3714" y="10541"/>
                  <a:pt x="3849" y="10541"/>
                </a:cubicBezTo>
                <a:cubicBezTo>
                  <a:pt x="4052" y="10541"/>
                  <a:pt x="4255" y="10541"/>
                  <a:pt x="4458" y="10541"/>
                </a:cubicBezTo>
                <a:cubicBezTo>
                  <a:pt x="4584" y="10541"/>
                  <a:pt x="4719" y="10560"/>
                  <a:pt x="4854" y="10579"/>
                </a:cubicBezTo>
                <a:cubicBezTo>
                  <a:pt x="4893" y="10579"/>
                  <a:pt x="4941" y="10579"/>
                  <a:pt x="4989" y="10579"/>
                </a:cubicBezTo>
                <a:cubicBezTo>
                  <a:pt x="5028" y="10579"/>
                  <a:pt x="5067" y="10579"/>
                  <a:pt x="5105" y="10579"/>
                </a:cubicBezTo>
                <a:cubicBezTo>
                  <a:pt x="5173" y="10598"/>
                  <a:pt x="5231" y="10579"/>
                  <a:pt x="5289" y="10541"/>
                </a:cubicBezTo>
                <a:cubicBezTo>
                  <a:pt x="5337" y="10502"/>
                  <a:pt x="5395" y="10502"/>
                  <a:pt x="5453" y="10541"/>
                </a:cubicBezTo>
                <a:cubicBezTo>
                  <a:pt x="5511" y="10579"/>
                  <a:pt x="5559" y="10579"/>
                  <a:pt x="5617" y="10579"/>
                </a:cubicBezTo>
                <a:cubicBezTo>
                  <a:pt x="5637" y="10579"/>
                  <a:pt x="5656" y="10579"/>
                  <a:pt x="5685" y="10579"/>
                </a:cubicBezTo>
                <a:cubicBezTo>
                  <a:pt x="5859" y="10618"/>
                  <a:pt x="6023" y="10598"/>
                  <a:pt x="6168" y="10483"/>
                </a:cubicBezTo>
                <a:cubicBezTo>
                  <a:pt x="6187" y="10464"/>
                  <a:pt x="6226" y="10464"/>
                  <a:pt x="6255" y="10483"/>
                </a:cubicBezTo>
                <a:cubicBezTo>
                  <a:pt x="6351" y="10541"/>
                  <a:pt x="6438" y="10541"/>
                  <a:pt x="6506" y="10464"/>
                </a:cubicBezTo>
                <a:cubicBezTo>
                  <a:pt x="6545" y="10406"/>
                  <a:pt x="6603" y="10426"/>
                  <a:pt x="6660" y="10483"/>
                </a:cubicBezTo>
                <a:cubicBezTo>
                  <a:pt x="6660" y="10464"/>
                  <a:pt x="6660" y="10464"/>
                  <a:pt x="6660" y="10464"/>
                </a:cubicBezTo>
                <a:cubicBezTo>
                  <a:pt x="6680" y="10426"/>
                  <a:pt x="6699" y="10406"/>
                  <a:pt x="6728" y="10406"/>
                </a:cubicBezTo>
                <a:cubicBezTo>
                  <a:pt x="6786" y="10387"/>
                  <a:pt x="6844" y="10368"/>
                  <a:pt x="6902" y="10368"/>
                </a:cubicBezTo>
                <a:cubicBezTo>
                  <a:pt x="6979" y="10387"/>
                  <a:pt x="7057" y="10349"/>
                  <a:pt x="7143" y="10330"/>
                </a:cubicBezTo>
                <a:cubicBezTo>
                  <a:pt x="7192" y="10310"/>
                  <a:pt x="7250" y="10291"/>
                  <a:pt x="7298" y="10253"/>
                </a:cubicBezTo>
                <a:cubicBezTo>
                  <a:pt x="7414" y="10176"/>
                  <a:pt x="7530" y="10118"/>
                  <a:pt x="7665" y="10099"/>
                </a:cubicBezTo>
                <a:cubicBezTo>
                  <a:pt x="7704" y="10080"/>
                  <a:pt x="7752" y="10061"/>
                  <a:pt x="7791" y="10042"/>
                </a:cubicBezTo>
                <a:cubicBezTo>
                  <a:pt x="7839" y="10003"/>
                  <a:pt x="7897" y="10003"/>
                  <a:pt x="7945" y="10003"/>
                </a:cubicBezTo>
                <a:cubicBezTo>
                  <a:pt x="8013" y="9984"/>
                  <a:pt x="8071" y="9984"/>
                  <a:pt x="8129" y="9926"/>
                </a:cubicBezTo>
                <a:cubicBezTo>
                  <a:pt x="8158" y="9888"/>
                  <a:pt x="8206" y="9888"/>
                  <a:pt x="8245" y="9869"/>
                </a:cubicBezTo>
                <a:cubicBezTo>
                  <a:pt x="8341" y="9850"/>
                  <a:pt x="8438" y="9811"/>
                  <a:pt x="8535" y="9754"/>
                </a:cubicBezTo>
                <a:cubicBezTo>
                  <a:pt x="8621" y="9715"/>
                  <a:pt x="8699" y="9658"/>
                  <a:pt x="8795" y="9619"/>
                </a:cubicBezTo>
                <a:cubicBezTo>
                  <a:pt x="8815" y="9619"/>
                  <a:pt x="8834" y="9619"/>
                  <a:pt x="8844" y="9600"/>
                </a:cubicBezTo>
                <a:cubicBezTo>
                  <a:pt x="8911" y="9542"/>
                  <a:pt x="8969" y="9466"/>
                  <a:pt x="9056" y="9466"/>
                </a:cubicBezTo>
                <a:cubicBezTo>
                  <a:pt x="9133" y="9466"/>
                  <a:pt x="9191" y="9389"/>
                  <a:pt x="9278" y="9389"/>
                </a:cubicBezTo>
                <a:cubicBezTo>
                  <a:pt x="9365" y="9389"/>
                  <a:pt x="9443" y="9331"/>
                  <a:pt x="9530" y="9293"/>
                </a:cubicBezTo>
                <a:cubicBezTo>
                  <a:pt x="9559" y="9274"/>
                  <a:pt x="9578" y="9254"/>
                  <a:pt x="9597" y="9254"/>
                </a:cubicBezTo>
                <a:cubicBezTo>
                  <a:pt x="9665" y="9274"/>
                  <a:pt x="9723" y="9254"/>
                  <a:pt x="9761" y="9158"/>
                </a:cubicBezTo>
                <a:cubicBezTo>
                  <a:pt x="9868" y="9101"/>
                  <a:pt x="9964" y="9024"/>
                  <a:pt x="10099" y="9101"/>
                </a:cubicBezTo>
                <a:cubicBezTo>
                  <a:pt x="10090" y="9139"/>
                  <a:pt x="10080" y="9197"/>
                  <a:pt x="10061" y="9216"/>
                </a:cubicBezTo>
                <a:cubicBezTo>
                  <a:pt x="9984" y="9293"/>
                  <a:pt x="9916" y="9389"/>
                  <a:pt x="9819" y="9408"/>
                </a:cubicBezTo>
                <a:cubicBezTo>
                  <a:pt x="9761" y="9427"/>
                  <a:pt x="9713" y="9446"/>
                  <a:pt x="9684" y="9542"/>
                </a:cubicBezTo>
                <a:cubicBezTo>
                  <a:pt x="9665" y="9581"/>
                  <a:pt x="9636" y="9581"/>
                  <a:pt x="9597" y="9581"/>
                </a:cubicBezTo>
                <a:cubicBezTo>
                  <a:pt x="9568" y="9562"/>
                  <a:pt x="9530" y="9562"/>
                  <a:pt x="9501" y="9542"/>
                </a:cubicBezTo>
                <a:cubicBezTo>
                  <a:pt x="9472" y="9542"/>
                  <a:pt x="9452" y="9562"/>
                  <a:pt x="9443" y="9581"/>
                </a:cubicBezTo>
                <a:cubicBezTo>
                  <a:pt x="9433" y="9600"/>
                  <a:pt x="9433" y="9600"/>
                  <a:pt x="9423" y="9619"/>
                </a:cubicBezTo>
                <a:cubicBezTo>
                  <a:pt x="9394" y="9773"/>
                  <a:pt x="9327" y="9850"/>
                  <a:pt x="9240" y="9888"/>
                </a:cubicBezTo>
                <a:cubicBezTo>
                  <a:pt x="9124" y="9946"/>
                  <a:pt x="9027" y="10061"/>
                  <a:pt x="8921" y="10138"/>
                </a:cubicBezTo>
                <a:cubicBezTo>
                  <a:pt x="8921" y="10138"/>
                  <a:pt x="8911" y="10157"/>
                  <a:pt x="8911" y="10176"/>
                </a:cubicBezTo>
                <a:cubicBezTo>
                  <a:pt x="8921" y="10195"/>
                  <a:pt x="8931" y="10234"/>
                  <a:pt x="8940" y="10234"/>
                </a:cubicBezTo>
                <a:cubicBezTo>
                  <a:pt x="8969" y="10234"/>
                  <a:pt x="9008" y="10234"/>
                  <a:pt x="9037" y="10253"/>
                </a:cubicBezTo>
                <a:cubicBezTo>
                  <a:pt x="9076" y="10272"/>
                  <a:pt x="9124" y="10310"/>
                  <a:pt x="9153" y="10387"/>
                </a:cubicBezTo>
                <a:cubicBezTo>
                  <a:pt x="9162" y="10387"/>
                  <a:pt x="9162" y="10406"/>
                  <a:pt x="9162" y="10426"/>
                </a:cubicBezTo>
                <a:cubicBezTo>
                  <a:pt x="9162" y="10426"/>
                  <a:pt x="9162" y="10445"/>
                  <a:pt x="9162" y="10445"/>
                </a:cubicBezTo>
                <a:cubicBezTo>
                  <a:pt x="9133" y="10464"/>
                  <a:pt x="9104" y="10426"/>
                  <a:pt x="9095" y="10464"/>
                </a:cubicBezTo>
                <a:cubicBezTo>
                  <a:pt x="9056" y="10579"/>
                  <a:pt x="8998" y="10618"/>
                  <a:pt x="8931" y="10656"/>
                </a:cubicBezTo>
                <a:cubicBezTo>
                  <a:pt x="8863" y="10675"/>
                  <a:pt x="8795" y="10714"/>
                  <a:pt x="8728" y="10733"/>
                </a:cubicBezTo>
                <a:cubicBezTo>
                  <a:pt x="8641" y="10771"/>
                  <a:pt x="8554" y="10829"/>
                  <a:pt x="8486" y="10925"/>
                </a:cubicBezTo>
                <a:cubicBezTo>
                  <a:pt x="8467" y="10963"/>
                  <a:pt x="8448" y="10982"/>
                  <a:pt x="8419" y="11002"/>
                </a:cubicBezTo>
                <a:cubicBezTo>
                  <a:pt x="8332" y="11040"/>
                  <a:pt x="8264" y="11117"/>
                  <a:pt x="8196" y="11194"/>
                </a:cubicBezTo>
                <a:cubicBezTo>
                  <a:pt x="8167" y="11232"/>
                  <a:pt x="8119" y="11213"/>
                  <a:pt x="8071" y="11174"/>
                </a:cubicBezTo>
                <a:cubicBezTo>
                  <a:pt x="8071" y="11174"/>
                  <a:pt x="8071" y="11174"/>
                  <a:pt x="8071" y="11174"/>
                </a:cubicBezTo>
                <a:cubicBezTo>
                  <a:pt x="8042" y="11232"/>
                  <a:pt x="8013" y="11290"/>
                  <a:pt x="7974" y="11290"/>
                </a:cubicBezTo>
                <a:cubicBezTo>
                  <a:pt x="7897" y="11290"/>
                  <a:pt x="7829" y="11309"/>
                  <a:pt x="7781" y="11405"/>
                </a:cubicBezTo>
                <a:cubicBezTo>
                  <a:pt x="7713" y="11520"/>
                  <a:pt x="7617" y="11539"/>
                  <a:pt x="7530" y="11539"/>
                </a:cubicBezTo>
                <a:cubicBezTo>
                  <a:pt x="7375" y="11539"/>
                  <a:pt x="7250" y="11616"/>
                  <a:pt x="7124" y="11712"/>
                </a:cubicBezTo>
                <a:cubicBezTo>
                  <a:pt x="7076" y="11770"/>
                  <a:pt x="7018" y="11789"/>
                  <a:pt x="6950" y="11770"/>
                </a:cubicBezTo>
                <a:cubicBezTo>
                  <a:pt x="6912" y="11750"/>
                  <a:pt x="6873" y="11750"/>
                  <a:pt x="6844" y="11750"/>
                </a:cubicBezTo>
                <a:cubicBezTo>
                  <a:pt x="6612" y="11789"/>
                  <a:pt x="6390" y="11808"/>
                  <a:pt x="6177" y="11885"/>
                </a:cubicBezTo>
                <a:cubicBezTo>
                  <a:pt x="6100" y="11904"/>
                  <a:pt x="6062" y="11962"/>
                  <a:pt x="6052" y="12115"/>
                </a:cubicBezTo>
                <a:cubicBezTo>
                  <a:pt x="6042" y="12154"/>
                  <a:pt x="6042" y="12192"/>
                  <a:pt x="6042" y="12250"/>
                </a:cubicBezTo>
                <a:cubicBezTo>
                  <a:pt x="6081" y="12230"/>
                  <a:pt x="6100" y="12230"/>
                  <a:pt x="6129" y="12230"/>
                </a:cubicBezTo>
                <a:cubicBezTo>
                  <a:pt x="6168" y="12230"/>
                  <a:pt x="6206" y="12250"/>
                  <a:pt x="6245" y="12307"/>
                </a:cubicBezTo>
                <a:cubicBezTo>
                  <a:pt x="6255" y="12326"/>
                  <a:pt x="6264" y="12365"/>
                  <a:pt x="6274" y="12384"/>
                </a:cubicBezTo>
                <a:cubicBezTo>
                  <a:pt x="6274" y="12384"/>
                  <a:pt x="6274" y="12422"/>
                  <a:pt x="6264" y="12422"/>
                </a:cubicBezTo>
                <a:cubicBezTo>
                  <a:pt x="6226" y="12480"/>
                  <a:pt x="6177" y="12538"/>
                  <a:pt x="6129" y="12595"/>
                </a:cubicBezTo>
                <a:cubicBezTo>
                  <a:pt x="6120" y="12614"/>
                  <a:pt x="6110" y="12595"/>
                  <a:pt x="6091" y="12595"/>
                </a:cubicBezTo>
                <a:cubicBezTo>
                  <a:pt x="6052" y="12538"/>
                  <a:pt x="6023" y="12499"/>
                  <a:pt x="5984" y="12442"/>
                </a:cubicBezTo>
                <a:cubicBezTo>
                  <a:pt x="5955" y="12422"/>
                  <a:pt x="5926" y="12422"/>
                  <a:pt x="5917" y="12461"/>
                </a:cubicBezTo>
                <a:cubicBezTo>
                  <a:pt x="5917" y="12518"/>
                  <a:pt x="5926" y="12557"/>
                  <a:pt x="5946" y="12576"/>
                </a:cubicBezTo>
                <a:cubicBezTo>
                  <a:pt x="5955" y="12595"/>
                  <a:pt x="5965" y="12634"/>
                  <a:pt x="5975" y="12653"/>
                </a:cubicBezTo>
                <a:cubicBezTo>
                  <a:pt x="5984" y="12653"/>
                  <a:pt x="5994" y="12672"/>
                  <a:pt x="5994" y="12691"/>
                </a:cubicBezTo>
                <a:cubicBezTo>
                  <a:pt x="5994" y="12710"/>
                  <a:pt x="5994" y="12749"/>
                  <a:pt x="5984" y="12768"/>
                </a:cubicBezTo>
                <a:cubicBezTo>
                  <a:pt x="5965" y="12787"/>
                  <a:pt x="5946" y="12787"/>
                  <a:pt x="5926" y="12806"/>
                </a:cubicBezTo>
                <a:cubicBezTo>
                  <a:pt x="5897" y="12826"/>
                  <a:pt x="5878" y="12806"/>
                  <a:pt x="5868" y="12710"/>
                </a:cubicBezTo>
                <a:cubicBezTo>
                  <a:pt x="5859" y="12691"/>
                  <a:pt x="5859" y="12653"/>
                  <a:pt x="5859" y="12634"/>
                </a:cubicBezTo>
                <a:cubicBezTo>
                  <a:pt x="5849" y="12576"/>
                  <a:pt x="5820" y="12557"/>
                  <a:pt x="5810" y="12576"/>
                </a:cubicBezTo>
                <a:cubicBezTo>
                  <a:pt x="5781" y="12614"/>
                  <a:pt x="5772" y="12691"/>
                  <a:pt x="5791" y="12787"/>
                </a:cubicBezTo>
                <a:cubicBezTo>
                  <a:pt x="5801" y="12864"/>
                  <a:pt x="5801" y="12922"/>
                  <a:pt x="5762" y="12941"/>
                </a:cubicBezTo>
                <a:cubicBezTo>
                  <a:pt x="5714" y="12979"/>
                  <a:pt x="5665" y="13018"/>
                  <a:pt x="5617" y="13056"/>
                </a:cubicBezTo>
                <a:cubicBezTo>
                  <a:pt x="5608" y="13018"/>
                  <a:pt x="5588" y="12979"/>
                  <a:pt x="5579" y="12960"/>
                </a:cubicBezTo>
                <a:cubicBezTo>
                  <a:pt x="5559" y="12902"/>
                  <a:pt x="5540" y="12883"/>
                  <a:pt x="5521" y="12902"/>
                </a:cubicBezTo>
                <a:cubicBezTo>
                  <a:pt x="5511" y="12922"/>
                  <a:pt x="5501" y="12960"/>
                  <a:pt x="5482" y="12979"/>
                </a:cubicBezTo>
                <a:cubicBezTo>
                  <a:pt x="5443" y="13018"/>
                  <a:pt x="5405" y="12998"/>
                  <a:pt x="5356" y="12922"/>
                </a:cubicBezTo>
                <a:cubicBezTo>
                  <a:pt x="5337" y="12883"/>
                  <a:pt x="5308" y="12864"/>
                  <a:pt x="5289" y="12826"/>
                </a:cubicBezTo>
                <a:cubicBezTo>
                  <a:pt x="5289" y="12826"/>
                  <a:pt x="5289" y="12826"/>
                  <a:pt x="5289" y="12806"/>
                </a:cubicBezTo>
                <a:cubicBezTo>
                  <a:pt x="5279" y="12845"/>
                  <a:pt x="5269" y="12864"/>
                  <a:pt x="5250" y="12845"/>
                </a:cubicBezTo>
                <a:cubicBezTo>
                  <a:pt x="5250" y="12845"/>
                  <a:pt x="5250" y="12845"/>
                  <a:pt x="5250" y="12845"/>
                </a:cubicBezTo>
                <a:cubicBezTo>
                  <a:pt x="5231" y="12922"/>
                  <a:pt x="5192" y="12979"/>
                  <a:pt x="5134" y="12902"/>
                </a:cubicBezTo>
                <a:cubicBezTo>
                  <a:pt x="5086" y="12845"/>
                  <a:pt x="5038" y="12826"/>
                  <a:pt x="4999" y="12845"/>
                </a:cubicBezTo>
                <a:cubicBezTo>
                  <a:pt x="4960" y="12864"/>
                  <a:pt x="4912" y="12864"/>
                  <a:pt x="4854" y="12826"/>
                </a:cubicBezTo>
                <a:cubicBezTo>
                  <a:pt x="4806" y="12787"/>
                  <a:pt x="4748" y="12768"/>
                  <a:pt x="4690" y="12730"/>
                </a:cubicBezTo>
                <a:cubicBezTo>
                  <a:pt x="4670" y="12730"/>
                  <a:pt x="4651" y="12691"/>
                  <a:pt x="4642" y="12653"/>
                </a:cubicBezTo>
                <a:cubicBezTo>
                  <a:pt x="4622" y="12634"/>
                  <a:pt x="4632" y="12576"/>
                  <a:pt x="4642" y="12538"/>
                </a:cubicBezTo>
                <a:cubicBezTo>
                  <a:pt x="4661" y="12518"/>
                  <a:pt x="4670" y="12499"/>
                  <a:pt x="4680" y="12480"/>
                </a:cubicBezTo>
                <a:cubicBezTo>
                  <a:pt x="4690" y="12461"/>
                  <a:pt x="4699" y="12442"/>
                  <a:pt x="4690" y="12403"/>
                </a:cubicBezTo>
                <a:cubicBezTo>
                  <a:pt x="4690" y="12384"/>
                  <a:pt x="4680" y="12346"/>
                  <a:pt x="4670" y="12326"/>
                </a:cubicBezTo>
                <a:cubicBezTo>
                  <a:pt x="4661" y="12307"/>
                  <a:pt x="4651" y="12307"/>
                  <a:pt x="4642" y="12307"/>
                </a:cubicBezTo>
                <a:cubicBezTo>
                  <a:pt x="4516" y="12307"/>
                  <a:pt x="4390" y="12269"/>
                  <a:pt x="4265" y="12230"/>
                </a:cubicBezTo>
                <a:cubicBezTo>
                  <a:pt x="4216" y="12211"/>
                  <a:pt x="4168" y="12192"/>
                  <a:pt x="4120" y="12211"/>
                </a:cubicBezTo>
                <a:cubicBezTo>
                  <a:pt x="3985" y="12230"/>
                  <a:pt x="3849" y="12192"/>
                  <a:pt x="3714" y="12173"/>
                </a:cubicBezTo>
                <a:cubicBezTo>
                  <a:pt x="3647" y="12154"/>
                  <a:pt x="3589" y="12154"/>
                  <a:pt x="3521" y="12173"/>
                </a:cubicBezTo>
                <a:cubicBezTo>
                  <a:pt x="3463" y="12173"/>
                  <a:pt x="3395" y="12173"/>
                  <a:pt x="3337" y="12173"/>
                </a:cubicBezTo>
                <a:cubicBezTo>
                  <a:pt x="3299" y="12173"/>
                  <a:pt x="3260" y="12134"/>
                  <a:pt x="3231" y="12077"/>
                </a:cubicBezTo>
                <a:cubicBezTo>
                  <a:pt x="3192" y="12038"/>
                  <a:pt x="3164" y="11981"/>
                  <a:pt x="3144" y="11866"/>
                </a:cubicBezTo>
                <a:cubicBezTo>
                  <a:pt x="3135" y="11808"/>
                  <a:pt x="3115" y="11770"/>
                  <a:pt x="3106" y="11712"/>
                </a:cubicBezTo>
                <a:cubicBezTo>
                  <a:pt x="3096" y="11693"/>
                  <a:pt x="3077" y="11693"/>
                  <a:pt x="3067" y="11674"/>
                </a:cubicBezTo>
                <a:cubicBezTo>
                  <a:pt x="3067" y="11674"/>
                  <a:pt x="3057" y="11693"/>
                  <a:pt x="3057" y="11693"/>
                </a:cubicBezTo>
                <a:cubicBezTo>
                  <a:pt x="3048" y="11770"/>
                  <a:pt x="3048" y="11827"/>
                  <a:pt x="3038" y="11904"/>
                </a:cubicBezTo>
                <a:cubicBezTo>
                  <a:pt x="3038" y="11923"/>
                  <a:pt x="3028" y="11923"/>
                  <a:pt x="3019" y="11923"/>
                </a:cubicBezTo>
                <a:cubicBezTo>
                  <a:pt x="3009" y="11923"/>
                  <a:pt x="2999" y="11904"/>
                  <a:pt x="2999" y="11885"/>
                </a:cubicBezTo>
                <a:cubicBezTo>
                  <a:pt x="2999" y="11654"/>
                  <a:pt x="2951" y="11443"/>
                  <a:pt x="2912" y="11213"/>
                </a:cubicBezTo>
                <a:cubicBezTo>
                  <a:pt x="2903" y="11155"/>
                  <a:pt x="2874" y="11117"/>
                  <a:pt x="2854" y="11174"/>
                </a:cubicBezTo>
                <a:cubicBezTo>
                  <a:pt x="2835" y="11270"/>
                  <a:pt x="2796" y="11251"/>
                  <a:pt x="2758" y="11155"/>
                </a:cubicBezTo>
                <a:cubicBezTo>
                  <a:pt x="2748" y="11405"/>
                  <a:pt x="2767" y="11654"/>
                  <a:pt x="2796" y="11923"/>
                </a:cubicBezTo>
                <a:cubicBezTo>
                  <a:pt x="2806" y="11942"/>
                  <a:pt x="2806" y="11981"/>
                  <a:pt x="2806" y="12000"/>
                </a:cubicBezTo>
                <a:cubicBezTo>
                  <a:pt x="2816" y="12058"/>
                  <a:pt x="2796" y="12115"/>
                  <a:pt x="2787" y="12096"/>
                </a:cubicBezTo>
                <a:cubicBezTo>
                  <a:pt x="2729" y="12038"/>
                  <a:pt x="2671" y="12019"/>
                  <a:pt x="2613" y="12019"/>
                </a:cubicBezTo>
                <a:cubicBezTo>
                  <a:pt x="2545" y="12019"/>
                  <a:pt x="2478" y="12019"/>
                  <a:pt x="2400" y="11904"/>
                </a:cubicBezTo>
                <a:cubicBezTo>
                  <a:pt x="2352" y="11846"/>
                  <a:pt x="2313" y="11866"/>
                  <a:pt x="2265" y="11885"/>
                </a:cubicBezTo>
                <a:cubicBezTo>
                  <a:pt x="2149" y="11923"/>
                  <a:pt x="2024" y="11866"/>
                  <a:pt x="1908" y="11846"/>
                </a:cubicBezTo>
                <a:cubicBezTo>
                  <a:pt x="1879" y="11846"/>
                  <a:pt x="1859" y="11808"/>
                  <a:pt x="1830" y="11789"/>
                </a:cubicBezTo>
                <a:cubicBezTo>
                  <a:pt x="1772" y="11731"/>
                  <a:pt x="1714" y="11693"/>
                  <a:pt x="1666" y="11731"/>
                </a:cubicBezTo>
                <a:cubicBezTo>
                  <a:pt x="1657" y="11731"/>
                  <a:pt x="1657" y="11731"/>
                  <a:pt x="1647" y="11731"/>
                </a:cubicBezTo>
                <a:cubicBezTo>
                  <a:pt x="1463" y="11635"/>
                  <a:pt x="1289" y="11654"/>
                  <a:pt x="1116" y="11501"/>
                </a:cubicBezTo>
                <a:cubicBezTo>
                  <a:pt x="1096" y="11501"/>
                  <a:pt x="1087" y="11462"/>
                  <a:pt x="1077" y="11443"/>
                </a:cubicBezTo>
                <a:cubicBezTo>
                  <a:pt x="1067" y="11386"/>
                  <a:pt x="1077" y="11366"/>
                  <a:pt x="1087" y="11328"/>
                </a:cubicBezTo>
                <a:cubicBezTo>
                  <a:pt x="1096" y="11328"/>
                  <a:pt x="1106" y="11309"/>
                  <a:pt x="1106" y="11270"/>
                </a:cubicBezTo>
                <a:cubicBezTo>
                  <a:pt x="1116" y="11251"/>
                  <a:pt x="1106" y="11213"/>
                  <a:pt x="1096" y="11194"/>
                </a:cubicBezTo>
                <a:cubicBezTo>
                  <a:pt x="1077" y="11155"/>
                  <a:pt x="1048" y="11155"/>
                  <a:pt x="1029" y="11174"/>
                </a:cubicBezTo>
                <a:cubicBezTo>
                  <a:pt x="1009" y="11194"/>
                  <a:pt x="1009" y="11251"/>
                  <a:pt x="1000" y="11309"/>
                </a:cubicBezTo>
                <a:cubicBezTo>
                  <a:pt x="1000" y="11328"/>
                  <a:pt x="1000" y="11328"/>
                  <a:pt x="1000" y="11347"/>
                </a:cubicBezTo>
                <a:cubicBezTo>
                  <a:pt x="971" y="11328"/>
                  <a:pt x="961" y="11251"/>
                  <a:pt x="942" y="11213"/>
                </a:cubicBezTo>
                <a:cubicBezTo>
                  <a:pt x="913" y="11098"/>
                  <a:pt x="884" y="11002"/>
                  <a:pt x="826" y="11002"/>
                </a:cubicBezTo>
                <a:cubicBezTo>
                  <a:pt x="797" y="11002"/>
                  <a:pt x="768" y="10963"/>
                  <a:pt x="739" y="10944"/>
                </a:cubicBezTo>
                <a:cubicBezTo>
                  <a:pt x="739" y="10944"/>
                  <a:pt x="720" y="10963"/>
                  <a:pt x="720" y="10982"/>
                </a:cubicBezTo>
                <a:cubicBezTo>
                  <a:pt x="710" y="11021"/>
                  <a:pt x="700" y="11059"/>
                  <a:pt x="700" y="11098"/>
                </a:cubicBezTo>
                <a:cubicBezTo>
                  <a:pt x="691" y="11155"/>
                  <a:pt x="681" y="11213"/>
                  <a:pt x="652" y="11194"/>
                </a:cubicBezTo>
                <a:cubicBezTo>
                  <a:pt x="633" y="11194"/>
                  <a:pt x="613" y="11194"/>
                  <a:pt x="584" y="11174"/>
                </a:cubicBezTo>
                <a:cubicBezTo>
                  <a:pt x="565" y="11136"/>
                  <a:pt x="536" y="11059"/>
                  <a:pt x="517" y="11021"/>
                </a:cubicBezTo>
                <a:cubicBezTo>
                  <a:pt x="488" y="10963"/>
                  <a:pt x="459" y="10963"/>
                  <a:pt x="449" y="11059"/>
                </a:cubicBezTo>
                <a:cubicBezTo>
                  <a:pt x="439" y="11098"/>
                  <a:pt x="430" y="11136"/>
                  <a:pt x="430" y="11155"/>
                </a:cubicBezTo>
                <a:cubicBezTo>
                  <a:pt x="420" y="11194"/>
                  <a:pt x="391" y="11194"/>
                  <a:pt x="381" y="11155"/>
                </a:cubicBezTo>
                <a:cubicBezTo>
                  <a:pt x="323" y="10982"/>
                  <a:pt x="265" y="10810"/>
                  <a:pt x="208" y="10637"/>
                </a:cubicBezTo>
                <a:cubicBezTo>
                  <a:pt x="169" y="10522"/>
                  <a:pt x="169" y="10387"/>
                  <a:pt x="150" y="10272"/>
                </a:cubicBezTo>
                <a:cubicBezTo>
                  <a:pt x="140" y="10253"/>
                  <a:pt x="130" y="10234"/>
                  <a:pt x="121" y="10234"/>
                </a:cubicBezTo>
                <a:cubicBezTo>
                  <a:pt x="111" y="10214"/>
                  <a:pt x="101" y="10253"/>
                  <a:pt x="92" y="10272"/>
                </a:cubicBezTo>
                <a:cubicBezTo>
                  <a:pt x="92" y="10272"/>
                  <a:pt x="92" y="10291"/>
                  <a:pt x="92" y="10310"/>
                </a:cubicBezTo>
                <a:cubicBezTo>
                  <a:pt x="92" y="10368"/>
                  <a:pt x="82" y="10426"/>
                  <a:pt x="63" y="10445"/>
                </a:cubicBezTo>
                <a:cubicBezTo>
                  <a:pt x="53" y="10445"/>
                  <a:pt x="53" y="10502"/>
                  <a:pt x="53" y="10502"/>
                </a:cubicBezTo>
                <a:cubicBezTo>
                  <a:pt x="92" y="10656"/>
                  <a:pt x="101" y="10848"/>
                  <a:pt x="169" y="10944"/>
                </a:cubicBezTo>
                <a:cubicBezTo>
                  <a:pt x="198" y="11002"/>
                  <a:pt x="227" y="11098"/>
                  <a:pt x="265" y="11194"/>
                </a:cubicBezTo>
                <a:cubicBezTo>
                  <a:pt x="314" y="11328"/>
                  <a:pt x="343" y="11482"/>
                  <a:pt x="343" y="11674"/>
                </a:cubicBezTo>
                <a:cubicBezTo>
                  <a:pt x="343" y="11770"/>
                  <a:pt x="343" y="11846"/>
                  <a:pt x="362" y="11942"/>
                </a:cubicBezTo>
                <a:cubicBezTo>
                  <a:pt x="381" y="12077"/>
                  <a:pt x="372" y="12192"/>
                  <a:pt x="343" y="12288"/>
                </a:cubicBezTo>
                <a:cubicBezTo>
                  <a:pt x="343" y="12230"/>
                  <a:pt x="333" y="12192"/>
                  <a:pt x="323" y="12154"/>
                </a:cubicBezTo>
                <a:cubicBezTo>
                  <a:pt x="304" y="12000"/>
                  <a:pt x="285" y="11981"/>
                  <a:pt x="237" y="12038"/>
                </a:cubicBezTo>
                <a:cubicBezTo>
                  <a:pt x="227" y="12058"/>
                  <a:pt x="217" y="12058"/>
                  <a:pt x="208" y="12077"/>
                </a:cubicBezTo>
                <a:cubicBezTo>
                  <a:pt x="169" y="12134"/>
                  <a:pt x="159" y="12250"/>
                  <a:pt x="188" y="12384"/>
                </a:cubicBezTo>
                <a:cubicBezTo>
                  <a:pt x="208" y="12499"/>
                  <a:pt x="237" y="12576"/>
                  <a:pt x="275" y="12653"/>
                </a:cubicBezTo>
                <a:cubicBezTo>
                  <a:pt x="304" y="12691"/>
                  <a:pt x="333" y="12749"/>
                  <a:pt x="362" y="12787"/>
                </a:cubicBezTo>
                <a:cubicBezTo>
                  <a:pt x="362" y="12883"/>
                  <a:pt x="362" y="12941"/>
                  <a:pt x="362" y="13018"/>
                </a:cubicBezTo>
                <a:cubicBezTo>
                  <a:pt x="372" y="13094"/>
                  <a:pt x="381" y="13171"/>
                  <a:pt x="401" y="13248"/>
                </a:cubicBezTo>
                <a:cubicBezTo>
                  <a:pt x="420" y="13363"/>
                  <a:pt x="420" y="13478"/>
                  <a:pt x="420" y="13574"/>
                </a:cubicBezTo>
                <a:cubicBezTo>
                  <a:pt x="410" y="13728"/>
                  <a:pt x="439" y="13843"/>
                  <a:pt x="497" y="13939"/>
                </a:cubicBezTo>
                <a:cubicBezTo>
                  <a:pt x="536" y="13997"/>
                  <a:pt x="565" y="14054"/>
                  <a:pt x="575" y="14150"/>
                </a:cubicBezTo>
                <a:cubicBezTo>
                  <a:pt x="584" y="14246"/>
                  <a:pt x="613" y="14323"/>
                  <a:pt x="652" y="14381"/>
                </a:cubicBezTo>
                <a:cubicBezTo>
                  <a:pt x="691" y="14458"/>
                  <a:pt x="739" y="14534"/>
                  <a:pt x="787" y="14592"/>
                </a:cubicBezTo>
                <a:cubicBezTo>
                  <a:pt x="816" y="14688"/>
                  <a:pt x="806" y="14822"/>
                  <a:pt x="864" y="14880"/>
                </a:cubicBezTo>
                <a:cubicBezTo>
                  <a:pt x="884" y="14918"/>
                  <a:pt x="903" y="14976"/>
                  <a:pt x="922" y="15034"/>
                </a:cubicBezTo>
                <a:cubicBezTo>
                  <a:pt x="961" y="15110"/>
                  <a:pt x="980" y="15226"/>
                  <a:pt x="971" y="15322"/>
                </a:cubicBezTo>
                <a:cubicBezTo>
                  <a:pt x="951" y="15322"/>
                  <a:pt x="932" y="15302"/>
                  <a:pt x="913" y="15283"/>
                </a:cubicBezTo>
                <a:cubicBezTo>
                  <a:pt x="903" y="15283"/>
                  <a:pt x="893" y="15264"/>
                  <a:pt x="893" y="15245"/>
                </a:cubicBezTo>
                <a:cubicBezTo>
                  <a:pt x="884" y="15206"/>
                  <a:pt x="884" y="15168"/>
                  <a:pt x="903" y="15149"/>
                </a:cubicBezTo>
                <a:cubicBezTo>
                  <a:pt x="903" y="15149"/>
                  <a:pt x="913" y="15130"/>
                  <a:pt x="913" y="15110"/>
                </a:cubicBezTo>
                <a:cubicBezTo>
                  <a:pt x="913" y="15091"/>
                  <a:pt x="913" y="15072"/>
                  <a:pt x="903" y="15053"/>
                </a:cubicBezTo>
                <a:cubicBezTo>
                  <a:pt x="884" y="15014"/>
                  <a:pt x="864" y="15014"/>
                  <a:pt x="845" y="15034"/>
                </a:cubicBezTo>
                <a:cubicBezTo>
                  <a:pt x="826" y="15034"/>
                  <a:pt x="826" y="15091"/>
                  <a:pt x="826" y="15130"/>
                </a:cubicBezTo>
                <a:cubicBezTo>
                  <a:pt x="826" y="15149"/>
                  <a:pt x="816" y="15149"/>
                  <a:pt x="816" y="15149"/>
                </a:cubicBezTo>
                <a:cubicBezTo>
                  <a:pt x="797" y="15149"/>
                  <a:pt x="787" y="15091"/>
                  <a:pt x="777" y="15053"/>
                </a:cubicBezTo>
                <a:cubicBezTo>
                  <a:pt x="748" y="14957"/>
                  <a:pt x="720" y="14899"/>
                  <a:pt x="671" y="14899"/>
                </a:cubicBezTo>
                <a:cubicBezTo>
                  <a:pt x="652" y="14899"/>
                  <a:pt x="623" y="14861"/>
                  <a:pt x="604" y="14842"/>
                </a:cubicBezTo>
                <a:cubicBezTo>
                  <a:pt x="594" y="14842"/>
                  <a:pt x="584" y="14861"/>
                  <a:pt x="575" y="14880"/>
                </a:cubicBezTo>
                <a:cubicBezTo>
                  <a:pt x="565" y="14899"/>
                  <a:pt x="565" y="14938"/>
                  <a:pt x="565" y="14957"/>
                </a:cubicBezTo>
                <a:cubicBezTo>
                  <a:pt x="555" y="15014"/>
                  <a:pt x="546" y="15053"/>
                  <a:pt x="526" y="15053"/>
                </a:cubicBezTo>
                <a:cubicBezTo>
                  <a:pt x="507" y="15034"/>
                  <a:pt x="488" y="15034"/>
                  <a:pt x="468" y="15014"/>
                </a:cubicBezTo>
                <a:cubicBezTo>
                  <a:pt x="439" y="14995"/>
                  <a:pt x="420" y="14938"/>
                  <a:pt x="401" y="14899"/>
                </a:cubicBezTo>
                <a:cubicBezTo>
                  <a:pt x="372" y="14861"/>
                  <a:pt x="362" y="14861"/>
                  <a:pt x="343" y="14918"/>
                </a:cubicBezTo>
                <a:cubicBezTo>
                  <a:pt x="343" y="14957"/>
                  <a:pt x="333" y="14995"/>
                  <a:pt x="323" y="15014"/>
                </a:cubicBezTo>
                <a:cubicBezTo>
                  <a:pt x="323" y="15034"/>
                  <a:pt x="304" y="15034"/>
                  <a:pt x="294" y="15014"/>
                </a:cubicBezTo>
                <a:cubicBezTo>
                  <a:pt x="237" y="14880"/>
                  <a:pt x="188" y="14726"/>
                  <a:pt x="140" y="14592"/>
                </a:cubicBezTo>
                <a:cubicBezTo>
                  <a:pt x="101" y="14515"/>
                  <a:pt x="101" y="14400"/>
                  <a:pt x="82" y="14323"/>
                </a:cubicBezTo>
                <a:cubicBezTo>
                  <a:pt x="72" y="14304"/>
                  <a:pt x="63" y="14285"/>
                  <a:pt x="53" y="14285"/>
                </a:cubicBezTo>
                <a:cubicBezTo>
                  <a:pt x="43" y="14285"/>
                  <a:pt x="43" y="14285"/>
                  <a:pt x="34" y="14304"/>
                </a:cubicBezTo>
                <a:cubicBezTo>
                  <a:pt x="34" y="14323"/>
                  <a:pt x="34" y="14323"/>
                  <a:pt x="34" y="14342"/>
                </a:cubicBezTo>
                <a:cubicBezTo>
                  <a:pt x="34" y="14400"/>
                  <a:pt x="24" y="14419"/>
                  <a:pt x="5" y="14438"/>
                </a:cubicBezTo>
                <a:cubicBezTo>
                  <a:pt x="5" y="14458"/>
                  <a:pt x="-5" y="14496"/>
                  <a:pt x="5" y="14496"/>
                </a:cubicBezTo>
                <a:cubicBezTo>
                  <a:pt x="34" y="14611"/>
                  <a:pt x="43" y="14765"/>
                  <a:pt x="101" y="14842"/>
                </a:cubicBezTo>
                <a:cubicBezTo>
                  <a:pt x="130" y="14880"/>
                  <a:pt x="159" y="14976"/>
                  <a:pt x="188" y="15034"/>
                </a:cubicBezTo>
                <a:cubicBezTo>
                  <a:pt x="227" y="15149"/>
                  <a:pt x="256" y="15264"/>
                  <a:pt x="256" y="15418"/>
                </a:cubicBezTo>
                <a:cubicBezTo>
                  <a:pt x="256" y="15475"/>
                  <a:pt x="265" y="15552"/>
                  <a:pt x="275" y="15629"/>
                </a:cubicBezTo>
                <a:cubicBezTo>
                  <a:pt x="294" y="15725"/>
                  <a:pt x="285" y="15821"/>
                  <a:pt x="265" y="15878"/>
                </a:cubicBezTo>
                <a:cubicBezTo>
                  <a:pt x="256" y="15859"/>
                  <a:pt x="256" y="15821"/>
                  <a:pt x="246" y="15782"/>
                </a:cubicBezTo>
                <a:cubicBezTo>
                  <a:pt x="237" y="15667"/>
                  <a:pt x="208" y="15648"/>
                  <a:pt x="169" y="15706"/>
                </a:cubicBezTo>
                <a:cubicBezTo>
                  <a:pt x="159" y="15706"/>
                  <a:pt x="150" y="15725"/>
                  <a:pt x="150" y="15725"/>
                </a:cubicBezTo>
                <a:cubicBezTo>
                  <a:pt x="111" y="15782"/>
                  <a:pt x="101" y="15859"/>
                  <a:pt x="130" y="15974"/>
                </a:cubicBezTo>
                <a:cubicBezTo>
                  <a:pt x="150" y="16051"/>
                  <a:pt x="179" y="16128"/>
                  <a:pt x="208" y="16166"/>
                </a:cubicBezTo>
                <a:cubicBezTo>
                  <a:pt x="237" y="16205"/>
                  <a:pt x="256" y="16243"/>
                  <a:pt x="275" y="16282"/>
                </a:cubicBezTo>
                <a:cubicBezTo>
                  <a:pt x="285" y="16339"/>
                  <a:pt x="275" y="16416"/>
                  <a:pt x="285" y="16474"/>
                </a:cubicBezTo>
                <a:cubicBezTo>
                  <a:pt x="294" y="16531"/>
                  <a:pt x="304" y="16589"/>
                  <a:pt x="314" y="16646"/>
                </a:cubicBezTo>
                <a:cubicBezTo>
                  <a:pt x="333" y="16742"/>
                  <a:pt x="333" y="16819"/>
                  <a:pt x="333" y="16896"/>
                </a:cubicBezTo>
                <a:cubicBezTo>
                  <a:pt x="323" y="17011"/>
                  <a:pt x="352" y="17107"/>
                  <a:pt x="401" y="17184"/>
                </a:cubicBezTo>
                <a:cubicBezTo>
                  <a:pt x="430" y="17222"/>
                  <a:pt x="459" y="17261"/>
                  <a:pt x="468" y="17357"/>
                </a:cubicBezTo>
                <a:cubicBezTo>
                  <a:pt x="478" y="17434"/>
                  <a:pt x="497" y="17491"/>
                  <a:pt x="526" y="17530"/>
                </a:cubicBezTo>
                <a:cubicBezTo>
                  <a:pt x="565" y="17587"/>
                  <a:pt x="604" y="17645"/>
                  <a:pt x="642" y="17702"/>
                </a:cubicBezTo>
                <a:cubicBezTo>
                  <a:pt x="671" y="17760"/>
                  <a:pt x="662" y="17875"/>
                  <a:pt x="710" y="17933"/>
                </a:cubicBezTo>
                <a:cubicBezTo>
                  <a:pt x="729" y="17952"/>
                  <a:pt x="748" y="17990"/>
                  <a:pt x="758" y="18029"/>
                </a:cubicBezTo>
                <a:cubicBezTo>
                  <a:pt x="806" y="18144"/>
                  <a:pt x="816" y="18317"/>
                  <a:pt x="787" y="18394"/>
                </a:cubicBezTo>
                <a:cubicBezTo>
                  <a:pt x="768" y="18432"/>
                  <a:pt x="748" y="18470"/>
                  <a:pt x="729" y="18490"/>
                </a:cubicBezTo>
                <a:cubicBezTo>
                  <a:pt x="710" y="18528"/>
                  <a:pt x="700" y="18566"/>
                  <a:pt x="720" y="18605"/>
                </a:cubicBezTo>
                <a:cubicBezTo>
                  <a:pt x="739" y="18682"/>
                  <a:pt x="758" y="18739"/>
                  <a:pt x="787" y="18778"/>
                </a:cubicBezTo>
                <a:cubicBezTo>
                  <a:pt x="797" y="18778"/>
                  <a:pt x="806" y="18778"/>
                  <a:pt x="806" y="18778"/>
                </a:cubicBezTo>
                <a:cubicBezTo>
                  <a:pt x="845" y="18778"/>
                  <a:pt x="893" y="18758"/>
                  <a:pt x="932" y="18758"/>
                </a:cubicBezTo>
                <a:cubicBezTo>
                  <a:pt x="932" y="18758"/>
                  <a:pt x="942" y="18720"/>
                  <a:pt x="942" y="18701"/>
                </a:cubicBezTo>
                <a:cubicBezTo>
                  <a:pt x="922" y="18624"/>
                  <a:pt x="903" y="18528"/>
                  <a:pt x="893" y="18451"/>
                </a:cubicBezTo>
                <a:cubicBezTo>
                  <a:pt x="884" y="18413"/>
                  <a:pt x="884" y="18355"/>
                  <a:pt x="903" y="18336"/>
                </a:cubicBezTo>
                <a:cubicBezTo>
                  <a:pt x="922" y="18317"/>
                  <a:pt x="942" y="18298"/>
                  <a:pt x="961" y="18298"/>
                </a:cubicBezTo>
                <a:cubicBezTo>
                  <a:pt x="1009" y="18336"/>
                  <a:pt x="1058" y="18317"/>
                  <a:pt x="1096" y="18317"/>
                </a:cubicBezTo>
                <a:cubicBezTo>
                  <a:pt x="1106" y="18317"/>
                  <a:pt x="1125" y="18336"/>
                  <a:pt x="1135" y="18355"/>
                </a:cubicBezTo>
                <a:cubicBezTo>
                  <a:pt x="1164" y="18470"/>
                  <a:pt x="1212" y="18490"/>
                  <a:pt x="1260" y="18547"/>
                </a:cubicBezTo>
                <a:cubicBezTo>
                  <a:pt x="1260" y="18566"/>
                  <a:pt x="1270" y="18586"/>
                  <a:pt x="1270" y="18605"/>
                </a:cubicBezTo>
                <a:cubicBezTo>
                  <a:pt x="1270" y="18624"/>
                  <a:pt x="1270" y="18624"/>
                  <a:pt x="1260" y="18624"/>
                </a:cubicBezTo>
                <a:cubicBezTo>
                  <a:pt x="1231" y="18624"/>
                  <a:pt x="1212" y="18624"/>
                  <a:pt x="1183" y="18624"/>
                </a:cubicBezTo>
                <a:cubicBezTo>
                  <a:pt x="1154" y="18624"/>
                  <a:pt x="1135" y="18662"/>
                  <a:pt x="1116" y="18701"/>
                </a:cubicBezTo>
                <a:cubicBezTo>
                  <a:pt x="1106" y="18720"/>
                  <a:pt x="1096" y="18778"/>
                  <a:pt x="1106" y="18816"/>
                </a:cubicBezTo>
                <a:cubicBezTo>
                  <a:pt x="1116" y="18931"/>
                  <a:pt x="1135" y="19046"/>
                  <a:pt x="1183" y="19104"/>
                </a:cubicBezTo>
                <a:cubicBezTo>
                  <a:pt x="1203" y="19142"/>
                  <a:pt x="1212" y="19162"/>
                  <a:pt x="1212" y="19200"/>
                </a:cubicBezTo>
                <a:cubicBezTo>
                  <a:pt x="1203" y="19238"/>
                  <a:pt x="1193" y="19258"/>
                  <a:pt x="1174" y="19258"/>
                </a:cubicBezTo>
                <a:cubicBezTo>
                  <a:pt x="1135" y="19296"/>
                  <a:pt x="1087" y="19258"/>
                  <a:pt x="1038" y="19238"/>
                </a:cubicBezTo>
                <a:cubicBezTo>
                  <a:pt x="1009" y="19219"/>
                  <a:pt x="980" y="19258"/>
                  <a:pt x="980" y="19315"/>
                </a:cubicBezTo>
                <a:cubicBezTo>
                  <a:pt x="980" y="19373"/>
                  <a:pt x="980" y="19430"/>
                  <a:pt x="980" y="19488"/>
                </a:cubicBezTo>
                <a:cubicBezTo>
                  <a:pt x="980" y="19584"/>
                  <a:pt x="990" y="19642"/>
                  <a:pt x="1048" y="19699"/>
                </a:cubicBezTo>
                <a:cubicBezTo>
                  <a:pt x="1087" y="19757"/>
                  <a:pt x="1087" y="19757"/>
                  <a:pt x="1077" y="19834"/>
                </a:cubicBezTo>
                <a:cubicBezTo>
                  <a:pt x="1077" y="19891"/>
                  <a:pt x="1067" y="19949"/>
                  <a:pt x="1067" y="20006"/>
                </a:cubicBezTo>
                <a:cubicBezTo>
                  <a:pt x="1067" y="20064"/>
                  <a:pt x="1048" y="20102"/>
                  <a:pt x="1019" y="20122"/>
                </a:cubicBezTo>
                <a:cubicBezTo>
                  <a:pt x="1009" y="20122"/>
                  <a:pt x="990" y="20160"/>
                  <a:pt x="1000" y="20198"/>
                </a:cubicBezTo>
                <a:cubicBezTo>
                  <a:pt x="1009" y="20218"/>
                  <a:pt x="1029" y="20256"/>
                  <a:pt x="1048" y="20275"/>
                </a:cubicBezTo>
                <a:cubicBezTo>
                  <a:pt x="1087" y="20314"/>
                  <a:pt x="1116" y="20294"/>
                  <a:pt x="1145" y="20237"/>
                </a:cubicBezTo>
                <a:cubicBezTo>
                  <a:pt x="1164" y="20160"/>
                  <a:pt x="1193" y="20160"/>
                  <a:pt x="1241" y="20179"/>
                </a:cubicBezTo>
                <a:cubicBezTo>
                  <a:pt x="1260" y="20198"/>
                  <a:pt x="1270" y="20198"/>
                  <a:pt x="1289" y="20218"/>
                </a:cubicBezTo>
                <a:cubicBezTo>
                  <a:pt x="1367" y="20275"/>
                  <a:pt x="1444" y="20275"/>
                  <a:pt x="1512" y="20218"/>
                </a:cubicBezTo>
                <a:cubicBezTo>
                  <a:pt x="1531" y="20198"/>
                  <a:pt x="1550" y="20198"/>
                  <a:pt x="1570" y="20218"/>
                </a:cubicBezTo>
                <a:cubicBezTo>
                  <a:pt x="1599" y="20237"/>
                  <a:pt x="1618" y="20237"/>
                  <a:pt x="1637" y="20275"/>
                </a:cubicBezTo>
                <a:cubicBezTo>
                  <a:pt x="1724" y="20371"/>
                  <a:pt x="1821" y="20371"/>
                  <a:pt x="1908" y="20410"/>
                </a:cubicBezTo>
                <a:cubicBezTo>
                  <a:pt x="1927" y="20410"/>
                  <a:pt x="1946" y="20410"/>
                  <a:pt x="1966" y="20390"/>
                </a:cubicBezTo>
                <a:cubicBezTo>
                  <a:pt x="2004" y="20371"/>
                  <a:pt x="2043" y="20390"/>
                  <a:pt x="2072" y="20486"/>
                </a:cubicBezTo>
                <a:cubicBezTo>
                  <a:pt x="2111" y="20621"/>
                  <a:pt x="2169" y="20698"/>
                  <a:pt x="2236" y="20736"/>
                </a:cubicBezTo>
                <a:cubicBezTo>
                  <a:pt x="2284" y="20755"/>
                  <a:pt x="2333" y="20774"/>
                  <a:pt x="2391" y="20794"/>
                </a:cubicBezTo>
                <a:cubicBezTo>
                  <a:pt x="2429" y="20832"/>
                  <a:pt x="2478" y="20832"/>
                  <a:pt x="2526" y="20870"/>
                </a:cubicBezTo>
                <a:cubicBezTo>
                  <a:pt x="2574" y="20909"/>
                  <a:pt x="2623" y="20909"/>
                  <a:pt x="2671" y="20909"/>
                </a:cubicBezTo>
                <a:cubicBezTo>
                  <a:pt x="2767" y="20890"/>
                  <a:pt x="2854" y="20870"/>
                  <a:pt x="2951" y="20870"/>
                </a:cubicBezTo>
                <a:cubicBezTo>
                  <a:pt x="3009" y="20870"/>
                  <a:pt x="3067" y="20890"/>
                  <a:pt x="3135" y="20928"/>
                </a:cubicBezTo>
                <a:cubicBezTo>
                  <a:pt x="3212" y="20966"/>
                  <a:pt x="3299" y="21005"/>
                  <a:pt x="3376" y="20986"/>
                </a:cubicBezTo>
                <a:cubicBezTo>
                  <a:pt x="3395" y="20986"/>
                  <a:pt x="3424" y="21024"/>
                  <a:pt x="3453" y="21043"/>
                </a:cubicBezTo>
                <a:cubicBezTo>
                  <a:pt x="3463" y="21043"/>
                  <a:pt x="3473" y="21062"/>
                  <a:pt x="3482" y="21082"/>
                </a:cubicBezTo>
                <a:cubicBezTo>
                  <a:pt x="3482" y="21101"/>
                  <a:pt x="3473" y="21120"/>
                  <a:pt x="3473" y="21120"/>
                </a:cubicBezTo>
                <a:cubicBezTo>
                  <a:pt x="3415" y="21139"/>
                  <a:pt x="3366" y="21120"/>
                  <a:pt x="3318" y="21158"/>
                </a:cubicBezTo>
                <a:cubicBezTo>
                  <a:pt x="3289" y="21178"/>
                  <a:pt x="3260" y="21178"/>
                  <a:pt x="3231" y="21158"/>
                </a:cubicBezTo>
                <a:cubicBezTo>
                  <a:pt x="3164" y="21082"/>
                  <a:pt x="3106" y="21082"/>
                  <a:pt x="3057" y="21158"/>
                </a:cubicBezTo>
                <a:cubicBezTo>
                  <a:pt x="3038" y="21178"/>
                  <a:pt x="3019" y="21178"/>
                  <a:pt x="2999" y="21197"/>
                </a:cubicBezTo>
                <a:cubicBezTo>
                  <a:pt x="2999" y="21216"/>
                  <a:pt x="2999" y="21235"/>
                  <a:pt x="2999" y="21254"/>
                </a:cubicBezTo>
                <a:cubicBezTo>
                  <a:pt x="2999" y="21274"/>
                  <a:pt x="3009" y="21274"/>
                  <a:pt x="3009" y="21293"/>
                </a:cubicBezTo>
                <a:cubicBezTo>
                  <a:pt x="3028" y="21293"/>
                  <a:pt x="3048" y="21312"/>
                  <a:pt x="3067" y="21312"/>
                </a:cubicBezTo>
                <a:cubicBezTo>
                  <a:pt x="3106" y="21331"/>
                  <a:pt x="3154" y="21331"/>
                  <a:pt x="3202" y="21350"/>
                </a:cubicBezTo>
                <a:cubicBezTo>
                  <a:pt x="3250" y="21370"/>
                  <a:pt x="3289" y="21389"/>
                  <a:pt x="3337" y="21370"/>
                </a:cubicBezTo>
                <a:cubicBezTo>
                  <a:pt x="3376" y="21370"/>
                  <a:pt x="3424" y="21370"/>
                  <a:pt x="3473" y="21389"/>
                </a:cubicBezTo>
                <a:cubicBezTo>
                  <a:pt x="3598" y="21446"/>
                  <a:pt x="3714" y="21427"/>
                  <a:pt x="3830" y="21446"/>
                </a:cubicBezTo>
                <a:cubicBezTo>
                  <a:pt x="3898" y="21466"/>
                  <a:pt x="3965" y="21466"/>
                  <a:pt x="4043" y="21523"/>
                </a:cubicBezTo>
                <a:cubicBezTo>
                  <a:pt x="4062" y="21542"/>
                  <a:pt x="4101" y="21562"/>
                  <a:pt x="4130" y="21542"/>
                </a:cubicBezTo>
                <a:cubicBezTo>
                  <a:pt x="4274" y="21523"/>
                  <a:pt x="4429" y="21562"/>
                  <a:pt x="4584" y="21562"/>
                </a:cubicBezTo>
                <a:cubicBezTo>
                  <a:pt x="4622" y="21542"/>
                  <a:pt x="4680" y="21581"/>
                  <a:pt x="4728" y="21600"/>
                </a:cubicBezTo>
                <a:cubicBezTo>
                  <a:pt x="4767" y="21542"/>
                  <a:pt x="4806" y="21485"/>
                  <a:pt x="4854" y="21446"/>
                </a:cubicBezTo>
                <a:cubicBezTo>
                  <a:pt x="4902" y="21389"/>
                  <a:pt x="4951" y="21370"/>
                  <a:pt x="5009" y="21408"/>
                </a:cubicBezTo>
                <a:cubicBezTo>
                  <a:pt x="5038" y="21446"/>
                  <a:pt x="5057" y="21427"/>
                  <a:pt x="5076" y="21408"/>
                </a:cubicBezTo>
                <a:cubicBezTo>
                  <a:pt x="5144" y="21331"/>
                  <a:pt x="5221" y="21350"/>
                  <a:pt x="5308" y="21446"/>
                </a:cubicBezTo>
                <a:cubicBezTo>
                  <a:pt x="5327" y="21466"/>
                  <a:pt x="5347" y="21466"/>
                  <a:pt x="5366" y="21446"/>
                </a:cubicBezTo>
                <a:cubicBezTo>
                  <a:pt x="5414" y="21408"/>
                  <a:pt x="5463" y="21389"/>
                  <a:pt x="5521" y="21389"/>
                </a:cubicBezTo>
                <a:cubicBezTo>
                  <a:pt x="5579" y="21389"/>
                  <a:pt x="5598" y="21331"/>
                  <a:pt x="5608" y="21254"/>
                </a:cubicBezTo>
                <a:cubicBezTo>
                  <a:pt x="5588" y="21235"/>
                  <a:pt x="5569" y="21216"/>
                  <a:pt x="5550" y="21178"/>
                </a:cubicBezTo>
                <a:cubicBezTo>
                  <a:pt x="5540" y="21158"/>
                  <a:pt x="5530" y="21139"/>
                  <a:pt x="5530" y="21120"/>
                </a:cubicBezTo>
                <a:cubicBezTo>
                  <a:pt x="5530" y="21062"/>
                  <a:pt x="5550" y="20986"/>
                  <a:pt x="5579" y="20986"/>
                </a:cubicBezTo>
                <a:cubicBezTo>
                  <a:pt x="5608" y="20986"/>
                  <a:pt x="5627" y="21024"/>
                  <a:pt x="5637" y="21043"/>
                </a:cubicBezTo>
                <a:cubicBezTo>
                  <a:pt x="5656" y="21082"/>
                  <a:pt x="5665" y="21101"/>
                  <a:pt x="5685" y="21120"/>
                </a:cubicBezTo>
                <a:cubicBezTo>
                  <a:pt x="5714" y="21101"/>
                  <a:pt x="5743" y="21062"/>
                  <a:pt x="5772" y="21024"/>
                </a:cubicBezTo>
                <a:cubicBezTo>
                  <a:pt x="5839" y="20928"/>
                  <a:pt x="5926" y="20909"/>
                  <a:pt x="6033" y="20986"/>
                </a:cubicBezTo>
                <a:cubicBezTo>
                  <a:pt x="6100" y="21024"/>
                  <a:pt x="6158" y="21005"/>
                  <a:pt x="6206" y="20966"/>
                </a:cubicBezTo>
                <a:cubicBezTo>
                  <a:pt x="6245" y="20928"/>
                  <a:pt x="6293" y="20909"/>
                  <a:pt x="6322" y="20870"/>
                </a:cubicBezTo>
                <a:cubicBezTo>
                  <a:pt x="6390" y="20794"/>
                  <a:pt x="6458" y="20794"/>
                  <a:pt x="6535" y="20909"/>
                </a:cubicBezTo>
                <a:cubicBezTo>
                  <a:pt x="6574" y="20947"/>
                  <a:pt x="6612" y="20947"/>
                  <a:pt x="6641" y="20947"/>
                </a:cubicBezTo>
                <a:cubicBezTo>
                  <a:pt x="6699" y="20928"/>
                  <a:pt x="6747" y="20909"/>
                  <a:pt x="6796" y="20909"/>
                </a:cubicBezTo>
                <a:cubicBezTo>
                  <a:pt x="6825" y="20909"/>
                  <a:pt x="6863" y="20909"/>
                  <a:pt x="6902" y="20909"/>
                </a:cubicBezTo>
                <a:cubicBezTo>
                  <a:pt x="6902" y="20909"/>
                  <a:pt x="6892" y="20909"/>
                  <a:pt x="6892" y="20909"/>
                </a:cubicBezTo>
                <a:cubicBezTo>
                  <a:pt x="6912" y="20909"/>
                  <a:pt x="6941" y="20890"/>
                  <a:pt x="6960" y="20890"/>
                </a:cubicBezTo>
                <a:cubicBezTo>
                  <a:pt x="6979" y="20870"/>
                  <a:pt x="7008" y="20890"/>
                  <a:pt x="7018" y="20947"/>
                </a:cubicBezTo>
                <a:cubicBezTo>
                  <a:pt x="7028" y="20986"/>
                  <a:pt x="7037" y="21024"/>
                  <a:pt x="7047" y="21082"/>
                </a:cubicBezTo>
                <a:cubicBezTo>
                  <a:pt x="7057" y="21120"/>
                  <a:pt x="7086" y="21158"/>
                  <a:pt x="7105" y="21158"/>
                </a:cubicBezTo>
                <a:cubicBezTo>
                  <a:pt x="7114" y="21158"/>
                  <a:pt x="7114" y="21139"/>
                  <a:pt x="7124" y="21139"/>
                </a:cubicBezTo>
                <a:cubicBezTo>
                  <a:pt x="7163" y="21101"/>
                  <a:pt x="7211" y="21101"/>
                  <a:pt x="7269" y="21120"/>
                </a:cubicBezTo>
                <a:cubicBezTo>
                  <a:pt x="7395" y="21197"/>
                  <a:pt x="7472" y="21120"/>
                  <a:pt x="7530" y="20947"/>
                </a:cubicBezTo>
                <a:cubicBezTo>
                  <a:pt x="7540" y="20909"/>
                  <a:pt x="7559" y="20870"/>
                  <a:pt x="7569" y="20832"/>
                </a:cubicBezTo>
                <a:cubicBezTo>
                  <a:pt x="7578" y="20813"/>
                  <a:pt x="7607" y="20832"/>
                  <a:pt x="7617" y="20851"/>
                </a:cubicBezTo>
                <a:cubicBezTo>
                  <a:pt x="7636" y="20890"/>
                  <a:pt x="7646" y="20928"/>
                  <a:pt x="7665" y="20986"/>
                </a:cubicBezTo>
                <a:cubicBezTo>
                  <a:pt x="7713" y="20986"/>
                  <a:pt x="7762" y="20928"/>
                  <a:pt x="7820" y="20966"/>
                </a:cubicBezTo>
                <a:cubicBezTo>
                  <a:pt x="7936" y="20947"/>
                  <a:pt x="8052" y="20890"/>
                  <a:pt x="8158" y="20813"/>
                </a:cubicBezTo>
                <a:cubicBezTo>
                  <a:pt x="8177" y="20794"/>
                  <a:pt x="8187" y="20736"/>
                  <a:pt x="8196" y="20698"/>
                </a:cubicBezTo>
                <a:cubicBezTo>
                  <a:pt x="8206" y="20659"/>
                  <a:pt x="8196" y="20602"/>
                  <a:pt x="8206" y="20563"/>
                </a:cubicBezTo>
                <a:cubicBezTo>
                  <a:pt x="8206" y="20525"/>
                  <a:pt x="8216" y="20486"/>
                  <a:pt x="8235" y="20467"/>
                </a:cubicBezTo>
                <a:cubicBezTo>
                  <a:pt x="8274" y="20448"/>
                  <a:pt x="8303" y="20429"/>
                  <a:pt x="8332" y="20429"/>
                </a:cubicBezTo>
                <a:cubicBezTo>
                  <a:pt x="8428" y="20390"/>
                  <a:pt x="8525" y="20371"/>
                  <a:pt x="8621" y="20352"/>
                </a:cubicBezTo>
                <a:cubicBezTo>
                  <a:pt x="8670" y="20352"/>
                  <a:pt x="8718" y="20390"/>
                  <a:pt x="8766" y="20448"/>
                </a:cubicBezTo>
                <a:cubicBezTo>
                  <a:pt x="8776" y="20429"/>
                  <a:pt x="8795" y="20390"/>
                  <a:pt x="8815" y="20371"/>
                </a:cubicBezTo>
                <a:cubicBezTo>
                  <a:pt x="8834" y="20352"/>
                  <a:pt x="8863" y="20390"/>
                  <a:pt x="8873" y="20429"/>
                </a:cubicBezTo>
                <a:cubicBezTo>
                  <a:pt x="8882" y="20448"/>
                  <a:pt x="8882" y="20448"/>
                  <a:pt x="8882" y="20467"/>
                </a:cubicBezTo>
                <a:cubicBezTo>
                  <a:pt x="8892" y="20486"/>
                  <a:pt x="8902" y="20525"/>
                  <a:pt x="8921" y="20544"/>
                </a:cubicBezTo>
                <a:cubicBezTo>
                  <a:pt x="8940" y="20544"/>
                  <a:pt x="8960" y="20506"/>
                  <a:pt x="8969" y="20467"/>
                </a:cubicBezTo>
                <a:cubicBezTo>
                  <a:pt x="8969" y="20429"/>
                  <a:pt x="8969" y="20371"/>
                  <a:pt x="8979" y="20352"/>
                </a:cubicBezTo>
                <a:cubicBezTo>
                  <a:pt x="8979" y="20333"/>
                  <a:pt x="8998" y="20333"/>
                  <a:pt x="9008" y="20333"/>
                </a:cubicBezTo>
                <a:cubicBezTo>
                  <a:pt x="9027" y="20352"/>
                  <a:pt x="9056" y="20390"/>
                  <a:pt x="9076" y="20429"/>
                </a:cubicBezTo>
                <a:cubicBezTo>
                  <a:pt x="9095" y="20448"/>
                  <a:pt x="9114" y="20486"/>
                  <a:pt x="9133" y="20525"/>
                </a:cubicBezTo>
                <a:cubicBezTo>
                  <a:pt x="9153" y="20544"/>
                  <a:pt x="9201" y="20563"/>
                  <a:pt x="9201" y="20525"/>
                </a:cubicBezTo>
                <a:cubicBezTo>
                  <a:pt x="9220" y="20410"/>
                  <a:pt x="9288" y="20371"/>
                  <a:pt x="9336" y="20333"/>
                </a:cubicBezTo>
                <a:cubicBezTo>
                  <a:pt x="9365" y="20294"/>
                  <a:pt x="9404" y="20275"/>
                  <a:pt x="9443" y="20256"/>
                </a:cubicBezTo>
                <a:cubicBezTo>
                  <a:pt x="9472" y="20256"/>
                  <a:pt x="9510" y="20256"/>
                  <a:pt x="9530" y="20218"/>
                </a:cubicBezTo>
                <a:cubicBezTo>
                  <a:pt x="9587" y="20141"/>
                  <a:pt x="9674" y="20141"/>
                  <a:pt x="9752" y="20102"/>
                </a:cubicBezTo>
                <a:cubicBezTo>
                  <a:pt x="9829" y="20083"/>
                  <a:pt x="9906" y="20045"/>
                  <a:pt x="9984" y="19987"/>
                </a:cubicBezTo>
                <a:cubicBezTo>
                  <a:pt x="10099" y="19891"/>
                  <a:pt x="10225" y="19853"/>
                  <a:pt x="10360" y="19795"/>
                </a:cubicBezTo>
                <a:cubicBezTo>
                  <a:pt x="10457" y="19776"/>
                  <a:pt x="10544" y="19757"/>
                  <a:pt x="10640" y="19718"/>
                </a:cubicBezTo>
                <a:cubicBezTo>
                  <a:pt x="10669" y="19718"/>
                  <a:pt x="10698" y="19718"/>
                  <a:pt x="10727" y="19718"/>
                </a:cubicBezTo>
                <a:cubicBezTo>
                  <a:pt x="10766" y="19738"/>
                  <a:pt x="10785" y="19718"/>
                  <a:pt x="10814" y="19699"/>
                </a:cubicBezTo>
                <a:cubicBezTo>
                  <a:pt x="10834" y="19661"/>
                  <a:pt x="10863" y="19642"/>
                  <a:pt x="10892" y="19642"/>
                </a:cubicBezTo>
                <a:cubicBezTo>
                  <a:pt x="10969" y="19603"/>
                  <a:pt x="11056" y="19603"/>
                  <a:pt x="11143" y="19584"/>
                </a:cubicBezTo>
                <a:cubicBezTo>
                  <a:pt x="11162" y="19565"/>
                  <a:pt x="11191" y="19565"/>
                  <a:pt x="11210" y="19565"/>
                </a:cubicBezTo>
                <a:cubicBezTo>
                  <a:pt x="11249" y="19546"/>
                  <a:pt x="11288" y="19526"/>
                  <a:pt x="11336" y="19507"/>
                </a:cubicBezTo>
                <a:cubicBezTo>
                  <a:pt x="11365" y="19507"/>
                  <a:pt x="11404" y="19526"/>
                  <a:pt x="11442" y="19526"/>
                </a:cubicBezTo>
                <a:cubicBezTo>
                  <a:pt x="11462" y="19488"/>
                  <a:pt x="11481" y="19450"/>
                  <a:pt x="11500" y="19411"/>
                </a:cubicBezTo>
                <a:cubicBezTo>
                  <a:pt x="11510" y="19392"/>
                  <a:pt x="11539" y="19373"/>
                  <a:pt x="11558" y="19392"/>
                </a:cubicBezTo>
                <a:cubicBezTo>
                  <a:pt x="11577" y="19392"/>
                  <a:pt x="11597" y="19411"/>
                  <a:pt x="11616" y="19430"/>
                </a:cubicBezTo>
                <a:cubicBezTo>
                  <a:pt x="11664" y="19469"/>
                  <a:pt x="11693" y="19430"/>
                  <a:pt x="11713" y="19373"/>
                </a:cubicBezTo>
                <a:cubicBezTo>
                  <a:pt x="11713" y="19354"/>
                  <a:pt x="11722" y="19354"/>
                  <a:pt x="11732" y="19334"/>
                </a:cubicBezTo>
                <a:cubicBezTo>
                  <a:pt x="11742" y="19315"/>
                  <a:pt x="11771" y="19315"/>
                  <a:pt x="11780" y="19354"/>
                </a:cubicBezTo>
                <a:cubicBezTo>
                  <a:pt x="11790" y="19373"/>
                  <a:pt x="11800" y="19411"/>
                  <a:pt x="11809" y="19450"/>
                </a:cubicBezTo>
                <a:cubicBezTo>
                  <a:pt x="11829" y="19507"/>
                  <a:pt x="11858" y="19526"/>
                  <a:pt x="11887" y="19507"/>
                </a:cubicBezTo>
                <a:cubicBezTo>
                  <a:pt x="11887" y="19507"/>
                  <a:pt x="11887" y="19507"/>
                  <a:pt x="11887" y="19507"/>
                </a:cubicBezTo>
                <a:cubicBezTo>
                  <a:pt x="11896" y="19507"/>
                  <a:pt x="11906" y="19507"/>
                  <a:pt x="11925" y="19507"/>
                </a:cubicBezTo>
                <a:cubicBezTo>
                  <a:pt x="11945" y="19488"/>
                  <a:pt x="11954" y="19450"/>
                  <a:pt x="11945" y="19411"/>
                </a:cubicBezTo>
                <a:cubicBezTo>
                  <a:pt x="11925" y="19373"/>
                  <a:pt x="11906" y="19334"/>
                  <a:pt x="11896" y="19296"/>
                </a:cubicBezTo>
                <a:cubicBezTo>
                  <a:pt x="11877" y="19258"/>
                  <a:pt x="11896" y="19200"/>
                  <a:pt x="11916" y="19200"/>
                </a:cubicBezTo>
                <a:cubicBezTo>
                  <a:pt x="11945" y="19200"/>
                  <a:pt x="11974" y="19200"/>
                  <a:pt x="11993" y="19238"/>
                </a:cubicBezTo>
                <a:cubicBezTo>
                  <a:pt x="12012" y="19277"/>
                  <a:pt x="12031" y="19334"/>
                  <a:pt x="12060" y="19373"/>
                </a:cubicBezTo>
                <a:cubicBezTo>
                  <a:pt x="12089" y="19430"/>
                  <a:pt x="12138" y="19450"/>
                  <a:pt x="12167" y="19430"/>
                </a:cubicBezTo>
                <a:cubicBezTo>
                  <a:pt x="12225" y="19373"/>
                  <a:pt x="12292" y="19315"/>
                  <a:pt x="12321" y="19219"/>
                </a:cubicBezTo>
                <a:cubicBezTo>
                  <a:pt x="12341" y="19142"/>
                  <a:pt x="12379" y="19123"/>
                  <a:pt x="12418" y="19104"/>
                </a:cubicBezTo>
                <a:cubicBezTo>
                  <a:pt x="12466" y="19085"/>
                  <a:pt x="12514" y="19066"/>
                  <a:pt x="12563" y="19046"/>
                </a:cubicBezTo>
                <a:cubicBezTo>
                  <a:pt x="12582" y="19066"/>
                  <a:pt x="12611" y="19085"/>
                  <a:pt x="12630" y="19066"/>
                </a:cubicBezTo>
                <a:cubicBezTo>
                  <a:pt x="12640" y="19046"/>
                  <a:pt x="12659" y="19027"/>
                  <a:pt x="12659" y="18989"/>
                </a:cubicBezTo>
                <a:cubicBezTo>
                  <a:pt x="12669" y="18931"/>
                  <a:pt x="12679" y="18854"/>
                  <a:pt x="12679" y="18797"/>
                </a:cubicBezTo>
                <a:cubicBezTo>
                  <a:pt x="12717" y="18758"/>
                  <a:pt x="12746" y="18797"/>
                  <a:pt x="12785" y="18816"/>
                </a:cubicBezTo>
                <a:cubicBezTo>
                  <a:pt x="12824" y="18835"/>
                  <a:pt x="12862" y="18854"/>
                  <a:pt x="12891" y="18816"/>
                </a:cubicBezTo>
                <a:cubicBezTo>
                  <a:pt x="12940" y="18778"/>
                  <a:pt x="12998" y="18758"/>
                  <a:pt x="13036" y="18720"/>
                </a:cubicBezTo>
                <a:cubicBezTo>
                  <a:pt x="13171" y="18586"/>
                  <a:pt x="13326" y="18509"/>
                  <a:pt x="13442" y="18355"/>
                </a:cubicBezTo>
                <a:cubicBezTo>
                  <a:pt x="13461" y="18336"/>
                  <a:pt x="13490" y="18336"/>
                  <a:pt x="13509" y="18317"/>
                </a:cubicBezTo>
                <a:cubicBezTo>
                  <a:pt x="13538" y="18298"/>
                  <a:pt x="13567" y="18298"/>
                  <a:pt x="13577" y="18259"/>
                </a:cubicBezTo>
                <a:cubicBezTo>
                  <a:pt x="13616" y="18182"/>
                  <a:pt x="13674" y="18182"/>
                  <a:pt x="13732" y="18202"/>
                </a:cubicBezTo>
                <a:cubicBezTo>
                  <a:pt x="13780" y="18221"/>
                  <a:pt x="13809" y="18182"/>
                  <a:pt x="13819" y="18125"/>
                </a:cubicBezTo>
                <a:cubicBezTo>
                  <a:pt x="13828" y="18106"/>
                  <a:pt x="13828" y="18067"/>
                  <a:pt x="13838" y="18048"/>
                </a:cubicBezTo>
                <a:cubicBezTo>
                  <a:pt x="13848" y="17990"/>
                  <a:pt x="13877" y="17971"/>
                  <a:pt x="13915" y="17971"/>
                </a:cubicBezTo>
                <a:cubicBezTo>
                  <a:pt x="13925" y="17971"/>
                  <a:pt x="13935" y="17971"/>
                  <a:pt x="13954" y="17990"/>
                </a:cubicBezTo>
                <a:cubicBezTo>
                  <a:pt x="14002" y="18010"/>
                  <a:pt x="14050" y="17990"/>
                  <a:pt x="14089" y="17933"/>
                </a:cubicBezTo>
                <a:cubicBezTo>
                  <a:pt x="14147" y="17856"/>
                  <a:pt x="14205" y="17798"/>
                  <a:pt x="14282" y="17760"/>
                </a:cubicBezTo>
                <a:cubicBezTo>
                  <a:pt x="14331" y="17741"/>
                  <a:pt x="14379" y="17683"/>
                  <a:pt x="14418" y="17626"/>
                </a:cubicBezTo>
                <a:cubicBezTo>
                  <a:pt x="14476" y="17530"/>
                  <a:pt x="14543" y="17453"/>
                  <a:pt x="14630" y="17395"/>
                </a:cubicBezTo>
                <a:cubicBezTo>
                  <a:pt x="14688" y="17376"/>
                  <a:pt x="14736" y="17318"/>
                  <a:pt x="14785" y="17261"/>
                </a:cubicBezTo>
                <a:cubicBezTo>
                  <a:pt x="14891" y="17146"/>
                  <a:pt x="14987" y="17050"/>
                  <a:pt x="15094" y="16934"/>
                </a:cubicBezTo>
                <a:cubicBezTo>
                  <a:pt x="15248" y="16762"/>
                  <a:pt x="15403" y="16608"/>
                  <a:pt x="15557" y="16435"/>
                </a:cubicBezTo>
                <a:cubicBezTo>
                  <a:pt x="15586" y="16397"/>
                  <a:pt x="15625" y="16378"/>
                  <a:pt x="15664" y="16339"/>
                </a:cubicBezTo>
                <a:cubicBezTo>
                  <a:pt x="15760" y="16262"/>
                  <a:pt x="15857" y="16166"/>
                  <a:pt x="15934" y="16032"/>
                </a:cubicBezTo>
                <a:cubicBezTo>
                  <a:pt x="16050" y="15859"/>
                  <a:pt x="16166" y="15706"/>
                  <a:pt x="16311" y="15590"/>
                </a:cubicBezTo>
                <a:cubicBezTo>
                  <a:pt x="16359" y="15533"/>
                  <a:pt x="16417" y="15475"/>
                  <a:pt x="16456" y="15398"/>
                </a:cubicBezTo>
                <a:cubicBezTo>
                  <a:pt x="16485" y="15341"/>
                  <a:pt x="16533" y="15283"/>
                  <a:pt x="16581" y="15226"/>
                </a:cubicBezTo>
                <a:cubicBezTo>
                  <a:pt x="16688" y="15110"/>
                  <a:pt x="16794" y="14995"/>
                  <a:pt x="16891" y="14842"/>
                </a:cubicBezTo>
                <a:cubicBezTo>
                  <a:pt x="16910" y="14803"/>
                  <a:pt x="16939" y="14765"/>
                  <a:pt x="16968" y="14746"/>
                </a:cubicBezTo>
                <a:cubicBezTo>
                  <a:pt x="17006" y="14726"/>
                  <a:pt x="17035" y="14669"/>
                  <a:pt x="17055" y="14611"/>
                </a:cubicBezTo>
                <a:cubicBezTo>
                  <a:pt x="17074" y="14573"/>
                  <a:pt x="17084" y="14534"/>
                  <a:pt x="17103" y="14515"/>
                </a:cubicBezTo>
                <a:cubicBezTo>
                  <a:pt x="17171" y="14477"/>
                  <a:pt x="17190" y="14400"/>
                  <a:pt x="17200" y="14304"/>
                </a:cubicBezTo>
                <a:cubicBezTo>
                  <a:pt x="17209" y="14266"/>
                  <a:pt x="17238" y="14246"/>
                  <a:pt x="17258" y="14246"/>
                </a:cubicBezTo>
                <a:cubicBezTo>
                  <a:pt x="17316" y="14227"/>
                  <a:pt x="17345" y="14189"/>
                  <a:pt x="17335" y="14112"/>
                </a:cubicBezTo>
                <a:cubicBezTo>
                  <a:pt x="17335" y="14054"/>
                  <a:pt x="17354" y="14035"/>
                  <a:pt x="17383" y="14035"/>
                </a:cubicBezTo>
                <a:cubicBezTo>
                  <a:pt x="17422" y="14016"/>
                  <a:pt x="17441" y="13997"/>
                  <a:pt x="17441" y="13939"/>
                </a:cubicBezTo>
                <a:cubicBezTo>
                  <a:pt x="17451" y="13843"/>
                  <a:pt x="17470" y="13786"/>
                  <a:pt x="17528" y="13747"/>
                </a:cubicBezTo>
                <a:cubicBezTo>
                  <a:pt x="17605" y="13690"/>
                  <a:pt x="17663" y="13574"/>
                  <a:pt x="17731" y="13478"/>
                </a:cubicBezTo>
                <a:cubicBezTo>
                  <a:pt x="17770" y="13440"/>
                  <a:pt x="17789" y="13382"/>
                  <a:pt x="17789" y="13325"/>
                </a:cubicBezTo>
                <a:cubicBezTo>
                  <a:pt x="17789" y="13267"/>
                  <a:pt x="17808" y="13210"/>
                  <a:pt x="17837" y="13171"/>
                </a:cubicBezTo>
                <a:cubicBezTo>
                  <a:pt x="17924" y="13037"/>
                  <a:pt x="18001" y="12922"/>
                  <a:pt x="18079" y="12787"/>
                </a:cubicBezTo>
                <a:cubicBezTo>
                  <a:pt x="18175" y="12653"/>
                  <a:pt x="18243" y="12480"/>
                  <a:pt x="18320" y="12326"/>
                </a:cubicBezTo>
                <a:cubicBezTo>
                  <a:pt x="18330" y="12307"/>
                  <a:pt x="18320" y="12269"/>
                  <a:pt x="18311" y="12269"/>
                </a:cubicBezTo>
                <a:cubicBezTo>
                  <a:pt x="18301" y="12250"/>
                  <a:pt x="18282" y="12250"/>
                  <a:pt x="18272" y="12269"/>
                </a:cubicBezTo>
                <a:cubicBezTo>
                  <a:pt x="18253" y="12288"/>
                  <a:pt x="18233" y="12307"/>
                  <a:pt x="18214" y="12346"/>
                </a:cubicBezTo>
                <a:cubicBezTo>
                  <a:pt x="18204" y="12365"/>
                  <a:pt x="18185" y="12365"/>
                  <a:pt x="18166" y="12365"/>
                </a:cubicBezTo>
                <a:cubicBezTo>
                  <a:pt x="18137" y="12346"/>
                  <a:pt x="18137" y="12307"/>
                  <a:pt x="18127" y="12288"/>
                </a:cubicBezTo>
                <a:cubicBezTo>
                  <a:pt x="18127" y="12269"/>
                  <a:pt x="18127" y="12250"/>
                  <a:pt x="18127" y="12211"/>
                </a:cubicBezTo>
                <a:cubicBezTo>
                  <a:pt x="18127" y="12192"/>
                  <a:pt x="18108" y="12173"/>
                  <a:pt x="18088" y="12173"/>
                </a:cubicBezTo>
                <a:cubicBezTo>
                  <a:pt x="18069" y="12192"/>
                  <a:pt x="18040" y="12192"/>
                  <a:pt x="18030" y="12211"/>
                </a:cubicBezTo>
                <a:cubicBezTo>
                  <a:pt x="17982" y="12269"/>
                  <a:pt x="17943" y="12326"/>
                  <a:pt x="17905" y="12384"/>
                </a:cubicBezTo>
                <a:cubicBezTo>
                  <a:pt x="17895" y="12403"/>
                  <a:pt x="17895" y="12422"/>
                  <a:pt x="17905" y="12442"/>
                </a:cubicBezTo>
                <a:cubicBezTo>
                  <a:pt x="17914" y="12461"/>
                  <a:pt x="17934" y="12461"/>
                  <a:pt x="17934" y="12461"/>
                </a:cubicBezTo>
                <a:cubicBezTo>
                  <a:pt x="17963" y="12442"/>
                  <a:pt x="17982" y="12422"/>
                  <a:pt x="18001" y="12403"/>
                </a:cubicBezTo>
                <a:cubicBezTo>
                  <a:pt x="18021" y="12403"/>
                  <a:pt x="18050" y="12422"/>
                  <a:pt x="18050" y="12461"/>
                </a:cubicBezTo>
                <a:cubicBezTo>
                  <a:pt x="18050" y="12480"/>
                  <a:pt x="18050" y="12499"/>
                  <a:pt x="18050" y="12518"/>
                </a:cubicBezTo>
                <a:cubicBezTo>
                  <a:pt x="18040" y="12538"/>
                  <a:pt x="18040" y="12557"/>
                  <a:pt x="18030" y="12557"/>
                </a:cubicBezTo>
                <a:cubicBezTo>
                  <a:pt x="17963" y="12672"/>
                  <a:pt x="17886" y="12730"/>
                  <a:pt x="17808" y="12806"/>
                </a:cubicBezTo>
                <a:cubicBezTo>
                  <a:pt x="17799" y="12826"/>
                  <a:pt x="17789" y="12826"/>
                  <a:pt x="17770" y="12826"/>
                </a:cubicBezTo>
                <a:cubicBezTo>
                  <a:pt x="17750" y="12826"/>
                  <a:pt x="17712" y="12806"/>
                  <a:pt x="17702" y="12768"/>
                </a:cubicBezTo>
                <a:cubicBezTo>
                  <a:pt x="17683" y="12691"/>
                  <a:pt x="17663" y="12595"/>
                  <a:pt x="17644" y="12499"/>
                </a:cubicBezTo>
                <a:cubicBezTo>
                  <a:pt x="17625" y="12422"/>
                  <a:pt x="17634" y="12346"/>
                  <a:pt x="17692" y="12307"/>
                </a:cubicBezTo>
                <a:cubicBezTo>
                  <a:pt x="17808" y="12211"/>
                  <a:pt x="17895" y="12038"/>
                  <a:pt x="18001" y="11923"/>
                </a:cubicBezTo>
                <a:cubicBezTo>
                  <a:pt x="18030" y="11885"/>
                  <a:pt x="18030" y="11808"/>
                  <a:pt x="18011" y="11770"/>
                </a:cubicBezTo>
                <a:cubicBezTo>
                  <a:pt x="17943" y="11674"/>
                  <a:pt x="17924" y="11539"/>
                  <a:pt x="17866" y="11424"/>
                </a:cubicBezTo>
                <a:cubicBezTo>
                  <a:pt x="17857" y="11405"/>
                  <a:pt x="17857" y="11405"/>
                  <a:pt x="17857" y="11386"/>
                </a:cubicBezTo>
                <a:cubicBezTo>
                  <a:pt x="17953" y="11232"/>
                  <a:pt x="18059" y="11059"/>
                  <a:pt x="18166" y="10906"/>
                </a:cubicBezTo>
                <a:cubicBezTo>
                  <a:pt x="18340" y="10637"/>
                  <a:pt x="18504" y="10368"/>
                  <a:pt x="18678" y="10099"/>
                </a:cubicBezTo>
                <a:cubicBezTo>
                  <a:pt x="18716" y="10022"/>
                  <a:pt x="18765" y="9965"/>
                  <a:pt x="18803" y="9907"/>
                </a:cubicBezTo>
                <a:cubicBezTo>
                  <a:pt x="18919" y="9773"/>
                  <a:pt x="19025" y="9600"/>
                  <a:pt x="19112" y="9408"/>
                </a:cubicBezTo>
                <a:cubicBezTo>
                  <a:pt x="19219" y="9139"/>
                  <a:pt x="19364" y="8909"/>
                  <a:pt x="19518" y="8698"/>
                </a:cubicBezTo>
                <a:cubicBezTo>
                  <a:pt x="19576" y="8602"/>
                  <a:pt x="19634" y="8506"/>
                  <a:pt x="19673" y="8390"/>
                </a:cubicBezTo>
                <a:cubicBezTo>
                  <a:pt x="19711" y="8294"/>
                  <a:pt x="19760" y="8218"/>
                  <a:pt x="19818" y="8122"/>
                </a:cubicBezTo>
                <a:cubicBezTo>
                  <a:pt x="19924" y="7910"/>
                  <a:pt x="20049" y="7718"/>
                  <a:pt x="20146" y="7488"/>
                </a:cubicBezTo>
                <a:cubicBezTo>
                  <a:pt x="20165" y="7430"/>
                  <a:pt x="20204" y="7392"/>
                  <a:pt x="20233" y="7354"/>
                </a:cubicBezTo>
                <a:cubicBezTo>
                  <a:pt x="20281" y="7277"/>
                  <a:pt x="20310" y="7200"/>
                  <a:pt x="20330" y="7123"/>
                </a:cubicBezTo>
                <a:cubicBezTo>
                  <a:pt x="20339" y="7066"/>
                  <a:pt x="20349" y="7008"/>
                  <a:pt x="20378" y="6989"/>
                </a:cubicBezTo>
                <a:cubicBezTo>
                  <a:pt x="20445" y="6912"/>
                  <a:pt x="20465" y="6797"/>
                  <a:pt x="20474" y="6682"/>
                </a:cubicBezTo>
                <a:cubicBezTo>
                  <a:pt x="20474" y="6624"/>
                  <a:pt x="20503" y="6586"/>
                  <a:pt x="20532" y="6566"/>
                </a:cubicBezTo>
                <a:cubicBezTo>
                  <a:pt x="20600" y="6528"/>
                  <a:pt x="20629" y="6470"/>
                  <a:pt x="20610" y="6355"/>
                </a:cubicBezTo>
                <a:cubicBezTo>
                  <a:pt x="20600" y="6298"/>
                  <a:pt x="20619" y="6259"/>
                  <a:pt x="20658" y="6240"/>
                </a:cubicBezTo>
                <a:cubicBezTo>
                  <a:pt x="20706" y="6221"/>
                  <a:pt x="20726" y="6163"/>
                  <a:pt x="20726" y="6086"/>
                </a:cubicBezTo>
                <a:cubicBezTo>
                  <a:pt x="20716" y="5971"/>
                  <a:pt x="20735" y="5894"/>
                  <a:pt x="20803" y="5818"/>
                </a:cubicBezTo>
                <a:cubicBezTo>
                  <a:pt x="20890" y="5702"/>
                  <a:pt x="20948" y="5530"/>
                  <a:pt x="21025" y="5376"/>
                </a:cubicBezTo>
                <a:cubicBezTo>
                  <a:pt x="21054" y="5318"/>
                  <a:pt x="21073" y="5242"/>
                  <a:pt x="21073" y="5165"/>
                </a:cubicBezTo>
                <a:cubicBezTo>
                  <a:pt x="21064" y="5069"/>
                  <a:pt x="21083" y="5011"/>
                  <a:pt x="21112" y="4934"/>
                </a:cubicBezTo>
                <a:cubicBezTo>
                  <a:pt x="21199" y="4742"/>
                  <a:pt x="21276" y="4531"/>
                  <a:pt x="21363" y="4339"/>
                </a:cubicBezTo>
                <a:cubicBezTo>
                  <a:pt x="21460" y="4109"/>
                  <a:pt x="21527" y="3859"/>
                  <a:pt x="21595" y="3629"/>
                </a:cubicBezTo>
                <a:cubicBezTo>
                  <a:pt x="21595" y="3610"/>
                  <a:pt x="21585" y="3571"/>
                  <a:pt x="21576" y="3571"/>
                </a:cubicBezTo>
                <a:cubicBezTo>
                  <a:pt x="21566" y="3552"/>
                  <a:pt x="21537" y="3571"/>
                  <a:pt x="21527" y="3571"/>
                </a:cubicBezTo>
                <a:cubicBezTo>
                  <a:pt x="21508" y="3610"/>
                  <a:pt x="21489" y="3667"/>
                  <a:pt x="21469" y="3706"/>
                </a:cubicBezTo>
                <a:cubicBezTo>
                  <a:pt x="21450" y="3744"/>
                  <a:pt x="21431" y="3763"/>
                  <a:pt x="21402" y="3763"/>
                </a:cubicBezTo>
                <a:cubicBezTo>
                  <a:pt x="21373" y="3744"/>
                  <a:pt x="21363" y="3725"/>
                  <a:pt x="21353" y="3686"/>
                </a:cubicBezTo>
                <a:cubicBezTo>
                  <a:pt x="21353" y="3648"/>
                  <a:pt x="21344" y="3629"/>
                  <a:pt x="21344" y="3610"/>
                </a:cubicBezTo>
                <a:cubicBezTo>
                  <a:pt x="21334" y="3571"/>
                  <a:pt x="21305" y="3552"/>
                  <a:pt x="21276" y="3571"/>
                </a:cubicBezTo>
                <a:cubicBezTo>
                  <a:pt x="21257" y="3590"/>
                  <a:pt x="21228" y="3610"/>
                  <a:pt x="21218" y="3648"/>
                </a:cubicBezTo>
                <a:cubicBezTo>
                  <a:pt x="21170" y="3744"/>
                  <a:pt x="21122" y="3840"/>
                  <a:pt x="21083" y="3936"/>
                </a:cubicBezTo>
                <a:cubicBezTo>
                  <a:pt x="21073" y="3936"/>
                  <a:pt x="21083" y="3994"/>
                  <a:pt x="21093" y="3994"/>
                </a:cubicBezTo>
                <a:cubicBezTo>
                  <a:pt x="21102" y="4013"/>
                  <a:pt x="21131" y="4013"/>
                  <a:pt x="21141" y="4013"/>
                </a:cubicBezTo>
                <a:cubicBezTo>
                  <a:pt x="21170" y="3974"/>
                  <a:pt x="21189" y="3936"/>
                  <a:pt x="21218" y="3898"/>
                </a:cubicBezTo>
                <a:cubicBezTo>
                  <a:pt x="21228" y="3878"/>
                  <a:pt x="21276" y="3898"/>
                  <a:pt x="21276" y="3936"/>
                </a:cubicBezTo>
                <a:cubicBezTo>
                  <a:pt x="21276" y="3955"/>
                  <a:pt x="21286" y="3994"/>
                  <a:pt x="21286" y="4013"/>
                </a:cubicBezTo>
                <a:cubicBezTo>
                  <a:pt x="21276" y="4032"/>
                  <a:pt x="21276" y="4070"/>
                  <a:pt x="21267" y="4090"/>
                </a:cubicBezTo>
                <a:cubicBezTo>
                  <a:pt x="21199" y="4243"/>
                  <a:pt x="21112" y="4378"/>
                  <a:pt x="21025" y="4493"/>
                </a:cubicBezTo>
                <a:cubicBezTo>
                  <a:pt x="21015" y="4512"/>
                  <a:pt x="20996" y="4531"/>
                  <a:pt x="20986" y="4531"/>
                </a:cubicBezTo>
                <a:cubicBezTo>
                  <a:pt x="20948" y="4570"/>
                  <a:pt x="20909" y="4550"/>
                  <a:pt x="20890" y="4512"/>
                </a:cubicBezTo>
                <a:cubicBezTo>
                  <a:pt x="20851" y="4416"/>
                  <a:pt x="20813" y="4320"/>
                  <a:pt x="20774" y="4205"/>
                </a:cubicBezTo>
                <a:cubicBezTo>
                  <a:pt x="20745" y="4109"/>
                  <a:pt x="20745" y="4013"/>
                  <a:pt x="20803" y="3936"/>
                </a:cubicBezTo>
                <a:cubicBezTo>
                  <a:pt x="20948" y="3744"/>
                  <a:pt x="21025" y="3494"/>
                  <a:pt x="21141" y="3283"/>
                </a:cubicBezTo>
                <a:cubicBezTo>
                  <a:pt x="21170" y="3245"/>
                  <a:pt x="21160" y="3149"/>
                  <a:pt x="21131" y="3110"/>
                </a:cubicBezTo>
                <a:cubicBezTo>
                  <a:pt x="21035" y="3014"/>
                  <a:pt x="20996" y="2861"/>
                  <a:pt x="20909" y="2746"/>
                </a:cubicBezTo>
                <a:cubicBezTo>
                  <a:pt x="20870" y="2707"/>
                  <a:pt x="20861" y="2650"/>
                  <a:pt x="20861" y="2573"/>
                </a:cubicBezTo>
                <a:cubicBezTo>
                  <a:pt x="20861" y="2554"/>
                  <a:pt x="20851" y="2515"/>
                  <a:pt x="20851" y="2477"/>
                </a:cubicBezTo>
                <a:cubicBezTo>
                  <a:pt x="20793" y="2496"/>
                  <a:pt x="20784" y="2573"/>
                  <a:pt x="20755" y="2611"/>
                </a:cubicBezTo>
                <a:cubicBezTo>
                  <a:pt x="20726" y="2650"/>
                  <a:pt x="20687" y="2688"/>
                  <a:pt x="20658" y="2726"/>
                </a:cubicBezTo>
                <a:cubicBezTo>
                  <a:pt x="20629" y="2765"/>
                  <a:pt x="20610" y="2803"/>
                  <a:pt x="20590" y="2842"/>
                </a:cubicBezTo>
                <a:cubicBezTo>
                  <a:pt x="20523" y="3091"/>
                  <a:pt x="20416" y="3283"/>
                  <a:pt x="20291" y="3456"/>
                </a:cubicBezTo>
                <a:cubicBezTo>
                  <a:pt x="20281" y="3475"/>
                  <a:pt x="20272" y="3494"/>
                  <a:pt x="20262" y="3514"/>
                </a:cubicBezTo>
                <a:cubicBezTo>
                  <a:pt x="20262" y="3533"/>
                  <a:pt x="20262" y="3552"/>
                  <a:pt x="20262" y="3552"/>
                </a:cubicBezTo>
                <a:cubicBezTo>
                  <a:pt x="20281" y="3552"/>
                  <a:pt x="20301" y="3571"/>
                  <a:pt x="20301" y="3571"/>
                </a:cubicBezTo>
                <a:cubicBezTo>
                  <a:pt x="20339" y="3552"/>
                  <a:pt x="20378" y="3514"/>
                  <a:pt x="20407" y="3456"/>
                </a:cubicBezTo>
                <a:cubicBezTo>
                  <a:pt x="20426" y="3437"/>
                  <a:pt x="20445" y="3379"/>
                  <a:pt x="20465" y="3341"/>
                </a:cubicBezTo>
                <a:cubicBezTo>
                  <a:pt x="20503" y="3283"/>
                  <a:pt x="20581" y="3245"/>
                  <a:pt x="20600" y="3302"/>
                </a:cubicBezTo>
                <a:cubicBezTo>
                  <a:pt x="20619" y="3341"/>
                  <a:pt x="20610" y="3456"/>
                  <a:pt x="20581" y="3514"/>
                </a:cubicBezTo>
                <a:cubicBezTo>
                  <a:pt x="20571" y="3514"/>
                  <a:pt x="20561" y="3533"/>
                  <a:pt x="20561" y="3533"/>
                </a:cubicBezTo>
                <a:cubicBezTo>
                  <a:pt x="20416" y="3610"/>
                  <a:pt x="20387" y="3840"/>
                  <a:pt x="20291" y="3974"/>
                </a:cubicBezTo>
                <a:cubicBezTo>
                  <a:pt x="20262" y="4013"/>
                  <a:pt x="20272" y="4070"/>
                  <a:pt x="20281" y="4128"/>
                </a:cubicBezTo>
                <a:cubicBezTo>
                  <a:pt x="20291" y="4166"/>
                  <a:pt x="20281" y="4224"/>
                  <a:pt x="20252" y="4262"/>
                </a:cubicBezTo>
                <a:cubicBezTo>
                  <a:pt x="20098" y="4435"/>
                  <a:pt x="19991" y="4666"/>
                  <a:pt x="19827" y="4838"/>
                </a:cubicBezTo>
                <a:cubicBezTo>
                  <a:pt x="19769" y="4896"/>
                  <a:pt x="19740" y="5011"/>
                  <a:pt x="19692" y="5088"/>
                </a:cubicBezTo>
                <a:cubicBezTo>
                  <a:pt x="19673" y="5107"/>
                  <a:pt x="19634" y="5107"/>
                  <a:pt x="19615" y="5088"/>
                </a:cubicBezTo>
                <a:cubicBezTo>
                  <a:pt x="19605" y="5069"/>
                  <a:pt x="19595" y="5050"/>
                  <a:pt x="19586" y="5030"/>
                </a:cubicBezTo>
                <a:cubicBezTo>
                  <a:pt x="19576" y="5011"/>
                  <a:pt x="19566" y="4992"/>
                  <a:pt x="19557" y="4973"/>
                </a:cubicBezTo>
                <a:cubicBezTo>
                  <a:pt x="19537" y="4934"/>
                  <a:pt x="19489" y="4915"/>
                  <a:pt x="19470" y="4954"/>
                </a:cubicBezTo>
                <a:cubicBezTo>
                  <a:pt x="19441" y="4973"/>
                  <a:pt x="19412" y="5011"/>
                  <a:pt x="19392" y="5030"/>
                </a:cubicBezTo>
                <a:cubicBezTo>
                  <a:pt x="19364" y="5088"/>
                  <a:pt x="19344" y="5146"/>
                  <a:pt x="19306" y="5165"/>
                </a:cubicBezTo>
                <a:cubicBezTo>
                  <a:pt x="19238" y="5222"/>
                  <a:pt x="19190" y="5280"/>
                  <a:pt x="19151" y="5376"/>
                </a:cubicBezTo>
                <a:cubicBezTo>
                  <a:pt x="19122" y="5453"/>
                  <a:pt x="19054" y="5434"/>
                  <a:pt x="19035" y="5530"/>
                </a:cubicBezTo>
                <a:cubicBezTo>
                  <a:pt x="19025" y="5568"/>
                  <a:pt x="18996" y="5626"/>
                  <a:pt x="18977" y="5683"/>
                </a:cubicBezTo>
                <a:cubicBezTo>
                  <a:pt x="18919" y="5798"/>
                  <a:pt x="18871" y="5914"/>
                  <a:pt x="18794" y="6010"/>
                </a:cubicBezTo>
                <a:cubicBezTo>
                  <a:pt x="18697" y="6125"/>
                  <a:pt x="18629" y="6278"/>
                  <a:pt x="18533" y="6374"/>
                </a:cubicBezTo>
                <a:cubicBezTo>
                  <a:pt x="18494" y="6413"/>
                  <a:pt x="18475" y="6490"/>
                  <a:pt x="18446" y="6547"/>
                </a:cubicBezTo>
                <a:cubicBezTo>
                  <a:pt x="18426" y="6586"/>
                  <a:pt x="18407" y="6643"/>
                  <a:pt x="18388" y="6662"/>
                </a:cubicBezTo>
                <a:cubicBezTo>
                  <a:pt x="18282" y="6739"/>
                  <a:pt x="18224" y="6893"/>
                  <a:pt x="18117" y="6950"/>
                </a:cubicBezTo>
                <a:cubicBezTo>
                  <a:pt x="18098" y="6970"/>
                  <a:pt x="18088" y="7008"/>
                  <a:pt x="18079" y="7027"/>
                </a:cubicBezTo>
                <a:cubicBezTo>
                  <a:pt x="18011" y="7219"/>
                  <a:pt x="17905" y="7373"/>
                  <a:pt x="17799" y="7507"/>
                </a:cubicBezTo>
                <a:cubicBezTo>
                  <a:pt x="17750" y="7546"/>
                  <a:pt x="17712" y="7603"/>
                  <a:pt x="17663" y="7642"/>
                </a:cubicBezTo>
                <a:cubicBezTo>
                  <a:pt x="17596" y="7699"/>
                  <a:pt x="17567" y="7680"/>
                  <a:pt x="17509" y="7546"/>
                </a:cubicBezTo>
                <a:cubicBezTo>
                  <a:pt x="17509" y="7526"/>
                  <a:pt x="17489" y="7526"/>
                  <a:pt x="17489" y="7526"/>
                </a:cubicBezTo>
                <a:cubicBezTo>
                  <a:pt x="17480" y="7546"/>
                  <a:pt x="17470" y="7565"/>
                  <a:pt x="17470" y="7584"/>
                </a:cubicBezTo>
                <a:cubicBezTo>
                  <a:pt x="17480" y="7622"/>
                  <a:pt x="17489" y="7680"/>
                  <a:pt x="17499" y="7718"/>
                </a:cubicBezTo>
                <a:cubicBezTo>
                  <a:pt x="17499" y="7757"/>
                  <a:pt x="17489" y="7776"/>
                  <a:pt x="17480" y="7795"/>
                </a:cubicBezTo>
                <a:cubicBezTo>
                  <a:pt x="17470" y="7795"/>
                  <a:pt x="17451" y="7795"/>
                  <a:pt x="17431" y="7776"/>
                </a:cubicBezTo>
                <a:cubicBezTo>
                  <a:pt x="17393" y="7738"/>
                  <a:pt x="17374" y="7680"/>
                  <a:pt x="17364" y="7622"/>
                </a:cubicBezTo>
                <a:cubicBezTo>
                  <a:pt x="17354" y="7603"/>
                  <a:pt x="17354" y="7565"/>
                  <a:pt x="17364" y="7546"/>
                </a:cubicBezTo>
                <a:cubicBezTo>
                  <a:pt x="17412" y="7450"/>
                  <a:pt x="17470" y="7354"/>
                  <a:pt x="17518" y="7258"/>
                </a:cubicBezTo>
                <a:cubicBezTo>
                  <a:pt x="17547" y="7200"/>
                  <a:pt x="17596" y="7181"/>
                  <a:pt x="17644" y="7181"/>
                </a:cubicBezTo>
                <a:cubicBezTo>
                  <a:pt x="17644" y="7181"/>
                  <a:pt x="17644" y="7181"/>
                  <a:pt x="17644" y="7181"/>
                </a:cubicBezTo>
                <a:cubicBezTo>
                  <a:pt x="17673" y="7181"/>
                  <a:pt x="17692" y="7162"/>
                  <a:pt x="17721" y="7162"/>
                </a:cubicBezTo>
                <a:cubicBezTo>
                  <a:pt x="17712" y="7162"/>
                  <a:pt x="17712" y="7162"/>
                  <a:pt x="17712" y="7162"/>
                </a:cubicBezTo>
                <a:cubicBezTo>
                  <a:pt x="17760" y="7085"/>
                  <a:pt x="17799" y="7027"/>
                  <a:pt x="17837" y="6950"/>
                </a:cubicBezTo>
                <a:cubicBezTo>
                  <a:pt x="17876" y="6874"/>
                  <a:pt x="17924" y="6816"/>
                  <a:pt x="17992" y="6797"/>
                </a:cubicBezTo>
                <a:cubicBezTo>
                  <a:pt x="18050" y="6778"/>
                  <a:pt x="18079" y="6720"/>
                  <a:pt x="18108" y="6643"/>
                </a:cubicBezTo>
                <a:cubicBezTo>
                  <a:pt x="18146" y="6586"/>
                  <a:pt x="18166" y="6509"/>
                  <a:pt x="18214" y="6470"/>
                </a:cubicBezTo>
                <a:cubicBezTo>
                  <a:pt x="18301" y="6374"/>
                  <a:pt x="18369" y="6278"/>
                  <a:pt x="18426" y="6144"/>
                </a:cubicBezTo>
                <a:cubicBezTo>
                  <a:pt x="18484" y="6029"/>
                  <a:pt x="18562" y="5933"/>
                  <a:pt x="18658" y="5933"/>
                </a:cubicBezTo>
                <a:cubicBezTo>
                  <a:pt x="18687" y="5875"/>
                  <a:pt x="18707" y="5798"/>
                  <a:pt x="18726" y="5741"/>
                </a:cubicBezTo>
                <a:cubicBezTo>
                  <a:pt x="18765" y="5664"/>
                  <a:pt x="18813" y="5606"/>
                  <a:pt x="18881" y="5606"/>
                </a:cubicBezTo>
                <a:cubicBezTo>
                  <a:pt x="18890" y="5530"/>
                  <a:pt x="18900" y="5434"/>
                  <a:pt x="18900" y="5357"/>
                </a:cubicBezTo>
                <a:cubicBezTo>
                  <a:pt x="18909" y="5261"/>
                  <a:pt x="18938" y="5222"/>
                  <a:pt x="18996" y="5222"/>
                </a:cubicBezTo>
                <a:cubicBezTo>
                  <a:pt x="19006" y="5222"/>
                  <a:pt x="19016" y="5203"/>
                  <a:pt x="19025" y="5203"/>
                </a:cubicBezTo>
                <a:cubicBezTo>
                  <a:pt x="19025" y="5107"/>
                  <a:pt x="19025" y="4992"/>
                  <a:pt x="19035" y="4877"/>
                </a:cubicBezTo>
                <a:cubicBezTo>
                  <a:pt x="19035" y="4781"/>
                  <a:pt x="19016" y="4704"/>
                  <a:pt x="18977" y="4627"/>
                </a:cubicBezTo>
                <a:cubicBezTo>
                  <a:pt x="18967" y="4608"/>
                  <a:pt x="18958" y="4589"/>
                  <a:pt x="18948" y="4570"/>
                </a:cubicBezTo>
                <a:cubicBezTo>
                  <a:pt x="18919" y="4493"/>
                  <a:pt x="18948" y="4416"/>
                  <a:pt x="19006" y="4397"/>
                </a:cubicBezTo>
                <a:cubicBezTo>
                  <a:pt x="19045" y="4397"/>
                  <a:pt x="19083" y="4416"/>
                  <a:pt x="19122" y="4454"/>
                </a:cubicBezTo>
                <a:cubicBezTo>
                  <a:pt x="19170" y="4474"/>
                  <a:pt x="19209" y="4474"/>
                  <a:pt x="19238" y="4435"/>
                </a:cubicBezTo>
                <a:cubicBezTo>
                  <a:pt x="19267" y="4397"/>
                  <a:pt x="19296" y="4378"/>
                  <a:pt x="19315" y="4339"/>
                </a:cubicBezTo>
                <a:cubicBezTo>
                  <a:pt x="19421" y="4128"/>
                  <a:pt x="19586" y="3994"/>
                  <a:pt x="19702" y="3782"/>
                </a:cubicBezTo>
                <a:cubicBezTo>
                  <a:pt x="19750" y="3706"/>
                  <a:pt x="19789" y="3610"/>
                  <a:pt x="19837" y="3533"/>
                </a:cubicBezTo>
                <a:cubicBezTo>
                  <a:pt x="19876" y="3475"/>
                  <a:pt x="19904" y="3418"/>
                  <a:pt x="19953" y="3379"/>
                </a:cubicBezTo>
                <a:cubicBezTo>
                  <a:pt x="20020" y="3322"/>
                  <a:pt x="20069" y="3226"/>
                  <a:pt x="20117" y="3130"/>
                </a:cubicBezTo>
                <a:cubicBezTo>
                  <a:pt x="20214" y="2938"/>
                  <a:pt x="20310" y="2784"/>
                  <a:pt x="20407" y="2611"/>
                </a:cubicBezTo>
                <a:cubicBezTo>
                  <a:pt x="20445" y="2534"/>
                  <a:pt x="20494" y="2458"/>
                  <a:pt x="20532" y="2362"/>
                </a:cubicBezTo>
                <a:cubicBezTo>
                  <a:pt x="20552" y="2304"/>
                  <a:pt x="20532" y="2208"/>
                  <a:pt x="20494" y="2170"/>
                </a:cubicBezTo>
                <a:cubicBezTo>
                  <a:pt x="20455" y="2150"/>
                  <a:pt x="20416" y="2112"/>
                  <a:pt x="20378" y="2093"/>
                </a:cubicBezTo>
                <a:cubicBezTo>
                  <a:pt x="20252" y="1997"/>
                  <a:pt x="20204" y="1882"/>
                  <a:pt x="20214" y="1670"/>
                </a:cubicBezTo>
                <a:cubicBezTo>
                  <a:pt x="20223" y="1536"/>
                  <a:pt x="20233" y="1421"/>
                  <a:pt x="20252" y="1306"/>
                </a:cubicBezTo>
                <a:cubicBezTo>
                  <a:pt x="20262" y="1190"/>
                  <a:pt x="20272" y="1094"/>
                  <a:pt x="20262" y="998"/>
                </a:cubicBezTo>
                <a:cubicBezTo>
                  <a:pt x="20252" y="902"/>
                  <a:pt x="20291" y="845"/>
                  <a:pt x="20310" y="749"/>
                </a:cubicBezTo>
                <a:cubicBezTo>
                  <a:pt x="20310" y="749"/>
                  <a:pt x="20301" y="730"/>
                  <a:pt x="20301" y="730"/>
                </a:cubicBezTo>
                <a:close/>
                <a:moveTo>
                  <a:pt x="20735" y="4704"/>
                </a:moveTo>
                <a:cubicBezTo>
                  <a:pt x="20716" y="4646"/>
                  <a:pt x="20726" y="4608"/>
                  <a:pt x="20755" y="4570"/>
                </a:cubicBezTo>
                <a:cubicBezTo>
                  <a:pt x="20784" y="4550"/>
                  <a:pt x="20813" y="4570"/>
                  <a:pt x="20832" y="4627"/>
                </a:cubicBezTo>
                <a:cubicBezTo>
                  <a:pt x="20842" y="4666"/>
                  <a:pt x="20842" y="4723"/>
                  <a:pt x="20842" y="4781"/>
                </a:cubicBezTo>
                <a:cubicBezTo>
                  <a:pt x="20842" y="4781"/>
                  <a:pt x="20822" y="4800"/>
                  <a:pt x="20803" y="4819"/>
                </a:cubicBezTo>
                <a:cubicBezTo>
                  <a:pt x="20774" y="4800"/>
                  <a:pt x="20764" y="4781"/>
                  <a:pt x="20735" y="4704"/>
                </a:cubicBezTo>
                <a:close/>
                <a:moveTo>
                  <a:pt x="18794" y="7027"/>
                </a:moveTo>
                <a:cubicBezTo>
                  <a:pt x="18794" y="7008"/>
                  <a:pt x="18794" y="7008"/>
                  <a:pt x="18784" y="7008"/>
                </a:cubicBezTo>
                <a:cubicBezTo>
                  <a:pt x="18794" y="7008"/>
                  <a:pt x="18803" y="7008"/>
                  <a:pt x="18803" y="7008"/>
                </a:cubicBezTo>
                <a:cubicBezTo>
                  <a:pt x="18803" y="7008"/>
                  <a:pt x="18803" y="7008"/>
                  <a:pt x="18794" y="7027"/>
                </a:cubicBezTo>
                <a:close/>
                <a:moveTo>
                  <a:pt x="18629" y="6778"/>
                </a:moveTo>
                <a:cubicBezTo>
                  <a:pt x="18639" y="6778"/>
                  <a:pt x="18658" y="6758"/>
                  <a:pt x="18668" y="6778"/>
                </a:cubicBezTo>
                <a:cubicBezTo>
                  <a:pt x="18687" y="6778"/>
                  <a:pt x="18687" y="6816"/>
                  <a:pt x="18678" y="6835"/>
                </a:cubicBezTo>
                <a:cubicBezTo>
                  <a:pt x="18658" y="6854"/>
                  <a:pt x="18639" y="6874"/>
                  <a:pt x="18620" y="6874"/>
                </a:cubicBezTo>
                <a:cubicBezTo>
                  <a:pt x="18600" y="6854"/>
                  <a:pt x="18610" y="6797"/>
                  <a:pt x="18629" y="6778"/>
                </a:cubicBezTo>
                <a:close/>
                <a:moveTo>
                  <a:pt x="18504" y="7104"/>
                </a:moveTo>
                <a:cubicBezTo>
                  <a:pt x="18504" y="7085"/>
                  <a:pt x="18513" y="7066"/>
                  <a:pt x="18523" y="7046"/>
                </a:cubicBezTo>
                <a:cubicBezTo>
                  <a:pt x="18533" y="7066"/>
                  <a:pt x="18552" y="7066"/>
                  <a:pt x="18552" y="7085"/>
                </a:cubicBezTo>
                <a:cubicBezTo>
                  <a:pt x="18562" y="7085"/>
                  <a:pt x="18542" y="7123"/>
                  <a:pt x="18542" y="7123"/>
                </a:cubicBezTo>
                <a:cubicBezTo>
                  <a:pt x="18523" y="7123"/>
                  <a:pt x="18513" y="7104"/>
                  <a:pt x="18504" y="7104"/>
                </a:cubicBezTo>
                <a:close/>
                <a:moveTo>
                  <a:pt x="18291" y="7392"/>
                </a:moveTo>
                <a:cubicBezTo>
                  <a:pt x="18282" y="7373"/>
                  <a:pt x="18291" y="7354"/>
                  <a:pt x="18282" y="7315"/>
                </a:cubicBezTo>
                <a:cubicBezTo>
                  <a:pt x="18301" y="7296"/>
                  <a:pt x="18320" y="7277"/>
                  <a:pt x="18340" y="7277"/>
                </a:cubicBezTo>
                <a:cubicBezTo>
                  <a:pt x="18349" y="7258"/>
                  <a:pt x="18369" y="7277"/>
                  <a:pt x="18378" y="7296"/>
                </a:cubicBezTo>
                <a:cubicBezTo>
                  <a:pt x="18378" y="7296"/>
                  <a:pt x="18378" y="7315"/>
                  <a:pt x="18378" y="7334"/>
                </a:cubicBezTo>
                <a:cubicBezTo>
                  <a:pt x="18369" y="7354"/>
                  <a:pt x="18349" y="7392"/>
                  <a:pt x="18330" y="7392"/>
                </a:cubicBezTo>
                <a:cubicBezTo>
                  <a:pt x="18320" y="7411"/>
                  <a:pt x="18301" y="7392"/>
                  <a:pt x="18291" y="7392"/>
                </a:cubicBezTo>
                <a:close/>
                <a:moveTo>
                  <a:pt x="18030" y="7776"/>
                </a:moveTo>
                <a:cubicBezTo>
                  <a:pt x="18050" y="7718"/>
                  <a:pt x="18079" y="7661"/>
                  <a:pt x="18108" y="7584"/>
                </a:cubicBezTo>
                <a:cubicBezTo>
                  <a:pt x="18117" y="7565"/>
                  <a:pt x="18137" y="7565"/>
                  <a:pt x="18146" y="7546"/>
                </a:cubicBezTo>
                <a:cubicBezTo>
                  <a:pt x="18156" y="7546"/>
                  <a:pt x="18166" y="7546"/>
                  <a:pt x="18175" y="7546"/>
                </a:cubicBezTo>
                <a:cubicBezTo>
                  <a:pt x="18185" y="7565"/>
                  <a:pt x="18195" y="7584"/>
                  <a:pt x="18185" y="7603"/>
                </a:cubicBezTo>
                <a:cubicBezTo>
                  <a:pt x="18146" y="7699"/>
                  <a:pt x="18098" y="7757"/>
                  <a:pt x="18030" y="7776"/>
                </a:cubicBezTo>
                <a:close/>
                <a:moveTo>
                  <a:pt x="17943" y="7930"/>
                </a:moveTo>
                <a:cubicBezTo>
                  <a:pt x="17934" y="7930"/>
                  <a:pt x="17934" y="7910"/>
                  <a:pt x="17943" y="7891"/>
                </a:cubicBezTo>
                <a:cubicBezTo>
                  <a:pt x="17953" y="7834"/>
                  <a:pt x="17982" y="7814"/>
                  <a:pt x="18021" y="7795"/>
                </a:cubicBezTo>
                <a:cubicBezTo>
                  <a:pt x="18011" y="7853"/>
                  <a:pt x="18011" y="7910"/>
                  <a:pt x="17982" y="7930"/>
                </a:cubicBezTo>
                <a:cubicBezTo>
                  <a:pt x="17963" y="7949"/>
                  <a:pt x="17953" y="7949"/>
                  <a:pt x="17943" y="7930"/>
                </a:cubicBezTo>
                <a:close/>
                <a:moveTo>
                  <a:pt x="584" y="16550"/>
                </a:moveTo>
                <a:cubicBezTo>
                  <a:pt x="584" y="16570"/>
                  <a:pt x="575" y="16570"/>
                  <a:pt x="575" y="16608"/>
                </a:cubicBezTo>
                <a:cubicBezTo>
                  <a:pt x="565" y="16742"/>
                  <a:pt x="565" y="16742"/>
                  <a:pt x="507" y="16608"/>
                </a:cubicBezTo>
                <a:cubicBezTo>
                  <a:pt x="488" y="16570"/>
                  <a:pt x="468" y="16531"/>
                  <a:pt x="449" y="16531"/>
                </a:cubicBezTo>
                <a:cubicBezTo>
                  <a:pt x="468" y="16435"/>
                  <a:pt x="497" y="16435"/>
                  <a:pt x="536" y="16435"/>
                </a:cubicBezTo>
                <a:cubicBezTo>
                  <a:pt x="565" y="16435"/>
                  <a:pt x="594" y="16474"/>
                  <a:pt x="584" y="16550"/>
                </a:cubicBezTo>
                <a:close/>
                <a:moveTo>
                  <a:pt x="720" y="13114"/>
                </a:moveTo>
                <a:cubicBezTo>
                  <a:pt x="720" y="13152"/>
                  <a:pt x="710" y="13171"/>
                  <a:pt x="710" y="13190"/>
                </a:cubicBezTo>
                <a:cubicBezTo>
                  <a:pt x="691" y="13363"/>
                  <a:pt x="691" y="13382"/>
                  <a:pt x="633" y="13210"/>
                </a:cubicBezTo>
                <a:cubicBezTo>
                  <a:pt x="604" y="13152"/>
                  <a:pt x="584" y="13114"/>
                  <a:pt x="555" y="13094"/>
                </a:cubicBezTo>
                <a:cubicBezTo>
                  <a:pt x="575" y="12998"/>
                  <a:pt x="623" y="12979"/>
                  <a:pt x="662" y="12979"/>
                </a:cubicBezTo>
                <a:cubicBezTo>
                  <a:pt x="700" y="12979"/>
                  <a:pt x="729" y="13037"/>
                  <a:pt x="720" y="13114"/>
                </a:cubicBezTo>
                <a:close/>
                <a:moveTo>
                  <a:pt x="7211" y="9466"/>
                </a:moveTo>
                <a:cubicBezTo>
                  <a:pt x="7221" y="9446"/>
                  <a:pt x="7221" y="9427"/>
                  <a:pt x="7221" y="9427"/>
                </a:cubicBezTo>
                <a:cubicBezTo>
                  <a:pt x="7221" y="9427"/>
                  <a:pt x="7221" y="9446"/>
                  <a:pt x="7221" y="9446"/>
                </a:cubicBezTo>
                <a:cubicBezTo>
                  <a:pt x="7221" y="9446"/>
                  <a:pt x="7221" y="9446"/>
                  <a:pt x="7211" y="9466"/>
                </a:cubicBezTo>
                <a:close/>
                <a:moveTo>
                  <a:pt x="7221" y="9178"/>
                </a:moveTo>
                <a:cubicBezTo>
                  <a:pt x="7221" y="9254"/>
                  <a:pt x="7221" y="9331"/>
                  <a:pt x="7221" y="9408"/>
                </a:cubicBezTo>
                <a:cubicBezTo>
                  <a:pt x="7192" y="9350"/>
                  <a:pt x="7153" y="9331"/>
                  <a:pt x="7124" y="9312"/>
                </a:cubicBezTo>
                <a:cubicBezTo>
                  <a:pt x="7114" y="9312"/>
                  <a:pt x="7114" y="9293"/>
                  <a:pt x="7114" y="9274"/>
                </a:cubicBezTo>
                <a:cubicBezTo>
                  <a:pt x="7105" y="9274"/>
                  <a:pt x="7105" y="9254"/>
                  <a:pt x="7114" y="9254"/>
                </a:cubicBezTo>
                <a:cubicBezTo>
                  <a:pt x="7134" y="9158"/>
                  <a:pt x="7172" y="9158"/>
                  <a:pt x="7221" y="9178"/>
                </a:cubicBezTo>
                <a:close/>
                <a:moveTo>
                  <a:pt x="9501" y="9082"/>
                </a:moveTo>
                <a:cubicBezTo>
                  <a:pt x="9510" y="9062"/>
                  <a:pt x="9510" y="9062"/>
                  <a:pt x="9510" y="9043"/>
                </a:cubicBezTo>
                <a:cubicBezTo>
                  <a:pt x="9510" y="9043"/>
                  <a:pt x="9510" y="9062"/>
                  <a:pt x="9510" y="9062"/>
                </a:cubicBezTo>
                <a:cubicBezTo>
                  <a:pt x="9510" y="9082"/>
                  <a:pt x="9510" y="9082"/>
                  <a:pt x="9501" y="9082"/>
                </a:cubicBezTo>
                <a:close/>
                <a:moveTo>
                  <a:pt x="16156" y="5050"/>
                </a:moveTo>
                <a:cubicBezTo>
                  <a:pt x="16166" y="5030"/>
                  <a:pt x="16166" y="5030"/>
                  <a:pt x="16176" y="5011"/>
                </a:cubicBezTo>
                <a:cubicBezTo>
                  <a:pt x="16176" y="5030"/>
                  <a:pt x="16176" y="5050"/>
                  <a:pt x="16156" y="5050"/>
                </a:cubicBezTo>
                <a:close/>
                <a:moveTo>
                  <a:pt x="17422" y="8621"/>
                </a:moveTo>
                <a:cubicBezTo>
                  <a:pt x="17422" y="8621"/>
                  <a:pt x="17412" y="8602"/>
                  <a:pt x="17422" y="8582"/>
                </a:cubicBezTo>
                <a:cubicBezTo>
                  <a:pt x="17441" y="8544"/>
                  <a:pt x="17460" y="8486"/>
                  <a:pt x="17499" y="8486"/>
                </a:cubicBezTo>
                <a:cubicBezTo>
                  <a:pt x="17509" y="8486"/>
                  <a:pt x="17518" y="8506"/>
                  <a:pt x="17518" y="8506"/>
                </a:cubicBezTo>
                <a:cubicBezTo>
                  <a:pt x="17528" y="8525"/>
                  <a:pt x="17528" y="8525"/>
                  <a:pt x="17528" y="8544"/>
                </a:cubicBezTo>
                <a:cubicBezTo>
                  <a:pt x="17509" y="8602"/>
                  <a:pt x="17480" y="8640"/>
                  <a:pt x="17441" y="8640"/>
                </a:cubicBezTo>
                <a:cubicBezTo>
                  <a:pt x="17431" y="8640"/>
                  <a:pt x="17422" y="8640"/>
                  <a:pt x="17422" y="8621"/>
                </a:cubicBezTo>
                <a:close/>
                <a:moveTo>
                  <a:pt x="17122" y="8083"/>
                </a:moveTo>
                <a:cubicBezTo>
                  <a:pt x="17113" y="7968"/>
                  <a:pt x="17151" y="7891"/>
                  <a:pt x="17190" y="7795"/>
                </a:cubicBezTo>
                <a:cubicBezTo>
                  <a:pt x="17190" y="7795"/>
                  <a:pt x="17209" y="7795"/>
                  <a:pt x="17219" y="7795"/>
                </a:cubicBezTo>
                <a:cubicBezTo>
                  <a:pt x="17219" y="7795"/>
                  <a:pt x="17219" y="7814"/>
                  <a:pt x="17229" y="7834"/>
                </a:cubicBezTo>
                <a:cubicBezTo>
                  <a:pt x="17229" y="7853"/>
                  <a:pt x="17238" y="7872"/>
                  <a:pt x="17248" y="7891"/>
                </a:cubicBezTo>
                <a:cubicBezTo>
                  <a:pt x="17258" y="7891"/>
                  <a:pt x="17267" y="7872"/>
                  <a:pt x="17287" y="7872"/>
                </a:cubicBezTo>
                <a:cubicBezTo>
                  <a:pt x="17296" y="7853"/>
                  <a:pt x="17316" y="7853"/>
                  <a:pt x="17335" y="7853"/>
                </a:cubicBezTo>
                <a:cubicBezTo>
                  <a:pt x="17345" y="7853"/>
                  <a:pt x="17354" y="7872"/>
                  <a:pt x="17374" y="7891"/>
                </a:cubicBezTo>
                <a:cubicBezTo>
                  <a:pt x="17374" y="7891"/>
                  <a:pt x="17374" y="7910"/>
                  <a:pt x="17374" y="7930"/>
                </a:cubicBezTo>
                <a:cubicBezTo>
                  <a:pt x="17316" y="8045"/>
                  <a:pt x="17238" y="8102"/>
                  <a:pt x="17142" y="8141"/>
                </a:cubicBezTo>
                <a:cubicBezTo>
                  <a:pt x="17142" y="8141"/>
                  <a:pt x="17122" y="8102"/>
                  <a:pt x="17122" y="8083"/>
                </a:cubicBezTo>
                <a:close/>
                <a:moveTo>
                  <a:pt x="17113" y="9120"/>
                </a:moveTo>
                <a:cubicBezTo>
                  <a:pt x="17113" y="9120"/>
                  <a:pt x="17103" y="9120"/>
                  <a:pt x="17093" y="9120"/>
                </a:cubicBezTo>
                <a:cubicBezTo>
                  <a:pt x="17103" y="9120"/>
                  <a:pt x="17103" y="9101"/>
                  <a:pt x="17113" y="9101"/>
                </a:cubicBezTo>
                <a:cubicBezTo>
                  <a:pt x="17113" y="9101"/>
                  <a:pt x="17113" y="9120"/>
                  <a:pt x="17113" y="9120"/>
                </a:cubicBezTo>
                <a:close/>
                <a:moveTo>
                  <a:pt x="16775" y="8640"/>
                </a:moveTo>
                <a:cubicBezTo>
                  <a:pt x="16765" y="8678"/>
                  <a:pt x="16755" y="8678"/>
                  <a:pt x="16755" y="8640"/>
                </a:cubicBezTo>
                <a:cubicBezTo>
                  <a:pt x="16755" y="8640"/>
                  <a:pt x="16765" y="8621"/>
                  <a:pt x="16765" y="8621"/>
                </a:cubicBezTo>
                <a:cubicBezTo>
                  <a:pt x="16775" y="8621"/>
                  <a:pt x="16794" y="8621"/>
                  <a:pt x="16804" y="8602"/>
                </a:cubicBezTo>
                <a:cubicBezTo>
                  <a:pt x="16794" y="8621"/>
                  <a:pt x="16784" y="8640"/>
                  <a:pt x="16775" y="8640"/>
                </a:cubicBezTo>
                <a:close/>
                <a:moveTo>
                  <a:pt x="14717" y="6989"/>
                </a:moveTo>
                <a:cubicBezTo>
                  <a:pt x="14717" y="6989"/>
                  <a:pt x="14717" y="7008"/>
                  <a:pt x="14717" y="7008"/>
                </a:cubicBezTo>
                <a:cubicBezTo>
                  <a:pt x="14698" y="7027"/>
                  <a:pt x="14688" y="6989"/>
                  <a:pt x="14678" y="6950"/>
                </a:cubicBezTo>
                <a:cubicBezTo>
                  <a:pt x="14688" y="6970"/>
                  <a:pt x="14707" y="6970"/>
                  <a:pt x="14717" y="6989"/>
                </a:cubicBezTo>
                <a:close/>
                <a:moveTo>
                  <a:pt x="14514" y="7085"/>
                </a:moveTo>
                <a:cubicBezTo>
                  <a:pt x="14524" y="7085"/>
                  <a:pt x="14524" y="7104"/>
                  <a:pt x="14524" y="7104"/>
                </a:cubicBezTo>
                <a:cubicBezTo>
                  <a:pt x="14524" y="7085"/>
                  <a:pt x="14514" y="7085"/>
                  <a:pt x="14514" y="7066"/>
                </a:cubicBezTo>
                <a:cubicBezTo>
                  <a:pt x="14514" y="7066"/>
                  <a:pt x="14514" y="7085"/>
                  <a:pt x="14514" y="7085"/>
                </a:cubicBezTo>
                <a:close/>
                <a:moveTo>
                  <a:pt x="15219" y="14477"/>
                </a:moveTo>
                <a:cubicBezTo>
                  <a:pt x="15229" y="14477"/>
                  <a:pt x="15229" y="14458"/>
                  <a:pt x="15229" y="14458"/>
                </a:cubicBezTo>
                <a:cubicBezTo>
                  <a:pt x="15239" y="14477"/>
                  <a:pt x="15248" y="14477"/>
                  <a:pt x="15258" y="14477"/>
                </a:cubicBezTo>
                <a:cubicBezTo>
                  <a:pt x="15239" y="14477"/>
                  <a:pt x="15229" y="14477"/>
                  <a:pt x="15219" y="14477"/>
                </a:cubicBezTo>
                <a:cubicBezTo>
                  <a:pt x="15219" y="14477"/>
                  <a:pt x="15219" y="14477"/>
                  <a:pt x="15219" y="14477"/>
                </a:cubicBezTo>
                <a:close/>
                <a:moveTo>
                  <a:pt x="16939" y="8352"/>
                </a:moveTo>
                <a:cubicBezTo>
                  <a:pt x="16939" y="8333"/>
                  <a:pt x="16939" y="8314"/>
                  <a:pt x="16948" y="8314"/>
                </a:cubicBezTo>
                <a:cubicBezTo>
                  <a:pt x="16958" y="8294"/>
                  <a:pt x="16977" y="8294"/>
                  <a:pt x="16987" y="8294"/>
                </a:cubicBezTo>
                <a:cubicBezTo>
                  <a:pt x="16987" y="8314"/>
                  <a:pt x="16997" y="8333"/>
                  <a:pt x="16987" y="8352"/>
                </a:cubicBezTo>
                <a:cubicBezTo>
                  <a:pt x="16987" y="8371"/>
                  <a:pt x="16968" y="8371"/>
                  <a:pt x="16958" y="8371"/>
                </a:cubicBezTo>
                <a:cubicBezTo>
                  <a:pt x="16948" y="8371"/>
                  <a:pt x="16939" y="8371"/>
                  <a:pt x="16939" y="8352"/>
                </a:cubicBezTo>
                <a:close/>
                <a:moveTo>
                  <a:pt x="16987" y="8275"/>
                </a:moveTo>
                <a:cubicBezTo>
                  <a:pt x="16987" y="8275"/>
                  <a:pt x="16987" y="8256"/>
                  <a:pt x="16987" y="8256"/>
                </a:cubicBezTo>
                <a:cubicBezTo>
                  <a:pt x="16987" y="8256"/>
                  <a:pt x="16987" y="8237"/>
                  <a:pt x="16997" y="8237"/>
                </a:cubicBezTo>
                <a:cubicBezTo>
                  <a:pt x="16987" y="8256"/>
                  <a:pt x="16987" y="8256"/>
                  <a:pt x="16987" y="8275"/>
                </a:cubicBezTo>
                <a:close/>
                <a:moveTo>
                  <a:pt x="17364" y="12077"/>
                </a:moveTo>
                <a:cubicBezTo>
                  <a:pt x="17374" y="12058"/>
                  <a:pt x="17383" y="12038"/>
                  <a:pt x="17393" y="12019"/>
                </a:cubicBezTo>
                <a:cubicBezTo>
                  <a:pt x="17441" y="11904"/>
                  <a:pt x="17509" y="11808"/>
                  <a:pt x="17576" y="11731"/>
                </a:cubicBezTo>
                <a:cubicBezTo>
                  <a:pt x="17576" y="11731"/>
                  <a:pt x="17586" y="11750"/>
                  <a:pt x="17586" y="11750"/>
                </a:cubicBezTo>
                <a:cubicBezTo>
                  <a:pt x="17596" y="11789"/>
                  <a:pt x="17586" y="11866"/>
                  <a:pt x="17547" y="11904"/>
                </a:cubicBezTo>
                <a:cubicBezTo>
                  <a:pt x="17547" y="11904"/>
                  <a:pt x="17538" y="11923"/>
                  <a:pt x="17538" y="11923"/>
                </a:cubicBezTo>
                <a:cubicBezTo>
                  <a:pt x="17451" y="11923"/>
                  <a:pt x="17412" y="12000"/>
                  <a:pt x="17364" y="12077"/>
                </a:cubicBezTo>
                <a:close/>
                <a:moveTo>
                  <a:pt x="17576" y="12883"/>
                </a:moveTo>
                <a:cubicBezTo>
                  <a:pt x="17557" y="12826"/>
                  <a:pt x="17567" y="12787"/>
                  <a:pt x="17596" y="12787"/>
                </a:cubicBezTo>
                <a:cubicBezTo>
                  <a:pt x="17615" y="12768"/>
                  <a:pt x="17644" y="12787"/>
                  <a:pt x="17644" y="12845"/>
                </a:cubicBezTo>
                <a:cubicBezTo>
                  <a:pt x="17654" y="12883"/>
                  <a:pt x="17654" y="12922"/>
                  <a:pt x="17644" y="12960"/>
                </a:cubicBezTo>
                <a:cubicBezTo>
                  <a:pt x="17644" y="12960"/>
                  <a:pt x="17625" y="12979"/>
                  <a:pt x="17615" y="12979"/>
                </a:cubicBezTo>
                <a:cubicBezTo>
                  <a:pt x="17596" y="12960"/>
                  <a:pt x="17586" y="12941"/>
                  <a:pt x="17576" y="12883"/>
                </a:cubicBezTo>
                <a:close/>
                <a:moveTo>
                  <a:pt x="17006" y="12576"/>
                </a:moveTo>
                <a:cubicBezTo>
                  <a:pt x="17016" y="12576"/>
                  <a:pt x="17016" y="12557"/>
                  <a:pt x="17026" y="12538"/>
                </a:cubicBezTo>
                <a:cubicBezTo>
                  <a:pt x="17084" y="12422"/>
                  <a:pt x="17151" y="12326"/>
                  <a:pt x="17238" y="12250"/>
                </a:cubicBezTo>
                <a:cubicBezTo>
                  <a:pt x="17248" y="12250"/>
                  <a:pt x="17258" y="12230"/>
                  <a:pt x="17267" y="12230"/>
                </a:cubicBezTo>
                <a:cubicBezTo>
                  <a:pt x="17267" y="12250"/>
                  <a:pt x="17267" y="12269"/>
                  <a:pt x="17267" y="12288"/>
                </a:cubicBezTo>
                <a:cubicBezTo>
                  <a:pt x="17277" y="12326"/>
                  <a:pt x="17267" y="12365"/>
                  <a:pt x="17238" y="12384"/>
                </a:cubicBezTo>
                <a:cubicBezTo>
                  <a:pt x="17151" y="12442"/>
                  <a:pt x="17084" y="12518"/>
                  <a:pt x="17006" y="12576"/>
                </a:cubicBezTo>
                <a:close/>
                <a:moveTo>
                  <a:pt x="16707" y="12864"/>
                </a:moveTo>
                <a:cubicBezTo>
                  <a:pt x="16717" y="12826"/>
                  <a:pt x="16717" y="12806"/>
                  <a:pt x="16726" y="12768"/>
                </a:cubicBezTo>
                <a:cubicBezTo>
                  <a:pt x="16736" y="12710"/>
                  <a:pt x="16765" y="12672"/>
                  <a:pt x="16804" y="12653"/>
                </a:cubicBezTo>
                <a:cubicBezTo>
                  <a:pt x="16823" y="12653"/>
                  <a:pt x="16842" y="12653"/>
                  <a:pt x="16852" y="12653"/>
                </a:cubicBezTo>
                <a:cubicBezTo>
                  <a:pt x="16881" y="12653"/>
                  <a:pt x="16910" y="12653"/>
                  <a:pt x="16929" y="12653"/>
                </a:cubicBezTo>
                <a:cubicBezTo>
                  <a:pt x="16910" y="12672"/>
                  <a:pt x="16881" y="12691"/>
                  <a:pt x="16862" y="12691"/>
                </a:cubicBezTo>
                <a:cubicBezTo>
                  <a:pt x="16813" y="12730"/>
                  <a:pt x="16775" y="12806"/>
                  <a:pt x="16726" y="12845"/>
                </a:cubicBezTo>
                <a:cubicBezTo>
                  <a:pt x="16726" y="12864"/>
                  <a:pt x="16717" y="12864"/>
                  <a:pt x="16707" y="12864"/>
                </a:cubicBezTo>
                <a:close/>
                <a:moveTo>
                  <a:pt x="15876" y="14093"/>
                </a:moveTo>
                <a:cubicBezTo>
                  <a:pt x="15876" y="14093"/>
                  <a:pt x="15876" y="14074"/>
                  <a:pt x="15876" y="14074"/>
                </a:cubicBezTo>
                <a:cubicBezTo>
                  <a:pt x="15876" y="14074"/>
                  <a:pt x="15886" y="14074"/>
                  <a:pt x="15886" y="14074"/>
                </a:cubicBezTo>
                <a:cubicBezTo>
                  <a:pt x="15886" y="14093"/>
                  <a:pt x="15876" y="14093"/>
                  <a:pt x="15876" y="14093"/>
                </a:cubicBezTo>
                <a:close/>
                <a:moveTo>
                  <a:pt x="15760" y="13939"/>
                </a:moveTo>
                <a:cubicBezTo>
                  <a:pt x="15770" y="13920"/>
                  <a:pt x="15789" y="13901"/>
                  <a:pt x="15799" y="13882"/>
                </a:cubicBezTo>
                <a:cubicBezTo>
                  <a:pt x="15799" y="13882"/>
                  <a:pt x="15799" y="13882"/>
                  <a:pt x="15799" y="13882"/>
                </a:cubicBezTo>
                <a:cubicBezTo>
                  <a:pt x="15809" y="13901"/>
                  <a:pt x="15809" y="13901"/>
                  <a:pt x="15799" y="13920"/>
                </a:cubicBezTo>
                <a:cubicBezTo>
                  <a:pt x="15789" y="13920"/>
                  <a:pt x="15780" y="13939"/>
                  <a:pt x="15760" y="13939"/>
                </a:cubicBezTo>
                <a:close/>
                <a:moveTo>
                  <a:pt x="15644" y="14074"/>
                </a:moveTo>
                <a:cubicBezTo>
                  <a:pt x="15644" y="14054"/>
                  <a:pt x="15654" y="14054"/>
                  <a:pt x="15654" y="14054"/>
                </a:cubicBezTo>
                <a:cubicBezTo>
                  <a:pt x="15654" y="14035"/>
                  <a:pt x="15664" y="14035"/>
                  <a:pt x="15664" y="14035"/>
                </a:cubicBezTo>
                <a:cubicBezTo>
                  <a:pt x="15673" y="14054"/>
                  <a:pt x="15683" y="14074"/>
                  <a:pt x="15683" y="14074"/>
                </a:cubicBezTo>
                <a:cubicBezTo>
                  <a:pt x="15683" y="14093"/>
                  <a:pt x="15673" y="14093"/>
                  <a:pt x="15664" y="14112"/>
                </a:cubicBezTo>
                <a:cubicBezTo>
                  <a:pt x="15664" y="14093"/>
                  <a:pt x="15644" y="14093"/>
                  <a:pt x="15644" y="14074"/>
                </a:cubicBezTo>
                <a:close/>
                <a:moveTo>
                  <a:pt x="15451" y="14246"/>
                </a:moveTo>
                <a:cubicBezTo>
                  <a:pt x="15451" y="14227"/>
                  <a:pt x="15451" y="14208"/>
                  <a:pt x="15451" y="14189"/>
                </a:cubicBezTo>
                <a:cubicBezTo>
                  <a:pt x="15470" y="14189"/>
                  <a:pt x="15490" y="14170"/>
                  <a:pt x="15499" y="14170"/>
                </a:cubicBezTo>
                <a:cubicBezTo>
                  <a:pt x="15509" y="14170"/>
                  <a:pt x="15519" y="14189"/>
                  <a:pt x="15528" y="14189"/>
                </a:cubicBezTo>
                <a:cubicBezTo>
                  <a:pt x="15528" y="14208"/>
                  <a:pt x="15528" y="14208"/>
                  <a:pt x="15528" y="14227"/>
                </a:cubicBezTo>
                <a:cubicBezTo>
                  <a:pt x="15519" y="14246"/>
                  <a:pt x="15499" y="14246"/>
                  <a:pt x="15490" y="14266"/>
                </a:cubicBezTo>
                <a:cubicBezTo>
                  <a:pt x="15480" y="14266"/>
                  <a:pt x="15461" y="14266"/>
                  <a:pt x="15451" y="14246"/>
                </a:cubicBezTo>
                <a:close/>
                <a:moveTo>
                  <a:pt x="15355" y="14381"/>
                </a:moveTo>
                <a:cubicBezTo>
                  <a:pt x="15355" y="14381"/>
                  <a:pt x="15355" y="14400"/>
                  <a:pt x="15345" y="14400"/>
                </a:cubicBezTo>
                <a:cubicBezTo>
                  <a:pt x="15355" y="14381"/>
                  <a:pt x="15355" y="14381"/>
                  <a:pt x="15355" y="14362"/>
                </a:cubicBezTo>
                <a:cubicBezTo>
                  <a:pt x="15355" y="14362"/>
                  <a:pt x="15355" y="14362"/>
                  <a:pt x="15355" y="14342"/>
                </a:cubicBezTo>
                <a:cubicBezTo>
                  <a:pt x="15364" y="14362"/>
                  <a:pt x="15364" y="14381"/>
                  <a:pt x="15355" y="14381"/>
                </a:cubicBezTo>
                <a:close/>
                <a:moveTo>
                  <a:pt x="15142" y="14573"/>
                </a:moveTo>
                <a:cubicBezTo>
                  <a:pt x="15132" y="14573"/>
                  <a:pt x="15142" y="14554"/>
                  <a:pt x="15142" y="14554"/>
                </a:cubicBezTo>
                <a:cubicBezTo>
                  <a:pt x="15142" y="14534"/>
                  <a:pt x="15152" y="14534"/>
                  <a:pt x="15152" y="14515"/>
                </a:cubicBezTo>
                <a:cubicBezTo>
                  <a:pt x="15171" y="14515"/>
                  <a:pt x="15181" y="14496"/>
                  <a:pt x="15190" y="14496"/>
                </a:cubicBezTo>
                <a:cubicBezTo>
                  <a:pt x="15200" y="14496"/>
                  <a:pt x="15200" y="14496"/>
                  <a:pt x="15210" y="14496"/>
                </a:cubicBezTo>
                <a:cubicBezTo>
                  <a:pt x="15200" y="14534"/>
                  <a:pt x="15200" y="14573"/>
                  <a:pt x="15171" y="14592"/>
                </a:cubicBezTo>
                <a:cubicBezTo>
                  <a:pt x="15152" y="14592"/>
                  <a:pt x="15142" y="14592"/>
                  <a:pt x="15142" y="14573"/>
                </a:cubicBezTo>
                <a:close/>
                <a:moveTo>
                  <a:pt x="14389" y="15283"/>
                </a:moveTo>
                <a:cubicBezTo>
                  <a:pt x="14389" y="15283"/>
                  <a:pt x="14389" y="15283"/>
                  <a:pt x="14398" y="15283"/>
                </a:cubicBezTo>
                <a:cubicBezTo>
                  <a:pt x="14398" y="15283"/>
                  <a:pt x="14398" y="15283"/>
                  <a:pt x="14398" y="15302"/>
                </a:cubicBezTo>
                <a:cubicBezTo>
                  <a:pt x="14398" y="15302"/>
                  <a:pt x="14389" y="15302"/>
                  <a:pt x="14389" y="15283"/>
                </a:cubicBezTo>
                <a:close/>
                <a:moveTo>
                  <a:pt x="13964" y="15590"/>
                </a:moveTo>
                <a:cubicBezTo>
                  <a:pt x="13964" y="15590"/>
                  <a:pt x="13964" y="15571"/>
                  <a:pt x="13964" y="15571"/>
                </a:cubicBezTo>
                <a:cubicBezTo>
                  <a:pt x="13983" y="15475"/>
                  <a:pt x="14031" y="15494"/>
                  <a:pt x="14089" y="15514"/>
                </a:cubicBezTo>
                <a:cubicBezTo>
                  <a:pt x="14070" y="15533"/>
                  <a:pt x="14050" y="15571"/>
                  <a:pt x="14021" y="15590"/>
                </a:cubicBezTo>
                <a:cubicBezTo>
                  <a:pt x="14021" y="15610"/>
                  <a:pt x="14002" y="15610"/>
                  <a:pt x="13992" y="15610"/>
                </a:cubicBezTo>
                <a:cubicBezTo>
                  <a:pt x="13983" y="15610"/>
                  <a:pt x="13973" y="15610"/>
                  <a:pt x="13964" y="15590"/>
                </a:cubicBezTo>
                <a:close/>
                <a:moveTo>
                  <a:pt x="13867" y="15802"/>
                </a:moveTo>
                <a:cubicBezTo>
                  <a:pt x="13857" y="15782"/>
                  <a:pt x="13857" y="15744"/>
                  <a:pt x="13857" y="15744"/>
                </a:cubicBezTo>
                <a:cubicBezTo>
                  <a:pt x="13867" y="15744"/>
                  <a:pt x="13877" y="15744"/>
                  <a:pt x="13896" y="15744"/>
                </a:cubicBezTo>
                <a:cubicBezTo>
                  <a:pt x="13896" y="15763"/>
                  <a:pt x="13896" y="15782"/>
                  <a:pt x="13896" y="15802"/>
                </a:cubicBezTo>
                <a:cubicBezTo>
                  <a:pt x="13886" y="15802"/>
                  <a:pt x="13877" y="15802"/>
                  <a:pt x="13867" y="15802"/>
                </a:cubicBezTo>
                <a:close/>
                <a:moveTo>
                  <a:pt x="13538" y="16032"/>
                </a:moveTo>
                <a:cubicBezTo>
                  <a:pt x="13538" y="16032"/>
                  <a:pt x="13548" y="16051"/>
                  <a:pt x="13548" y="16051"/>
                </a:cubicBezTo>
                <a:cubicBezTo>
                  <a:pt x="13548" y="16051"/>
                  <a:pt x="13548" y="16070"/>
                  <a:pt x="13548" y="16070"/>
                </a:cubicBezTo>
                <a:cubicBezTo>
                  <a:pt x="13538" y="16070"/>
                  <a:pt x="13529" y="16070"/>
                  <a:pt x="13529" y="16070"/>
                </a:cubicBezTo>
                <a:cubicBezTo>
                  <a:pt x="13519" y="16051"/>
                  <a:pt x="13519" y="16032"/>
                  <a:pt x="13538" y="16032"/>
                </a:cubicBezTo>
                <a:close/>
                <a:moveTo>
                  <a:pt x="12978" y="18528"/>
                </a:moveTo>
                <a:cubicBezTo>
                  <a:pt x="12978" y="18528"/>
                  <a:pt x="12988" y="18509"/>
                  <a:pt x="12988" y="18509"/>
                </a:cubicBezTo>
                <a:cubicBezTo>
                  <a:pt x="12988" y="18509"/>
                  <a:pt x="12998" y="18509"/>
                  <a:pt x="12998" y="18528"/>
                </a:cubicBezTo>
                <a:cubicBezTo>
                  <a:pt x="12998" y="18528"/>
                  <a:pt x="12998" y="18528"/>
                  <a:pt x="12998" y="18547"/>
                </a:cubicBezTo>
                <a:cubicBezTo>
                  <a:pt x="12988" y="18547"/>
                  <a:pt x="12988" y="18528"/>
                  <a:pt x="12978" y="18528"/>
                </a:cubicBezTo>
                <a:close/>
                <a:moveTo>
                  <a:pt x="12824" y="18682"/>
                </a:moveTo>
                <a:cubicBezTo>
                  <a:pt x="12833" y="18682"/>
                  <a:pt x="12843" y="18682"/>
                  <a:pt x="12843" y="18682"/>
                </a:cubicBezTo>
                <a:cubicBezTo>
                  <a:pt x="12862" y="18701"/>
                  <a:pt x="12862" y="18720"/>
                  <a:pt x="12853" y="18720"/>
                </a:cubicBezTo>
                <a:cubicBezTo>
                  <a:pt x="12843" y="18720"/>
                  <a:pt x="12833" y="18720"/>
                  <a:pt x="12824" y="18720"/>
                </a:cubicBezTo>
                <a:cubicBezTo>
                  <a:pt x="12824" y="18701"/>
                  <a:pt x="12814" y="18682"/>
                  <a:pt x="12824" y="18682"/>
                </a:cubicBezTo>
                <a:close/>
                <a:moveTo>
                  <a:pt x="12437" y="17242"/>
                </a:moveTo>
                <a:cubicBezTo>
                  <a:pt x="12437" y="17242"/>
                  <a:pt x="12437" y="17222"/>
                  <a:pt x="12437" y="17222"/>
                </a:cubicBezTo>
                <a:cubicBezTo>
                  <a:pt x="12447" y="17222"/>
                  <a:pt x="12447" y="17242"/>
                  <a:pt x="12447" y="17242"/>
                </a:cubicBezTo>
                <a:cubicBezTo>
                  <a:pt x="12457" y="17242"/>
                  <a:pt x="12447" y="17242"/>
                  <a:pt x="12447" y="17261"/>
                </a:cubicBezTo>
                <a:cubicBezTo>
                  <a:pt x="12447" y="17261"/>
                  <a:pt x="12437" y="17242"/>
                  <a:pt x="12437" y="17242"/>
                </a:cubicBezTo>
                <a:close/>
                <a:moveTo>
                  <a:pt x="12563" y="19008"/>
                </a:moveTo>
                <a:cubicBezTo>
                  <a:pt x="12563" y="19008"/>
                  <a:pt x="12563" y="19027"/>
                  <a:pt x="12563" y="19027"/>
                </a:cubicBezTo>
                <a:cubicBezTo>
                  <a:pt x="12563" y="19027"/>
                  <a:pt x="12563" y="19027"/>
                  <a:pt x="12563" y="19027"/>
                </a:cubicBezTo>
                <a:cubicBezTo>
                  <a:pt x="12563" y="19008"/>
                  <a:pt x="12563" y="19008"/>
                  <a:pt x="12563" y="19008"/>
                </a:cubicBezTo>
                <a:close/>
                <a:moveTo>
                  <a:pt x="7114" y="18374"/>
                </a:moveTo>
                <a:cubicBezTo>
                  <a:pt x="7124" y="18374"/>
                  <a:pt x="7124" y="18374"/>
                  <a:pt x="7124" y="18374"/>
                </a:cubicBezTo>
                <a:cubicBezTo>
                  <a:pt x="7134" y="18374"/>
                  <a:pt x="7143" y="18374"/>
                  <a:pt x="7153" y="18374"/>
                </a:cubicBezTo>
                <a:cubicBezTo>
                  <a:pt x="7182" y="18374"/>
                  <a:pt x="7201" y="18413"/>
                  <a:pt x="7201" y="18451"/>
                </a:cubicBezTo>
                <a:cubicBezTo>
                  <a:pt x="7201" y="18509"/>
                  <a:pt x="7192" y="18566"/>
                  <a:pt x="7172" y="18586"/>
                </a:cubicBezTo>
                <a:cubicBezTo>
                  <a:pt x="7153" y="18605"/>
                  <a:pt x="7114" y="18586"/>
                  <a:pt x="7095" y="18547"/>
                </a:cubicBezTo>
                <a:cubicBezTo>
                  <a:pt x="7086" y="18528"/>
                  <a:pt x="7076" y="18451"/>
                  <a:pt x="7095" y="18432"/>
                </a:cubicBezTo>
                <a:cubicBezTo>
                  <a:pt x="7095" y="18413"/>
                  <a:pt x="7114" y="18394"/>
                  <a:pt x="7114" y="18374"/>
                </a:cubicBezTo>
                <a:close/>
                <a:moveTo>
                  <a:pt x="7105" y="15341"/>
                </a:moveTo>
                <a:cubicBezTo>
                  <a:pt x="7105" y="15322"/>
                  <a:pt x="7114" y="15283"/>
                  <a:pt x="7134" y="15283"/>
                </a:cubicBezTo>
                <a:cubicBezTo>
                  <a:pt x="7143" y="15283"/>
                  <a:pt x="7153" y="15302"/>
                  <a:pt x="7163" y="15322"/>
                </a:cubicBezTo>
                <a:cubicBezTo>
                  <a:pt x="7143" y="15322"/>
                  <a:pt x="7124" y="15341"/>
                  <a:pt x="7105" y="15341"/>
                </a:cubicBezTo>
                <a:close/>
                <a:moveTo>
                  <a:pt x="1782" y="15379"/>
                </a:moveTo>
                <a:cubicBezTo>
                  <a:pt x="1772" y="15379"/>
                  <a:pt x="1763" y="15379"/>
                  <a:pt x="1763" y="15379"/>
                </a:cubicBezTo>
                <a:cubicBezTo>
                  <a:pt x="1753" y="15341"/>
                  <a:pt x="1753" y="15322"/>
                  <a:pt x="1753" y="15302"/>
                </a:cubicBezTo>
                <a:cubicBezTo>
                  <a:pt x="1763" y="15264"/>
                  <a:pt x="1772" y="15283"/>
                  <a:pt x="1782" y="15322"/>
                </a:cubicBezTo>
                <a:cubicBezTo>
                  <a:pt x="1792" y="15341"/>
                  <a:pt x="1792" y="15379"/>
                  <a:pt x="1782" y="15379"/>
                </a:cubicBezTo>
                <a:close/>
                <a:moveTo>
                  <a:pt x="1502" y="14554"/>
                </a:moveTo>
                <a:cubicBezTo>
                  <a:pt x="1550" y="14573"/>
                  <a:pt x="1599" y="14592"/>
                  <a:pt x="1657" y="14611"/>
                </a:cubicBezTo>
                <a:cubicBezTo>
                  <a:pt x="1686" y="14630"/>
                  <a:pt x="1724" y="14669"/>
                  <a:pt x="1714" y="14707"/>
                </a:cubicBezTo>
                <a:cubicBezTo>
                  <a:pt x="1714" y="14746"/>
                  <a:pt x="1695" y="14746"/>
                  <a:pt x="1676" y="14746"/>
                </a:cubicBezTo>
                <a:cubicBezTo>
                  <a:pt x="1647" y="14765"/>
                  <a:pt x="1618" y="14784"/>
                  <a:pt x="1589" y="14784"/>
                </a:cubicBezTo>
                <a:cubicBezTo>
                  <a:pt x="1579" y="14803"/>
                  <a:pt x="1560" y="14822"/>
                  <a:pt x="1550" y="14842"/>
                </a:cubicBezTo>
                <a:cubicBezTo>
                  <a:pt x="1521" y="14861"/>
                  <a:pt x="1492" y="14842"/>
                  <a:pt x="1473" y="14746"/>
                </a:cubicBezTo>
                <a:cubicBezTo>
                  <a:pt x="1444" y="14630"/>
                  <a:pt x="1463" y="14554"/>
                  <a:pt x="1502" y="14554"/>
                </a:cubicBezTo>
                <a:close/>
                <a:moveTo>
                  <a:pt x="1473" y="18336"/>
                </a:moveTo>
                <a:cubicBezTo>
                  <a:pt x="1473" y="18336"/>
                  <a:pt x="1463" y="18317"/>
                  <a:pt x="1463" y="18317"/>
                </a:cubicBezTo>
                <a:cubicBezTo>
                  <a:pt x="1454" y="18298"/>
                  <a:pt x="1454" y="18278"/>
                  <a:pt x="1454" y="18259"/>
                </a:cubicBezTo>
                <a:cubicBezTo>
                  <a:pt x="1463" y="18240"/>
                  <a:pt x="1473" y="18240"/>
                  <a:pt x="1483" y="18278"/>
                </a:cubicBezTo>
                <a:cubicBezTo>
                  <a:pt x="1483" y="18298"/>
                  <a:pt x="1483" y="18317"/>
                  <a:pt x="1473" y="18336"/>
                </a:cubicBezTo>
                <a:close/>
                <a:moveTo>
                  <a:pt x="1425" y="17798"/>
                </a:moveTo>
                <a:cubicBezTo>
                  <a:pt x="1425" y="17837"/>
                  <a:pt x="1405" y="17837"/>
                  <a:pt x="1396" y="17837"/>
                </a:cubicBezTo>
                <a:cubicBezTo>
                  <a:pt x="1386" y="17837"/>
                  <a:pt x="1386" y="17837"/>
                  <a:pt x="1376" y="17837"/>
                </a:cubicBezTo>
                <a:cubicBezTo>
                  <a:pt x="1386" y="17837"/>
                  <a:pt x="1386" y="17837"/>
                  <a:pt x="1386" y="17837"/>
                </a:cubicBezTo>
                <a:cubicBezTo>
                  <a:pt x="1396" y="17798"/>
                  <a:pt x="1405" y="17779"/>
                  <a:pt x="1415" y="17760"/>
                </a:cubicBezTo>
                <a:cubicBezTo>
                  <a:pt x="1425" y="17779"/>
                  <a:pt x="1425" y="17779"/>
                  <a:pt x="1425" y="17798"/>
                </a:cubicBezTo>
                <a:close/>
                <a:moveTo>
                  <a:pt x="10988" y="18125"/>
                </a:moveTo>
                <a:cubicBezTo>
                  <a:pt x="10969" y="18029"/>
                  <a:pt x="10988" y="18010"/>
                  <a:pt x="11046" y="17971"/>
                </a:cubicBezTo>
                <a:cubicBezTo>
                  <a:pt x="11114" y="17952"/>
                  <a:pt x="11181" y="17952"/>
                  <a:pt x="11230" y="17856"/>
                </a:cubicBezTo>
                <a:cubicBezTo>
                  <a:pt x="11259" y="17818"/>
                  <a:pt x="11288" y="17798"/>
                  <a:pt x="11326" y="17798"/>
                </a:cubicBezTo>
                <a:cubicBezTo>
                  <a:pt x="11375" y="17779"/>
                  <a:pt x="11423" y="17741"/>
                  <a:pt x="11471" y="17741"/>
                </a:cubicBezTo>
                <a:cubicBezTo>
                  <a:pt x="11529" y="17722"/>
                  <a:pt x="11587" y="17722"/>
                  <a:pt x="11655" y="17702"/>
                </a:cubicBezTo>
                <a:cubicBezTo>
                  <a:pt x="11664" y="17702"/>
                  <a:pt x="11684" y="17683"/>
                  <a:pt x="11703" y="17683"/>
                </a:cubicBezTo>
                <a:cubicBezTo>
                  <a:pt x="11713" y="17683"/>
                  <a:pt x="11722" y="17683"/>
                  <a:pt x="11742" y="17683"/>
                </a:cubicBezTo>
                <a:cubicBezTo>
                  <a:pt x="11742" y="17683"/>
                  <a:pt x="11751" y="17702"/>
                  <a:pt x="11751" y="17702"/>
                </a:cubicBezTo>
                <a:cubicBezTo>
                  <a:pt x="11761" y="17722"/>
                  <a:pt x="11761" y="17741"/>
                  <a:pt x="11761" y="17760"/>
                </a:cubicBezTo>
                <a:cubicBezTo>
                  <a:pt x="11761" y="17779"/>
                  <a:pt x="11761" y="17798"/>
                  <a:pt x="11751" y="17818"/>
                </a:cubicBezTo>
                <a:cubicBezTo>
                  <a:pt x="11674" y="17875"/>
                  <a:pt x="11606" y="17952"/>
                  <a:pt x="11520" y="17971"/>
                </a:cubicBezTo>
                <a:cubicBezTo>
                  <a:pt x="11471" y="17971"/>
                  <a:pt x="11423" y="18010"/>
                  <a:pt x="11384" y="18029"/>
                </a:cubicBezTo>
                <a:cubicBezTo>
                  <a:pt x="11278" y="18086"/>
                  <a:pt x="11181" y="18125"/>
                  <a:pt x="11085" y="18182"/>
                </a:cubicBezTo>
                <a:cubicBezTo>
                  <a:pt x="11065" y="18182"/>
                  <a:pt x="11037" y="18182"/>
                  <a:pt x="11017" y="18182"/>
                </a:cubicBezTo>
                <a:cubicBezTo>
                  <a:pt x="11008" y="18182"/>
                  <a:pt x="11008" y="18163"/>
                  <a:pt x="10998" y="18163"/>
                </a:cubicBezTo>
                <a:cubicBezTo>
                  <a:pt x="10998" y="18144"/>
                  <a:pt x="10988" y="18144"/>
                  <a:pt x="10988" y="18125"/>
                </a:cubicBezTo>
                <a:close/>
                <a:moveTo>
                  <a:pt x="10515" y="18336"/>
                </a:moveTo>
                <a:cubicBezTo>
                  <a:pt x="10515" y="18317"/>
                  <a:pt x="10515" y="18278"/>
                  <a:pt x="10525" y="18278"/>
                </a:cubicBezTo>
                <a:cubicBezTo>
                  <a:pt x="10534" y="18259"/>
                  <a:pt x="10544" y="18240"/>
                  <a:pt x="10563" y="18221"/>
                </a:cubicBezTo>
                <a:cubicBezTo>
                  <a:pt x="10660" y="18182"/>
                  <a:pt x="10766" y="18144"/>
                  <a:pt x="10872" y="18106"/>
                </a:cubicBezTo>
                <a:cubicBezTo>
                  <a:pt x="10882" y="18106"/>
                  <a:pt x="10892" y="18144"/>
                  <a:pt x="10901" y="18144"/>
                </a:cubicBezTo>
                <a:cubicBezTo>
                  <a:pt x="10901" y="18163"/>
                  <a:pt x="10901" y="18202"/>
                  <a:pt x="10901" y="18202"/>
                </a:cubicBezTo>
                <a:cubicBezTo>
                  <a:pt x="10892" y="18240"/>
                  <a:pt x="10872" y="18259"/>
                  <a:pt x="10863" y="18259"/>
                </a:cubicBezTo>
                <a:cubicBezTo>
                  <a:pt x="10766" y="18298"/>
                  <a:pt x="10679" y="18336"/>
                  <a:pt x="10582" y="18374"/>
                </a:cubicBezTo>
                <a:cubicBezTo>
                  <a:pt x="10573" y="18374"/>
                  <a:pt x="10563" y="18374"/>
                  <a:pt x="10553" y="18374"/>
                </a:cubicBezTo>
                <a:cubicBezTo>
                  <a:pt x="10534" y="18355"/>
                  <a:pt x="10525" y="18336"/>
                  <a:pt x="10515" y="18336"/>
                </a:cubicBezTo>
                <a:close/>
                <a:moveTo>
                  <a:pt x="9616" y="18470"/>
                </a:moveTo>
                <a:cubicBezTo>
                  <a:pt x="9616" y="18451"/>
                  <a:pt x="9616" y="18451"/>
                  <a:pt x="9616" y="18432"/>
                </a:cubicBezTo>
                <a:cubicBezTo>
                  <a:pt x="9616" y="18432"/>
                  <a:pt x="9616" y="18413"/>
                  <a:pt x="9626" y="18413"/>
                </a:cubicBezTo>
                <a:cubicBezTo>
                  <a:pt x="9626" y="18413"/>
                  <a:pt x="9636" y="18394"/>
                  <a:pt x="9636" y="18413"/>
                </a:cubicBezTo>
                <a:cubicBezTo>
                  <a:pt x="9684" y="18470"/>
                  <a:pt x="9732" y="18528"/>
                  <a:pt x="9771" y="18605"/>
                </a:cubicBezTo>
                <a:cubicBezTo>
                  <a:pt x="9790" y="18624"/>
                  <a:pt x="9790" y="18662"/>
                  <a:pt x="9790" y="18682"/>
                </a:cubicBezTo>
                <a:cubicBezTo>
                  <a:pt x="9800" y="18720"/>
                  <a:pt x="9781" y="18739"/>
                  <a:pt x="9761" y="18739"/>
                </a:cubicBezTo>
                <a:cubicBezTo>
                  <a:pt x="9742" y="18739"/>
                  <a:pt x="9713" y="18720"/>
                  <a:pt x="9694" y="18720"/>
                </a:cubicBezTo>
                <a:cubicBezTo>
                  <a:pt x="9665" y="18624"/>
                  <a:pt x="9645" y="18547"/>
                  <a:pt x="9616" y="18470"/>
                </a:cubicBezTo>
                <a:close/>
                <a:moveTo>
                  <a:pt x="9404" y="18432"/>
                </a:moveTo>
                <a:cubicBezTo>
                  <a:pt x="9423" y="18394"/>
                  <a:pt x="9452" y="18413"/>
                  <a:pt x="9472" y="18451"/>
                </a:cubicBezTo>
                <a:cubicBezTo>
                  <a:pt x="9481" y="18490"/>
                  <a:pt x="9481" y="18528"/>
                  <a:pt x="9472" y="18547"/>
                </a:cubicBezTo>
                <a:cubicBezTo>
                  <a:pt x="9452" y="18566"/>
                  <a:pt x="9433" y="18566"/>
                  <a:pt x="9404" y="18528"/>
                </a:cubicBezTo>
                <a:cubicBezTo>
                  <a:pt x="9385" y="18509"/>
                  <a:pt x="9385" y="18451"/>
                  <a:pt x="9404" y="18432"/>
                </a:cubicBezTo>
                <a:close/>
                <a:moveTo>
                  <a:pt x="9317" y="18662"/>
                </a:moveTo>
                <a:cubicBezTo>
                  <a:pt x="9307" y="18662"/>
                  <a:pt x="9307" y="18643"/>
                  <a:pt x="9317" y="18624"/>
                </a:cubicBezTo>
                <a:cubicBezTo>
                  <a:pt x="9317" y="18624"/>
                  <a:pt x="9346" y="18643"/>
                  <a:pt x="9365" y="18662"/>
                </a:cubicBezTo>
                <a:cubicBezTo>
                  <a:pt x="9365" y="18682"/>
                  <a:pt x="9365" y="18701"/>
                  <a:pt x="9365" y="18701"/>
                </a:cubicBezTo>
                <a:cubicBezTo>
                  <a:pt x="9365" y="18720"/>
                  <a:pt x="9356" y="18739"/>
                  <a:pt x="9336" y="18720"/>
                </a:cubicBezTo>
                <a:cubicBezTo>
                  <a:pt x="9327" y="18701"/>
                  <a:pt x="9317" y="18682"/>
                  <a:pt x="9317" y="18662"/>
                </a:cubicBezTo>
                <a:close/>
                <a:moveTo>
                  <a:pt x="9056" y="18758"/>
                </a:moveTo>
                <a:cubicBezTo>
                  <a:pt x="9056" y="18758"/>
                  <a:pt x="9056" y="18758"/>
                  <a:pt x="9056" y="18739"/>
                </a:cubicBezTo>
                <a:cubicBezTo>
                  <a:pt x="9066" y="18758"/>
                  <a:pt x="9066" y="18758"/>
                  <a:pt x="9066" y="18778"/>
                </a:cubicBezTo>
                <a:cubicBezTo>
                  <a:pt x="9066" y="18778"/>
                  <a:pt x="9056" y="18778"/>
                  <a:pt x="9056" y="18758"/>
                </a:cubicBezTo>
                <a:close/>
                <a:moveTo>
                  <a:pt x="8728" y="18490"/>
                </a:moveTo>
                <a:cubicBezTo>
                  <a:pt x="8737" y="18490"/>
                  <a:pt x="8737" y="18490"/>
                  <a:pt x="8747" y="18490"/>
                </a:cubicBezTo>
                <a:cubicBezTo>
                  <a:pt x="8747" y="18490"/>
                  <a:pt x="8747" y="18509"/>
                  <a:pt x="8747" y="18509"/>
                </a:cubicBezTo>
                <a:cubicBezTo>
                  <a:pt x="8747" y="18509"/>
                  <a:pt x="8737" y="18528"/>
                  <a:pt x="8737" y="18509"/>
                </a:cubicBezTo>
                <a:cubicBezTo>
                  <a:pt x="8737" y="18509"/>
                  <a:pt x="8737" y="18509"/>
                  <a:pt x="8728" y="18490"/>
                </a:cubicBezTo>
                <a:close/>
                <a:moveTo>
                  <a:pt x="7308" y="19277"/>
                </a:moveTo>
                <a:cubicBezTo>
                  <a:pt x="7250" y="19200"/>
                  <a:pt x="7230" y="19104"/>
                  <a:pt x="7211" y="19008"/>
                </a:cubicBezTo>
                <a:cubicBezTo>
                  <a:pt x="7230" y="18989"/>
                  <a:pt x="7259" y="18970"/>
                  <a:pt x="7279" y="18970"/>
                </a:cubicBezTo>
                <a:cubicBezTo>
                  <a:pt x="7288" y="18950"/>
                  <a:pt x="7298" y="18950"/>
                  <a:pt x="7317" y="18950"/>
                </a:cubicBezTo>
                <a:cubicBezTo>
                  <a:pt x="7346" y="18950"/>
                  <a:pt x="7375" y="18970"/>
                  <a:pt x="7395" y="19008"/>
                </a:cubicBezTo>
                <a:cubicBezTo>
                  <a:pt x="7443" y="19123"/>
                  <a:pt x="7482" y="19142"/>
                  <a:pt x="7540" y="19142"/>
                </a:cubicBezTo>
                <a:cubicBezTo>
                  <a:pt x="7569" y="19123"/>
                  <a:pt x="7598" y="19123"/>
                  <a:pt x="7626" y="19123"/>
                </a:cubicBezTo>
                <a:cubicBezTo>
                  <a:pt x="7626" y="19123"/>
                  <a:pt x="7626" y="19085"/>
                  <a:pt x="7626" y="19066"/>
                </a:cubicBezTo>
                <a:cubicBezTo>
                  <a:pt x="7626" y="19066"/>
                  <a:pt x="7617" y="19046"/>
                  <a:pt x="7617" y="19046"/>
                </a:cubicBezTo>
                <a:cubicBezTo>
                  <a:pt x="7588" y="19027"/>
                  <a:pt x="7559" y="19027"/>
                  <a:pt x="7530" y="19008"/>
                </a:cubicBezTo>
                <a:cubicBezTo>
                  <a:pt x="7520" y="19008"/>
                  <a:pt x="7501" y="18989"/>
                  <a:pt x="7501" y="18970"/>
                </a:cubicBezTo>
                <a:cubicBezTo>
                  <a:pt x="7501" y="18950"/>
                  <a:pt x="7501" y="18931"/>
                  <a:pt x="7511" y="18931"/>
                </a:cubicBezTo>
                <a:cubicBezTo>
                  <a:pt x="7559" y="18874"/>
                  <a:pt x="7617" y="18874"/>
                  <a:pt x="7675" y="18893"/>
                </a:cubicBezTo>
                <a:cubicBezTo>
                  <a:pt x="7723" y="18893"/>
                  <a:pt x="7781" y="18893"/>
                  <a:pt x="7820" y="18835"/>
                </a:cubicBezTo>
                <a:cubicBezTo>
                  <a:pt x="7839" y="18816"/>
                  <a:pt x="7868" y="18816"/>
                  <a:pt x="7897" y="18854"/>
                </a:cubicBezTo>
                <a:cubicBezTo>
                  <a:pt x="7936" y="18912"/>
                  <a:pt x="7974" y="18931"/>
                  <a:pt x="8003" y="18854"/>
                </a:cubicBezTo>
                <a:cubicBezTo>
                  <a:pt x="8023" y="18835"/>
                  <a:pt x="8042" y="18835"/>
                  <a:pt x="8071" y="18874"/>
                </a:cubicBezTo>
                <a:cubicBezTo>
                  <a:pt x="8071" y="18874"/>
                  <a:pt x="8081" y="18874"/>
                  <a:pt x="8081" y="18893"/>
                </a:cubicBezTo>
                <a:cubicBezTo>
                  <a:pt x="8158" y="18989"/>
                  <a:pt x="8235" y="19027"/>
                  <a:pt x="8283" y="18912"/>
                </a:cubicBezTo>
                <a:cubicBezTo>
                  <a:pt x="8293" y="18893"/>
                  <a:pt x="8312" y="18874"/>
                  <a:pt x="8332" y="18893"/>
                </a:cubicBezTo>
                <a:cubicBezTo>
                  <a:pt x="8419" y="18912"/>
                  <a:pt x="8506" y="18931"/>
                  <a:pt x="8592" y="18950"/>
                </a:cubicBezTo>
                <a:cubicBezTo>
                  <a:pt x="8612" y="18950"/>
                  <a:pt x="8641" y="19008"/>
                  <a:pt x="8650" y="19066"/>
                </a:cubicBezTo>
                <a:cubicBezTo>
                  <a:pt x="8650" y="19123"/>
                  <a:pt x="8641" y="19162"/>
                  <a:pt x="8621" y="19200"/>
                </a:cubicBezTo>
                <a:cubicBezTo>
                  <a:pt x="8554" y="19238"/>
                  <a:pt x="8496" y="19296"/>
                  <a:pt x="8428" y="19334"/>
                </a:cubicBezTo>
                <a:cubicBezTo>
                  <a:pt x="8409" y="19334"/>
                  <a:pt x="8380" y="19334"/>
                  <a:pt x="8361" y="19315"/>
                </a:cubicBezTo>
                <a:cubicBezTo>
                  <a:pt x="8341" y="19315"/>
                  <a:pt x="8322" y="19296"/>
                  <a:pt x="8303" y="19277"/>
                </a:cubicBezTo>
                <a:cubicBezTo>
                  <a:pt x="8274" y="19258"/>
                  <a:pt x="8254" y="19277"/>
                  <a:pt x="8245" y="19315"/>
                </a:cubicBezTo>
                <a:cubicBezTo>
                  <a:pt x="8235" y="19354"/>
                  <a:pt x="8216" y="19392"/>
                  <a:pt x="8177" y="19373"/>
                </a:cubicBezTo>
                <a:cubicBezTo>
                  <a:pt x="8138" y="19373"/>
                  <a:pt x="8119" y="19450"/>
                  <a:pt x="8081" y="19430"/>
                </a:cubicBezTo>
                <a:cubicBezTo>
                  <a:pt x="8023" y="19430"/>
                  <a:pt x="7994" y="19469"/>
                  <a:pt x="7955" y="19507"/>
                </a:cubicBezTo>
                <a:cubicBezTo>
                  <a:pt x="7936" y="19546"/>
                  <a:pt x="7897" y="19546"/>
                  <a:pt x="7858" y="19507"/>
                </a:cubicBezTo>
                <a:cubicBezTo>
                  <a:pt x="7771" y="19430"/>
                  <a:pt x="7694" y="19450"/>
                  <a:pt x="7617" y="19469"/>
                </a:cubicBezTo>
                <a:cubicBezTo>
                  <a:pt x="7598" y="19469"/>
                  <a:pt x="7578" y="19488"/>
                  <a:pt x="7549" y="19488"/>
                </a:cubicBezTo>
                <a:cubicBezTo>
                  <a:pt x="7530" y="19488"/>
                  <a:pt x="7501" y="19469"/>
                  <a:pt x="7482" y="19450"/>
                </a:cubicBezTo>
                <a:cubicBezTo>
                  <a:pt x="7472" y="19430"/>
                  <a:pt x="7453" y="19392"/>
                  <a:pt x="7433" y="19373"/>
                </a:cubicBezTo>
                <a:cubicBezTo>
                  <a:pt x="7424" y="19354"/>
                  <a:pt x="7414" y="19373"/>
                  <a:pt x="7404" y="19392"/>
                </a:cubicBezTo>
                <a:cubicBezTo>
                  <a:pt x="7404" y="19411"/>
                  <a:pt x="7404" y="19430"/>
                  <a:pt x="7404" y="19450"/>
                </a:cubicBezTo>
                <a:cubicBezTo>
                  <a:pt x="7395" y="19488"/>
                  <a:pt x="7366" y="19507"/>
                  <a:pt x="7356" y="19488"/>
                </a:cubicBezTo>
                <a:cubicBezTo>
                  <a:pt x="7337" y="19469"/>
                  <a:pt x="7327" y="19450"/>
                  <a:pt x="7327" y="19411"/>
                </a:cubicBezTo>
                <a:cubicBezTo>
                  <a:pt x="7327" y="19354"/>
                  <a:pt x="7327" y="19315"/>
                  <a:pt x="7308" y="19277"/>
                </a:cubicBezTo>
                <a:close/>
                <a:moveTo>
                  <a:pt x="7172" y="19507"/>
                </a:moveTo>
                <a:cubicBezTo>
                  <a:pt x="7182" y="19488"/>
                  <a:pt x="7192" y="19507"/>
                  <a:pt x="7201" y="19507"/>
                </a:cubicBezTo>
                <a:cubicBezTo>
                  <a:pt x="7211" y="19526"/>
                  <a:pt x="7211" y="19526"/>
                  <a:pt x="7211" y="19546"/>
                </a:cubicBezTo>
                <a:cubicBezTo>
                  <a:pt x="7211" y="19584"/>
                  <a:pt x="7192" y="19584"/>
                  <a:pt x="7182" y="19584"/>
                </a:cubicBezTo>
                <a:cubicBezTo>
                  <a:pt x="7172" y="19584"/>
                  <a:pt x="7163" y="19584"/>
                  <a:pt x="7163" y="19584"/>
                </a:cubicBezTo>
                <a:cubicBezTo>
                  <a:pt x="7153" y="19546"/>
                  <a:pt x="7153" y="19507"/>
                  <a:pt x="7172" y="19507"/>
                </a:cubicBezTo>
                <a:close/>
                <a:moveTo>
                  <a:pt x="7086" y="20909"/>
                </a:moveTo>
                <a:cubicBezTo>
                  <a:pt x="7086" y="20909"/>
                  <a:pt x="7086" y="20890"/>
                  <a:pt x="7086" y="20890"/>
                </a:cubicBezTo>
                <a:cubicBezTo>
                  <a:pt x="7086" y="20890"/>
                  <a:pt x="7095" y="20890"/>
                  <a:pt x="7095" y="20890"/>
                </a:cubicBezTo>
                <a:cubicBezTo>
                  <a:pt x="7095" y="20890"/>
                  <a:pt x="7095" y="20909"/>
                  <a:pt x="7086" y="20909"/>
                </a:cubicBezTo>
                <a:close/>
                <a:moveTo>
                  <a:pt x="7095" y="20966"/>
                </a:moveTo>
                <a:cubicBezTo>
                  <a:pt x="7086" y="20966"/>
                  <a:pt x="7086" y="20947"/>
                  <a:pt x="7086" y="20928"/>
                </a:cubicBezTo>
                <a:cubicBezTo>
                  <a:pt x="7086" y="20947"/>
                  <a:pt x="7095" y="20947"/>
                  <a:pt x="7095" y="20947"/>
                </a:cubicBezTo>
                <a:cubicBezTo>
                  <a:pt x="7095" y="20947"/>
                  <a:pt x="7095" y="20966"/>
                  <a:pt x="7095" y="20966"/>
                </a:cubicBezTo>
                <a:close/>
                <a:moveTo>
                  <a:pt x="6622" y="19430"/>
                </a:moveTo>
                <a:cubicBezTo>
                  <a:pt x="6622" y="19411"/>
                  <a:pt x="6612" y="19392"/>
                  <a:pt x="6612" y="19373"/>
                </a:cubicBezTo>
                <a:cubicBezTo>
                  <a:pt x="6622" y="19373"/>
                  <a:pt x="6641" y="19392"/>
                  <a:pt x="6651" y="19411"/>
                </a:cubicBezTo>
                <a:cubicBezTo>
                  <a:pt x="6641" y="19411"/>
                  <a:pt x="6631" y="19411"/>
                  <a:pt x="6622" y="19430"/>
                </a:cubicBezTo>
                <a:close/>
                <a:moveTo>
                  <a:pt x="5598" y="19488"/>
                </a:moveTo>
                <a:cubicBezTo>
                  <a:pt x="5617" y="19450"/>
                  <a:pt x="5646" y="19392"/>
                  <a:pt x="5665" y="19334"/>
                </a:cubicBezTo>
                <a:cubicBezTo>
                  <a:pt x="5675" y="19334"/>
                  <a:pt x="5685" y="19315"/>
                  <a:pt x="5694" y="19315"/>
                </a:cubicBezTo>
                <a:cubicBezTo>
                  <a:pt x="5723" y="19315"/>
                  <a:pt x="5752" y="19334"/>
                  <a:pt x="5781" y="19334"/>
                </a:cubicBezTo>
                <a:cubicBezTo>
                  <a:pt x="5820" y="19277"/>
                  <a:pt x="5859" y="19219"/>
                  <a:pt x="5897" y="19162"/>
                </a:cubicBezTo>
                <a:cubicBezTo>
                  <a:pt x="5907" y="19162"/>
                  <a:pt x="5917" y="19162"/>
                  <a:pt x="5936" y="19181"/>
                </a:cubicBezTo>
                <a:cubicBezTo>
                  <a:pt x="6004" y="19238"/>
                  <a:pt x="6062" y="19200"/>
                  <a:pt x="6129" y="19181"/>
                </a:cubicBezTo>
                <a:cubicBezTo>
                  <a:pt x="6158" y="19162"/>
                  <a:pt x="6187" y="19123"/>
                  <a:pt x="6197" y="19066"/>
                </a:cubicBezTo>
                <a:cubicBezTo>
                  <a:pt x="6197" y="19066"/>
                  <a:pt x="6197" y="19066"/>
                  <a:pt x="6206" y="19066"/>
                </a:cubicBezTo>
                <a:cubicBezTo>
                  <a:pt x="6284" y="18950"/>
                  <a:pt x="6380" y="18970"/>
                  <a:pt x="6487" y="19066"/>
                </a:cubicBezTo>
                <a:cubicBezTo>
                  <a:pt x="6506" y="19085"/>
                  <a:pt x="6535" y="19085"/>
                  <a:pt x="6554" y="19085"/>
                </a:cubicBezTo>
                <a:cubicBezTo>
                  <a:pt x="6612" y="19008"/>
                  <a:pt x="6670" y="18989"/>
                  <a:pt x="6747" y="18989"/>
                </a:cubicBezTo>
                <a:cubicBezTo>
                  <a:pt x="6805" y="18970"/>
                  <a:pt x="6834" y="18893"/>
                  <a:pt x="6844" y="18797"/>
                </a:cubicBezTo>
                <a:cubicBezTo>
                  <a:pt x="6825" y="18758"/>
                  <a:pt x="6796" y="18739"/>
                  <a:pt x="6767" y="18701"/>
                </a:cubicBezTo>
                <a:cubicBezTo>
                  <a:pt x="6767" y="18701"/>
                  <a:pt x="6767" y="18682"/>
                  <a:pt x="6757" y="18682"/>
                </a:cubicBezTo>
                <a:cubicBezTo>
                  <a:pt x="6776" y="18682"/>
                  <a:pt x="6786" y="18643"/>
                  <a:pt x="6805" y="18624"/>
                </a:cubicBezTo>
                <a:cubicBezTo>
                  <a:pt x="6825" y="18547"/>
                  <a:pt x="6834" y="18547"/>
                  <a:pt x="6902" y="18624"/>
                </a:cubicBezTo>
                <a:cubicBezTo>
                  <a:pt x="6902" y="18624"/>
                  <a:pt x="6912" y="18605"/>
                  <a:pt x="6921" y="18605"/>
                </a:cubicBezTo>
                <a:cubicBezTo>
                  <a:pt x="6921" y="18605"/>
                  <a:pt x="6921" y="18605"/>
                  <a:pt x="6931" y="18624"/>
                </a:cubicBezTo>
                <a:cubicBezTo>
                  <a:pt x="6931" y="18605"/>
                  <a:pt x="6941" y="18605"/>
                  <a:pt x="6950" y="18586"/>
                </a:cubicBezTo>
                <a:cubicBezTo>
                  <a:pt x="6950" y="18586"/>
                  <a:pt x="6960" y="18586"/>
                  <a:pt x="6970" y="18605"/>
                </a:cubicBezTo>
                <a:cubicBezTo>
                  <a:pt x="6979" y="18605"/>
                  <a:pt x="6999" y="18662"/>
                  <a:pt x="6989" y="18720"/>
                </a:cubicBezTo>
                <a:cubicBezTo>
                  <a:pt x="6979" y="18758"/>
                  <a:pt x="6970" y="18778"/>
                  <a:pt x="6960" y="18816"/>
                </a:cubicBezTo>
                <a:cubicBezTo>
                  <a:pt x="7008" y="18816"/>
                  <a:pt x="7057" y="18835"/>
                  <a:pt x="7105" y="18835"/>
                </a:cubicBezTo>
                <a:cubicBezTo>
                  <a:pt x="7134" y="18854"/>
                  <a:pt x="7153" y="18874"/>
                  <a:pt x="7172" y="18893"/>
                </a:cubicBezTo>
                <a:cubicBezTo>
                  <a:pt x="7192" y="18912"/>
                  <a:pt x="7192" y="18970"/>
                  <a:pt x="7211" y="19008"/>
                </a:cubicBezTo>
                <a:cubicBezTo>
                  <a:pt x="7182" y="19066"/>
                  <a:pt x="7182" y="19142"/>
                  <a:pt x="7172" y="19200"/>
                </a:cubicBezTo>
                <a:cubicBezTo>
                  <a:pt x="7172" y="19238"/>
                  <a:pt x="7153" y="19277"/>
                  <a:pt x="7134" y="19277"/>
                </a:cubicBezTo>
                <a:cubicBezTo>
                  <a:pt x="7076" y="19315"/>
                  <a:pt x="7008" y="19334"/>
                  <a:pt x="6941" y="19354"/>
                </a:cubicBezTo>
                <a:cubicBezTo>
                  <a:pt x="6892" y="19296"/>
                  <a:pt x="6844" y="19258"/>
                  <a:pt x="6786" y="19219"/>
                </a:cubicBezTo>
                <a:cubicBezTo>
                  <a:pt x="6786" y="19200"/>
                  <a:pt x="6776" y="19200"/>
                  <a:pt x="6776" y="19181"/>
                </a:cubicBezTo>
                <a:cubicBezTo>
                  <a:pt x="6776" y="19181"/>
                  <a:pt x="6786" y="19162"/>
                  <a:pt x="6786" y="19162"/>
                </a:cubicBezTo>
                <a:cubicBezTo>
                  <a:pt x="6805" y="19162"/>
                  <a:pt x="6834" y="19162"/>
                  <a:pt x="6854" y="19162"/>
                </a:cubicBezTo>
                <a:cubicBezTo>
                  <a:pt x="6873" y="19162"/>
                  <a:pt x="6883" y="19123"/>
                  <a:pt x="6883" y="19104"/>
                </a:cubicBezTo>
                <a:cubicBezTo>
                  <a:pt x="6873" y="19066"/>
                  <a:pt x="6854" y="19027"/>
                  <a:pt x="6834" y="19027"/>
                </a:cubicBezTo>
                <a:cubicBezTo>
                  <a:pt x="6786" y="19027"/>
                  <a:pt x="6738" y="19027"/>
                  <a:pt x="6689" y="19027"/>
                </a:cubicBezTo>
                <a:cubicBezTo>
                  <a:pt x="6641" y="19123"/>
                  <a:pt x="6593" y="19219"/>
                  <a:pt x="6516" y="19258"/>
                </a:cubicBezTo>
                <a:cubicBezTo>
                  <a:pt x="6506" y="19258"/>
                  <a:pt x="6487" y="19296"/>
                  <a:pt x="6487" y="19315"/>
                </a:cubicBezTo>
                <a:cubicBezTo>
                  <a:pt x="6448" y="19411"/>
                  <a:pt x="6390" y="19450"/>
                  <a:pt x="6322" y="19450"/>
                </a:cubicBezTo>
                <a:cubicBezTo>
                  <a:pt x="6284" y="19450"/>
                  <a:pt x="6255" y="19450"/>
                  <a:pt x="6216" y="19430"/>
                </a:cubicBezTo>
                <a:cubicBezTo>
                  <a:pt x="6139" y="19411"/>
                  <a:pt x="6071" y="19430"/>
                  <a:pt x="6013" y="19488"/>
                </a:cubicBezTo>
                <a:cubicBezTo>
                  <a:pt x="5984" y="19526"/>
                  <a:pt x="5946" y="19526"/>
                  <a:pt x="5907" y="19507"/>
                </a:cubicBezTo>
                <a:cubicBezTo>
                  <a:pt x="5830" y="19450"/>
                  <a:pt x="5781" y="19546"/>
                  <a:pt x="5704" y="19507"/>
                </a:cubicBezTo>
                <a:cubicBezTo>
                  <a:pt x="5694" y="19488"/>
                  <a:pt x="5675" y="19526"/>
                  <a:pt x="5665" y="19526"/>
                </a:cubicBezTo>
                <a:cubicBezTo>
                  <a:pt x="5656" y="19546"/>
                  <a:pt x="5646" y="19565"/>
                  <a:pt x="5637" y="19565"/>
                </a:cubicBezTo>
                <a:cubicBezTo>
                  <a:pt x="5637" y="19565"/>
                  <a:pt x="5617" y="19565"/>
                  <a:pt x="5608" y="19565"/>
                </a:cubicBezTo>
                <a:cubicBezTo>
                  <a:pt x="5608" y="19546"/>
                  <a:pt x="5598" y="19507"/>
                  <a:pt x="5598" y="19488"/>
                </a:cubicBezTo>
                <a:close/>
                <a:moveTo>
                  <a:pt x="5221" y="19334"/>
                </a:moveTo>
                <a:cubicBezTo>
                  <a:pt x="5221" y="19334"/>
                  <a:pt x="5221" y="19315"/>
                  <a:pt x="5221" y="19315"/>
                </a:cubicBezTo>
                <a:cubicBezTo>
                  <a:pt x="5279" y="19315"/>
                  <a:pt x="5347" y="19315"/>
                  <a:pt x="5414" y="19315"/>
                </a:cubicBezTo>
                <a:cubicBezTo>
                  <a:pt x="5414" y="19315"/>
                  <a:pt x="5405" y="19334"/>
                  <a:pt x="5405" y="19334"/>
                </a:cubicBezTo>
                <a:cubicBezTo>
                  <a:pt x="5347" y="19354"/>
                  <a:pt x="5298" y="19373"/>
                  <a:pt x="5250" y="19392"/>
                </a:cubicBezTo>
                <a:cubicBezTo>
                  <a:pt x="5240" y="19392"/>
                  <a:pt x="5231" y="19373"/>
                  <a:pt x="5231" y="19373"/>
                </a:cubicBezTo>
                <a:cubicBezTo>
                  <a:pt x="5221" y="19354"/>
                  <a:pt x="5221" y="19354"/>
                  <a:pt x="5221" y="19334"/>
                </a:cubicBezTo>
                <a:close/>
                <a:moveTo>
                  <a:pt x="5260" y="21043"/>
                </a:moveTo>
                <a:cubicBezTo>
                  <a:pt x="5269" y="21043"/>
                  <a:pt x="5289" y="21024"/>
                  <a:pt x="5298" y="21024"/>
                </a:cubicBezTo>
                <a:cubicBezTo>
                  <a:pt x="5308" y="21024"/>
                  <a:pt x="5327" y="21043"/>
                  <a:pt x="5337" y="21043"/>
                </a:cubicBezTo>
                <a:cubicBezTo>
                  <a:pt x="5327" y="21062"/>
                  <a:pt x="5318" y="21082"/>
                  <a:pt x="5318" y="21082"/>
                </a:cubicBezTo>
                <a:cubicBezTo>
                  <a:pt x="5298" y="21101"/>
                  <a:pt x="5279" y="21082"/>
                  <a:pt x="5269" y="21082"/>
                </a:cubicBezTo>
                <a:cubicBezTo>
                  <a:pt x="5260" y="21062"/>
                  <a:pt x="5260" y="21043"/>
                  <a:pt x="5260" y="21043"/>
                </a:cubicBezTo>
                <a:close/>
                <a:moveTo>
                  <a:pt x="5115" y="19392"/>
                </a:moveTo>
                <a:cubicBezTo>
                  <a:pt x="5125" y="19373"/>
                  <a:pt x="5134" y="19373"/>
                  <a:pt x="5144" y="19373"/>
                </a:cubicBezTo>
                <a:cubicBezTo>
                  <a:pt x="5144" y="19392"/>
                  <a:pt x="5153" y="19392"/>
                  <a:pt x="5153" y="19411"/>
                </a:cubicBezTo>
                <a:cubicBezTo>
                  <a:pt x="5153" y="19411"/>
                  <a:pt x="5153" y="19430"/>
                  <a:pt x="5153" y="19430"/>
                </a:cubicBezTo>
                <a:cubicBezTo>
                  <a:pt x="5144" y="19430"/>
                  <a:pt x="5134" y="19430"/>
                  <a:pt x="5125" y="19430"/>
                </a:cubicBezTo>
                <a:cubicBezTo>
                  <a:pt x="5125" y="19411"/>
                  <a:pt x="5115" y="19411"/>
                  <a:pt x="5115" y="19392"/>
                </a:cubicBezTo>
                <a:close/>
                <a:moveTo>
                  <a:pt x="5009" y="21024"/>
                </a:moveTo>
                <a:cubicBezTo>
                  <a:pt x="5009" y="21005"/>
                  <a:pt x="5009" y="20986"/>
                  <a:pt x="5009" y="20986"/>
                </a:cubicBezTo>
                <a:cubicBezTo>
                  <a:pt x="5028" y="20947"/>
                  <a:pt x="5076" y="20966"/>
                  <a:pt x="5105" y="21005"/>
                </a:cubicBezTo>
                <a:cubicBezTo>
                  <a:pt x="5105" y="21024"/>
                  <a:pt x="5115" y="21024"/>
                  <a:pt x="5115" y="21043"/>
                </a:cubicBezTo>
                <a:cubicBezTo>
                  <a:pt x="5125" y="21082"/>
                  <a:pt x="5115" y="21139"/>
                  <a:pt x="5096" y="21139"/>
                </a:cubicBezTo>
                <a:cubicBezTo>
                  <a:pt x="5057" y="21158"/>
                  <a:pt x="5018" y="21082"/>
                  <a:pt x="5009" y="21024"/>
                </a:cubicBezTo>
                <a:close/>
                <a:moveTo>
                  <a:pt x="3753" y="21158"/>
                </a:moveTo>
                <a:cubicBezTo>
                  <a:pt x="3753" y="21158"/>
                  <a:pt x="3762" y="21158"/>
                  <a:pt x="3762" y="21158"/>
                </a:cubicBezTo>
                <a:cubicBezTo>
                  <a:pt x="3772" y="21178"/>
                  <a:pt x="3772" y="21197"/>
                  <a:pt x="3762" y="21216"/>
                </a:cubicBezTo>
                <a:cubicBezTo>
                  <a:pt x="3762" y="21216"/>
                  <a:pt x="3753" y="21216"/>
                  <a:pt x="3753" y="21216"/>
                </a:cubicBezTo>
                <a:cubicBezTo>
                  <a:pt x="3743" y="21197"/>
                  <a:pt x="3743" y="21178"/>
                  <a:pt x="3753" y="21158"/>
                </a:cubicBezTo>
                <a:close/>
                <a:moveTo>
                  <a:pt x="1425" y="18874"/>
                </a:moveTo>
                <a:cubicBezTo>
                  <a:pt x="1415" y="18797"/>
                  <a:pt x="1386" y="18739"/>
                  <a:pt x="1376" y="18662"/>
                </a:cubicBezTo>
                <a:cubicBezTo>
                  <a:pt x="1367" y="18643"/>
                  <a:pt x="1376" y="18605"/>
                  <a:pt x="1386" y="18586"/>
                </a:cubicBezTo>
                <a:cubicBezTo>
                  <a:pt x="1405" y="18547"/>
                  <a:pt x="1434" y="18547"/>
                  <a:pt x="1463" y="18566"/>
                </a:cubicBezTo>
                <a:cubicBezTo>
                  <a:pt x="1502" y="18586"/>
                  <a:pt x="1541" y="18624"/>
                  <a:pt x="1570" y="18643"/>
                </a:cubicBezTo>
                <a:cubicBezTo>
                  <a:pt x="1637" y="18643"/>
                  <a:pt x="1686" y="18739"/>
                  <a:pt x="1743" y="18797"/>
                </a:cubicBezTo>
                <a:cubicBezTo>
                  <a:pt x="1753" y="18816"/>
                  <a:pt x="1763" y="18874"/>
                  <a:pt x="1763" y="18893"/>
                </a:cubicBezTo>
                <a:cubicBezTo>
                  <a:pt x="1753" y="18931"/>
                  <a:pt x="1743" y="18970"/>
                  <a:pt x="1734" y="19008"/>
                </a:cubicBezTo>
                <a:cubicBezTo>
                  <a:pt x="1724" y="19046"/>
                  <a:pt x="1734" y="19085"/>
                  <a:pt x="1753" y="19104"/>
                </a:cubicBezTo>
                <a:cubicBezTo>
                  <a:pt x="1772" y="19123"/>
                  <a:pt x="1792" y="19142"/>
                  <a:pt x="1811" y="19181"/>
                </a:cubicBezTo>
                <a:cubicBezTo>
                  <a:pt x="1821" y="19200"/>
                  <a:pt x="1830" y="19219"/>
                  <a:pt x="1840" y="19238"/>
                </a:cubicBezTo>
                <a:cubicBezTo>
                  <a:pt x="1840" y="19258"/>
                  <a:pt x="1840" y="19258"/>
                  <a:pt x="1840" y="19277"/>
                </a:cubicBezTo>
                <a:cubicBezTo>
                  <a:pt x="1840" y="19354"/>
                  <a:pt x="1801" y="19430"/>
                  <a:pt x="1772" y="19392"/>
                </a:cubicBezTo>
                <a:cubicBezTo>
                  <a:pt x="1686" y="19334"/>
                  <a:pt x="1608" y="19258"/>
                  <a:pt x="1521" y="19219"/>
                </a:cubicBezTo>
                <a:cubicBezTo>
                  <a:pt x="1492" y="19200"/>
                  <a:pt x="1473" y="19142"/>
                  <a:pt x="1463" y="19085"/>
                </a:cubicBezTo>
                <a:cubicBezTo>
                  <a:pt x="1444" y="19008"/>
                  <a:pt x="1444" y="18950"/>
                  <a:pt x="1425" y="18874"/>
                </a:cubicBezTo>
                <a:close/>
                <a:moveTo>
                  <a:pt x="1309" y="19142"/>
                </a:moveTo>
                <a:cubicBezTo>
                  <a:pt x="1328" y="19123"/>
                  <a:pt x="1347" y="19142"/>
                  <a:pt x="1376" y="19162"/>
                </a:cubicBezTo>
                <a:cubicBezTo>
                  <a:pt x="1386" y="19181"/>
                  <a:pt x="1386" y="19200"/>
                  <a:pt x="1396" y="19219"/>
                </a:cubicBezTo>
                <a:cubicBezTo>
                  <a:pt x="1396" y="19238"/>
                  <a:pt x="1396" y="19277"/>
                  <a:pt x="1386" y="19277"/>
                </a:cubicBezTo>
                <a:cubicBezTo>
                  <a:pt x="1367" y="19315"/>
                  <a:pt x="1328" y="19296"/>
                  <a:pt x="1309" y="19219"/>
                </a:cubicBezTo>
                <a:cubicBezTo>
                  <a:pt x="1299" y="19200"/>
                  <a:pt x="1299" y="19142"/>
                  <a:pt x="1309" y="19142"/>
                </a:cubicBezTo>
                <a:close/>
                <a:moveTo>
                  <a:pt x="1251" y="17683"/>
                </a:moveTo>
                <a:cubicBezTo>
                  <a:pt x="1241" y="17683"/>
                  <a:pt x="1241" y="17683"/>
                  <a:pt x="1241" y="17683"/>
                </a:cubicBezTo>
                <a:cubicBezTo>
                  <a:pt x="1222" y="17702"/>
                  <a:pt x="1203" y="17741"/>
                  <a:pt x="1222" y="17779"/>
                </a:cubicBezTo>
                <a:cubicBezTo>
                  <a:pt x="1231" y="17818"/>
                  <a:pt x="1251" y="17856"/>
                  <a:pt x="1270" y="17875"/>
                </a:cubicBezTo>
                <a:cubicBezTo>
                  <a:pt x="1270" y="17894"/>
                  <a:pt x="1280" y="17894"/>
                  <a:pt x="1289" y="17894"/>
                </a:cubicBezTo>
                <a:cubicBezTo>
                  <a:pt x="1289" y="17894"/>
                  <a:pt x="1280" y="17894"/>
                  <a:pt x="1280" y="17894"/>
                </a:cubicBezTo>
                <a:cubicBezTo>
                  <a:pt x="1260" y="17914"/>
                  <a:pt x="1241" y="17894"/>
                  <a:pt x="1222" y="17818"/>
                </a:cubicBezTo>
                <a:cubicBezTo>
                  <a:pt x="1203" y="17741"/>
                  <a:pt x="1212" y="17664"/>
                  <a:pt x="1251" y="17683"/>
                </a:cubicBezTo>
                <a:close/>
                <a:moveTo>
                  <a:pt x="1116" y="15379"/>
                </a:moveTo>
                <a:cubicBezTo>
                  <a:pt x="1135" y="15379"/>
                  <a:pt x="1145" y="15360"/>
                  <a:pt x="1164" y="15360"/>
                </a:cubicBezTo>
                <a:cubicBezTo>
                  <a:pt x="1222" y="15398"/>
                  <a:pt x="1280" y="15398"/>
                  <a:pt x="1328" y="15379"/>
                </a:cubicBezTo>
                <a:cubicBezTo>
                  <a:pt x="1338" y="15379"/>
                  <a:pt x="1357" y="15398"/>
                  <a:pt x="1367" y="15418"/>
                </a:cubicBezTo>
                <a:cubicBezTo>
                  <a:pt x="1367" y="15437"/>
                  <a:pt x="1376" y="15456"/>
                  <a:pt x="1386" y="15475"/>
                </a:cubicBezTo>
                <a:cubicBezTo>
                  <a:pt x="1376" y="15475"/>
                  <a:pt x="1376" y="15475"/>
                  <a:pt x="1376" y="15475"/>
                </a:cubicBezTo>
                <a:cubicBezTo>
                  <a:pt x="1289" y="15437"/>
                  <a:pt x="1203" y="15418"/>
                  <a:pt x="1116" y="15379"/>
                </a:cubicBezTo>
                <a:close/>
                <a:moveTo>
                  <a:pt x="4101" y="12614"/>
                </a:moveTo>
                <a:cubicBezTo>
                  <a:pt x="4101" y="12614"/>
                  <a:pt x="4101" y="12614"/>
                  <a:pt x="4101" y="12614"/>
                </a:cubicBezTo>
                <a:cubicBezTo>
                  <a:pt x="4091" y="12614"/>
                  <a:pt x="4091" y="12595"/>
                  <a:pt x="4091" y="12595"/>
                </a:cubicBezTo>
                <a:cubicBezTo>
                  <a:pt x="4101" y="12595"/>
                  <a:pt x="4101" y="12614"/>
                  <a:pt x="4101" y="12614"/>
                </a:cubicBezTo>
                <a:close/>
                <a:moveTo>
                  <a:pt x="6419" y="13402"/>
                </a:moveTo>
                <a:cubicBezTo>
                  <a:pt x="6419" y="13402"/>
                  <a:pt x="6419" y="13421"/>
                  <a:pt x="6409" y="13421"/>
                </a:cubicBezTo>
                <a:cubicBezTo>
                  <a:pt x="6400" y="13421"/>
                  <a:pt x="6390" y="13402"/>
                  <a:pt x="6380" y="13363"/>
                </a:cubicBezTo>
                <a:cubicBezTo>
                  <a:pt x="6380" y="13363"/>
                  <a:pt x="6380" y="13344"/>
                  <a:pt x="6390" y="13344"/>
                </a:cubicBezTo>
                <a:cubicBezTo>
                  <a:pt x="6400" y="13344"/>
                  <a:pt x="6409" y="13363"/>
                  <a:pt x="6419" y="13402"/>
                </a:cubicBezTo>
                <a:close/>
                <a:moveTo>
                  <a:pt x="6545" y="12326"/>
                </a:moveTo>
                <a:cubicBezTo>
                  <a:pt x="6545" y="12365"/>
                  <a:pt x="6535" y="12365"/>
                  <a:pt x="6516" y="12326"/>
                </a:cubicBezTo>
                <a:cubicBezTo>
                  <a:pt x="6516" y="12326"/>
                  <a:pt x="6516" y="12307"/>
                  <a:pt x="6516" y="12307"/>
                </a:cubicBezTo>
                <a:cubicBezTo>
                  <a:pt x="6525" y="12288"/>
                  <a:pt x="6525" y="12288"/>
                  <a:pt x="6535" y="12288"/>
                </a:cubicBezTo>
                <a:cubicBezTo>
                  <a:pt x="6535" y="12307"/>
                  <a:pt x="6545" y="12326"/>
                  <a:pt x="6545" y="12326"/>
                </a:cubicBezTo>
                <a:close/>
                <a:moveTo>
                  <a:pt x="7047" y="13248"/>
                </a:moveTo>
                <a:cubicBezTo>
                  <a:pt x="7057" y="13248"/>
                  <a:pt x="7057" y="13248"/>
                  <a:pt x="7057" y="13248"/>
                </a:cubicBezTo>
                <a:cubicBezTo>
                  <a:pt x="7018" y="13267"/>
                  <a:pt x="6970" y="13286"/>
                  <a:pt x="6931" y="13306"/>
                </a:cubicBezTo>
                <a:cubicBezTo>
                  <a:pt x="6950" y="13267"/>
                  <a:pt x="6979" y="13248"/>
                  <a:pt x="7018" y="13248"/>
                </a:cubicBezTo>
                <a:cubicBezTo>
                  <a:pt x="7028" y="13229"/>
                  <a:pt x="7037" y="13248"/>
                  <a:pt x="7047" y="13248"/>
                </a:cubicBezTo>
                <a:close/>
                <a:moveTo>
                  <a:pt x="7211" y="13094"/>
                </a:moveTo>
                <a:cubicBezTo>
                  <a:pt x="7201" y="13114"/>
                  <a:pt x="7201" y="13133"/>
                  <a:pt x="7192" y="13152"/>
                </a:cubicBezTo>
                <a:cubicBezTo>
                  <a:pt x="7192" y="13152"/>
                  <a:pt x="7192" y="13133"/>
                  <a:pt x="7182" y="13133"/>
                </a:cubicBezTo>
                <a:cubicBezTo>
                  <a:pt x="7192" y="13114"/>
                  <a:pt x="7192" y="13094"/>
                  <a:pt x="7192" y="13075"/>
                </a:cubicBezTo>
                <a:cubicBezTo>
                  <a:pt x="7192" y="13075"/>
                  <a:pt x="7201" y="13094"/>
                  <a:pt x="7211" y="13094"/>
                </a:cubicBezTo>
                <a:close/>
                <a:moveTo>
                  <a:pt x="7443" y="13094"/>
                </a:moveTo>
                <a:cubicBezTo>
                  <a:pt x="7443" y="13114"/>
                  <a:pt x="7453" y="13114"/>
                  <a:pt x="7462" y="13133"/>
                </a:cubicBezTo>
                <a:cubicBezTo>
                  <a:pt x="7433" y="13133"/>
                  <a:pt x="7404" y="13133"/>
                  <a:pt x="7385" y="13152"/>
                </a:cubicBezTo>
                <a:cubicBezTo>
                  <a:pt x="7366" y="13152"/>
                  <a:pt x="7346" y="13171"/>
                  <a:pt x="7327" y="13171"/>
                </a:cubicBezTo>
                <a:cubicBezTo>
                  <a:pt x="7327" y="13171"/>
                  <a:pt x="7327" y="13171"/>
                  <a:pt x="7327" y="13152"/>
                </a:cubicBezTo>
                <a:cubicBezTo>
                  <a:pt x="7346" y="13075"/>
                  <a:pt x="7385" y="13056"/>
                  <a:pt x="7443" y="13094"/>
                </a:cubicBezTo>
                <a:close/>
                <a:moveTo>
                  <a:pt x="8612" y="12787"/>
                </a:moveTo>
                <a:cubicBezTo>
                  <a:pt x="8602" y="12806"/>
                  <a:pt x="8592" y="12826"/>
                  <a:pt x="8583" y="12864"/>
                </a:cubicBezTo>
                <a:cubicBezTo>
                  <a:pt x="8477" y="12902"/>
                  <a:pt x="8361" y="12941"/>
                  <a:pt x="8245" y="12979"/>
                </a:cubicBezTo>
                <a:cubicBezTo>
                  <a:pt x="8196" y="12998"/>
                  <a:pt x="8148" y="12998"/>
                  <a:pt x="8109" y="13037"/>
                </a:cubicBezTo>
                <a:cubicBezTo>
                  <a:pt x="7994" y="13133"/>
                  <a:pt x="7858" y="13133"/>
                  <a:pt x="7733" y="13190"/>
                </a:cubicBezTo>
                <a:cubicBezTo>
                  <a:pt x="7704" y="13190"/>
                  <a:pt x="7675" y="13152"/>
                  <a:pt x="7655" y="13094"/>
                </a:cubicBezTo>
                <a:cubicBezTo>
                  <a:pt x="7636" y="13056"/>
                  <a:pt x="7636" y="12960"/>
                  <a:pt x="7665" y="12979"/>
                </a:cubicBezTo>
                <a:cubicBezTo>
                  <a:pt x="7733" y="12979"/>
                  <a:pt x="7820" y="12979"/>
                  <a:pt x="7887" y="12941"/>
                </a:cubicBezTo>
                <a:cubicBezTo>
                  <a:pt x="7984" y="12883"/>
                  <a:pt x="8090" y="12845"/>
                  <a:pt x="8206" y="12826"/>
                </a:cubicBezTo>
                <a:cubicBezTo>
                  <a:pt x="8235" y="12826"/>
                  <a:pt x="8254" y="12826"/>
                  <a:pt x="8283" y="12806"/>
                </a:cubicBezTo>
                <a:cubicBezTo>
                  <a:pt x="8361" y="12749"/>
                  <a:pt x="8467" y="12749"/>
                  <a:pt x="8564" y="12730"/>
                </a:cubicBezTo>
                <a:cubicBezTo>
                  <a:pt x="8583" y="12730"/>
                  <a:pt x="8612" y="12768"/>
                  <a:pt x="8612" y="12787"/>
                </a:cubicBezTo>
                <a:close/>
                <a:moveTo>
                  <a:pt x="9597" y="12365"/>
                </a:moveTo>
                <a:cubicBezTo>
                  <a:pt x="9587" y="12384"/>
                  <a:pt x="9587" y="12403"/>
                  <a:pt x="9578" y="12422"/>
                </a:cubicBezTo>
                <a:cubicBezTo>
                  <a:pt x="9578" y="12422"/>
                  <a:pt x="9568" y="12422"/>
                  <a:pt x="9559" y="12403"/>
                </a:cubicBezTo>
                <a:cubicBezTo>
                  <a:pt x="9549" y="12403"/>
                  <a:pt x="9530" y="12384"/>
                  <a:pt x="9530" y="12365"/>
                </a:cubicBezTo>
                <a:cubicBezTo>
                  <a:pt x="9520" y="12346"/>
                  <a:pt x="9530" y="12307"/>
                  <a:pt x="9539" y="12307"/>
                </a:cubicBezTo>
                <a:cubicBezTo>
                  <a:pt x="9549" y="12307"/>
                  <a:pt x="9568" y="12326"/>
                  <a:pt x="9578" y="12326"/>
                </a:cubicBezTo>
                <a:cubicBezTo>
                  <a:pt x="9587" y="12346"/>
                  <a:pt x="9597" y="12365"/>
                  <a:pt x="9597" y="12365"/>
                </a:cubicBezTo>
                <a:close/>
                <a:moveTo>
                  <a:pt x="9578" y="10291"/>
                </a:moveTo>
                <a:cubicBezTo>
                  <a:pt x="9539" y="10368"/>
                  <a:pt x="9501" y="10445"/>
                  <a:pt x="9462" y="10522"/>
                </a:cubicBezTo>
                <a:cubicBezTo>
                  <a:pt x="9414" y="10502"/>
                  <a:pt x="9356" y="10483"/>
                  <a:pt x="9307" y="10464"/>
                </a:cubicBezTo>
                <a:cubicBezTo>
                  <a:pt x="9298" y="10445"/>
                  <a:pt x="9288" y="10426"/>
                  <a:pt x="9278" y="10387"/>
                </a:cubicBezTo>
                <a:cubicBezTo>
                  <a:pt x="9278" y="10387"/>
                  <a:pt x="9278" y="10368"/>
                  <a:pt x="9278" y="10368"/>
                </a:cubicBezTo>
                <a:cubicBezTo>
                  <a:pt x="9356" y="10291"/>
                  <a:pt x="9462" y="10272"/>
                  <a:pt x="9530" y="10195"/>
                </a:cubicBezTo>
                <a:cubicBezTo>
                  <a:pt x="9539" y="10176"/>
                  <a:pt x="9559" y="10214"/>
                  <a:pt x="9568" y="10234"/>
                </a:cubicBezTo>
                <a:cubicBezTo>
                  <a:pt x="9578" y="10253"/>
                  <a:pt x="9578" y="10291"/>
                  <a:pt x="9578" y="10291"/>
                </a:cubicBezTo>
                <a:close/>
                <a:moveTo>
                  <a:pt x="10302" y="9926"/>
                </a:moveTo>
                <a:cubicBezTo>
                  <a:pt x="10293" y="9946"/>
                  <a:pt x="10283" y="9946"/>
                  <a:pt x="10273" y="9984"/>
                </a:cubicBezTo>
                <a:cubicBezTo>
                  <a:pt x="10264" y="9984"/>
                  <a:pt x="10254" y="10003"/>
                  <a:pt x="10235" y="10022"/>
                </a:cubicBezTo>
                <a:cubicBezTo>
                  <a:pt x="10225" y="10022"/>
                  <a:pt x="10206" y="10003"/>
                  <a:pt x="10196" y="9984"/>
                </a:cubicBezTo>
                <a:cubicBezTo>
                  <a:pt x="10186" y="9965"/>
                  <a:pt x="10177" y="9926"/>
                  <a:pt x="10177" y="9907"/>
                </a:cubicBezTo>
                <a:cubicBezTo>
                  <a:pt x="10177" y="9869"/>
                  <a:pt x="10186" y="9811"/>
                  <a:pt x="10196" y="9792"/>
                </a:cubicBezTo>
                <a:cubicBezTo>
                  <a:pt x="10206" y="9734"/>
                  <a:pt x="10254" y="9754"/>
                  <a:pt x="10283" y="9811"/>
                </a:cubicBezTo>
                <a:cubicBezTo>
                  <a:pt x="10302" y="9850"/>
                  <a:pt x="10312" y="9907"/>
                  <a:pt x="10302" y="9926"/>
                </a:cubicBezTo>
                <a:close/>
                <a:moveTo>
                  <a:pt x="10399" y="9830"/>
                </a:moveTo>
                <a:cubicBezTo>
                  <a:pt x="10399" y="9830"/>
                  <a:pt x="10389" y="9850"/>
                  <a:pt x="10389" y="9850"/>
                </a:cubicBezTo>
                <a:cubicBezTo>
                  <a:pt x="10389" y="9850"/>
                  <a:pt x="10389" y="9830"/>
                  <a:pt x="10380" y="9811"/>
                </a:cubicBezTo>
                <a:cubicBezTo>
                  <a:pt x="10389" y="9830"/>
                  <a:pt x="10389" y="9830"/>
                  <a:pt x="10399" y="9830"/>
                </a:cubicBezTo>
                <a:close/>
                <a:moveTo>
                  <a:pt x="11481" y="9235"/>
                </a:moveTo>
                <a:cubicBezTo>
                  <a:pt x="11481" y="9254"/>
                  <a:pt x="11471" y="9254"/>
                  <a:pt x="11471" y="9254"/>
                </a:cubicBezTo>
                <a:cubicBezTo>
                  <a:pt x="11462" y="9235"/>
                  <a:pt x="11462" y="9235"/>
                  <a:pt x="11462" y="9216"/>
                </a:cubicBezTo>
                <a:cubicBezTo>
                  <a:pt x="11462" y="9216"/>
                  <a:pt x="11471" y="9216"/>
                  <a:pt x="11471" y="9216"/>
                </a:cubicBezTo>
                <a:cubicBezTo>
                  <a:pt x="11481" y="9216"/>
                  <a:pt x="11481" y="9235"/>
                  <a:pt x="11481" y="9235"/>
                </a:cubicBezTo>
                <a:close/>
                <a:moveTo>
                  <a:pt x="11887" y="8986"/>
                </a:moveTo>
                <a:cubicBezTo>
                  <a:pt x="11877" y="8986"/>
                  <a:pt x="11877" y="8986"/>
                  <a:pt x="11877" y="8986"/>
                </a:cubicBezTo>
                <a:cubicBezTo>
                  <a:pt x="11867" y="8986"/>
                  <a:pt x="11867" y="8966"/>
                  <a:pt x="11867" y="8966"/>
                </a:cubicBezTo>
                <a:cubicBezTo>
                  <a:pt x="11877" y="8966"/>
                  <a:pt x="11877" y="8966"/>
                  <a:pt x="11887" y="8986"/>
                </a:cubicBezTo>
                <a:close/>
                <a:moveTo>
                  <a:pt x="14524" y="7008"/>
                </a:moveTo>
                <a:cubicBezTo>
                  <a:pt x="14524" y="7008"/>
                  <a:pt x="14514" y="7027"/>
                  <a:pt x="14504" y="7046"/>
                </a:cubicBezTo>
                <a:cubicBezTo>
                  <a:pt x="14504" y="7027"/>
                  <a:pt x="14514" y="7008"/>
                  <a:pt x="14524" y="7008"/>
                </a:cubicBezTo>
                <a:close/>
                <a:moveTo>
                  <a:pt x="14601" y="7046"/>
                </a:moveTo>
                <a:cubicBezTo>
                  <a:pt x="14591" y="7046"/>
                  <a:pt x="14572" y="7046"/>
                  <a:pt x="14562" y="7046"/>
                </a:cubicBezTo>
                <a:cubicBezTo>
                  <a:pt x="14553" y="7027"/>
                  <a:pt x="14543" y="7008"/>
                  <a:pt x="14533" y="7008"/>
                </a:cubicBezTo>
                <a:cubicBezTo>
                  <a:pt x="14543" y="7008"/>
                  <a:pt x="14562" y="7008"/>
                  <a:pt x="14572" y="7008"/>
                </a:cubicBezTo>
                <a:cubicBezTo>
                  <a:pt x="14582" y="7008"/>
                  <a:pt x="14582" y="7027"/>
                  <a:pt x="14591" y="7027"/>
                </a:cubicBezTo>
                <a:cubicBezTo>
                  <a:pt x="14591" y="7027"/>
                  <a:pt x="14591" y="7046"/>
                  <a:pt x="14601" y="7046"/>
                </a:cubicBezTo>
                <a:close/>
                <a:moveTo>
                  <a:pt x="14765" y="6739"/>
                </a:moveTo>
                <a:cubicBezTo>
                  <a:pt x="14775" y="6758"/>
                  <a:pt x="14785" y="6797"/>
                  <a:pt x="14794" y="6835"/>
                </a:cubicBezTo>
                <a:cubicBezTo>
                  <a:pt x="14814" y="6912"/>
                  <a:pt x="14814" y="6931"/>
                  <a:pt x="14765" y="6893"/>
                </a:cubicBezTo>
                <a:cubicBezTo>
                  <a:pt x="14707" y="6835"/>
                  <a:pt x="14688" y="6893"/>
                  <a:pt x="14678" y="6950"/>
                </a:cubicBezTo>
                <a:cubicBezTo>
                  <a:pt x="14659" y="6912"/>
                  <a:pt x="14640" y="6893"/>
                  <a:pt x="14620" y="6874"/>
                </a:cubicBezTo>
                <a:cubicBezTo>
                  <a:pt x="14611" y="6854"/>
                  <a:pt x="14601" y="6816"/>
                  <a:pt x="14601" y="6797"/>
                </a:cubicBezTo>
                <a:cubicBezTo>
                  <a:pt x="14640" y="6739"/>
                  <a:pt x="14688" y="6682"/>
                  <a:pt x="14765" y="6739"/>
                </a:cubicBezTo>
                <a:close/>
                <a:moveTo>
                  <a:pt x="15045" y="6643"/>
                </a:moveTo>
                <a:cubicBezTo>
                  <a:pt x="15055" y="6643"/>
                  <a:pt x="15055" y="6682"/>
                  <a:pt x="15055" y="6701"/>
                </a:cubicBezTo>
                <a:cubicBezTo>
                  <a:pt x="15055" y="6720"/>
                  <a:pt x="15045" y="6739"/>
                  <a:pt x="15026" y="6758"/>
                </a:cubicBezTo>
                <a:cubicBezTo>
                  <a:pt x="14987" y="6778"/>
                  <a:pt x="14949" y="6778"/>
                  <a:pt x="14910" y="6797"/>
                </a:cubicBezTo>
                <a:cubicBezTo>
                  <a:pt x="14862" y="6835"/>
                  <a:pt x="14814" y="6797"/>
                  <a:pt x="14765" y="6739"/>
                </a:cubicBezTo>
                <a:cubicBezTo>
                  <a:pt x="14785" y="6605"/>
                  <a:pt x="14794" y="6605"/>
                  <a:pt x="14862" y="6643"/>
                </a:cubicBezTo>
                <a:cubicBezTo>
                  <a:pt x="14930" y="6682"/>
                  <a:pt x="14968" y="6643"/>
                  <a:pt x="15007" y="6605"/>
                </a:cubicBezTo>
                <a:cubicBezTo>
                  <a:pt x="15016" y="6605"/>
                  <a:pt x="15036" y="6624"/>
                  <a:pt x="15045" y="6643"/>
                </a:cubicBezTo>
                <a:close/>
                <a:moveTo>
                  <a:pt x="15016" y="6355"/>
                </a:moveTo>
                <a:cubicBezTo>
                  <a:pt x="15016" y="6374"/>
                  <a:pt x="15016" y="6374"/>
                  <a:pt x="15026" y="6394"/>
                </a:cubicBezTo>
                <a:cubicBezTo>
                  <a:pt x="15026" y="6394"/>
                  <a:pt x="15016" y="6394"/>
                  <a:pt x="15016" y="6374"/>
                </a:cubicBezTo>
                <a:cubicBezTo>
                  <a:pt x="15016" y="6374"/>
                  <a:pt x="15016" y="6374"/>
                  <a:pt x="15016" y="6355"/>
                </a:cubicBezTo>
                <a:close/>
                <a:moveTo>
                  <a:pt x="15519" y="5779"/>
                </a:moveTo>
                <a:cubicBezTo>
                  <a:pt x="15538" y="5837"/>
                  <a:pt x="15548" y="5894"/>
                  <a:pt x="15567" y="5971"/>
                </a:cubicBezTo>
                <a:cubicBezTo>
                  <a:pt x="15528" y="6029"/>
                  <a:pt x="15499" y="6125"/>
                  <a:pt x="15451" y="6182"/>
                </a:cubicBezTo>
                <a:cubicBezTo>
                  <a:pt x="15374" y="6298"/>
                  <a:pt x="15297" y="6413"/>
                  <a:pt x="15210" y="6509"/>
                </a:cubicBezTo>
                <a:cubicBezTo>
                  <a:pt x="15200" y="6528"/>
                  <a:pt x="15171" y="6547"/>
                  <a:pt x="15152" y="6547"/>
                </a:cubicBezTo>
                <a:cubicBezTo>
                  <a:pt x="15113" y="6566"/>
                  <a:pt x="15084" y="6547"/>
                  <a:pt x="15055" y="6490"/>
                </a:cubicBezTo>
                <a:cubicBezTo>
                  <a:pt x="15045" y="6451"/>
                  <a:pt x="15036" y="6432"/>
                  <a:pt x="15036" y="6413"/>
                </a:cubicBezTo>
                <a:cubicBezTo>
                  <a:pt x="15065" y="6432"/>
                  <a:pt x="15094" y="6432"/>
                  <a:pt x="15094" y="6374"/>
                </a:cubicBezTo>
                <a:cubicBezTo>
                  <a:pt x="15103" y="6336"/>
                  <a:pt x="15103" y="6278"/>
                  <a:pt x="15103" y="6240"/>
                </a:cubicBezTo>
                <a:cubicBezTo>
                  <a:pt x="15132" y="6202"/>
                  <a:pt x="15161" y="6144"/>
                  <a:pt x="15190" y="6125"/>
                </a:cubicBezTo>
                <a:cubicBezTo>
                  <a:pt x="15219" y="6106"/>
                  <a:pt x="15239" y="6067"/>
                  <a:pt x="15268" y="6067"/>
                </a:cubicBezTo>
                <a:cubicBezTo>
                  <a:pt x="15335" y="6067"/>
                  <a:pt x="15374" y="6029"/>
                  <a:pt x="15413" y="5952"/>
                </a:cubicBezTo>
                <a:cubicBezTo>
                  <a:pt x="15442" y="5894"/>
                  <a:pt x="15480" y="5837"/>
                  <a:pt x="15519" y="5779"/>
                </a:cubicBezTo>
                <a:close/>
                <a:moveTo>
                  <a:pt x="16156" y="5069"/>
                </a:moveTo>
                <a:cubicBezTo>
                  <a:pt x="16156" y="5107"/>
                  <a:pt x="16176" y="5165"/>
                  <a:pt x="16156" y="5184"/>
                </a:cubicBezTo>
                <a:cubicBezTo>
                  <a:pt x="16079" y="5184"/>
                  <a:pt x="16098" y="5338"/>
                  <a:pt x="16021" y="5338"/>
                </a:cubicBezTo>
                <a:cubicBezTo>
                  <a:pt x="16002" y="5338"/>
                  <a:pt x="16011" y="5395"/>
                  <a:pt x="16021" y="5414"/>
                </a:cubicBezTo>
                <a:cubicBezTo>
                  <a:pt x="16040" y="5472"/>
                  <a:pt x="16031" y="5530"/>
                  <a:pt x="16002" y="5549"/>
                </a:cubicBezTo>
                <a:cubicBezTo>
                  <a:pt x="15982" y="5587"/>
                  <a:pt x="15953" y="5606"/>
                  <a:pt x="15925" y="5645"/>
                </a:cubicBezTo>
                <a:cubicBezTo>
                  <a:pt x="15915" y="5645"/>
                  <a:pt x="15905" y="5645"/>
                  <a:pt x="15896" y="5645"/>
                </a:cubicBezTo>
                <a:cubicBezTo>
                  <a:pt x="15847" y="5664"/>
                  <a:pt x="15789" y="5683"/>
                  <a:pt x="15741" y="5722"/>
                </a:cubicBezTo>
                <a:cubicBezTo>
                  <a:pt x="15741" y="5760"/>
                  <a:pt x="15741" y="5798"/>
                  <a:pt x="15731" y="5818"/>
                </a:cubicBezTo>
                <a:cubicBezTo>
                  <a:pt x="15712" y="5856"/>
                  <a:pt x="15673" y="5875"/>
                  <a:pt x="15644" y="5894"/>
                </a:cubicBezTo>
                <a:cubicBezTo>
                  <a:pt x="15635" y="5894"/>
                  <a:pt x="15615" y="5875"/>
                  <a:pt x="15606" y="5875"/>
                </a:cubicBezTo>
                <a:cubicBezTo>
                  <a:pt x="15577" y="5837"/>
                  <a:pt x="15548" y="5818"/>
                  <a:pt x="15519" y="5779"/>
                </a:cubicBezTo>
                <a:cubicBezTo>
                  <a:pt x="15644" y="5606"/>
                  <a:pt x="15770" y="5414"/>
                  <a:pt x="15896" y="5222"/>
                </a:cubicBezTo>
                <a:cubicBezTo>
                  <a:pt x="15934" y="5184"/>
                  <a:pt x="15953" y="5126"/>
                  <a:pt x="15992" y="5088"/>
                </a:cubicBezTo>
                <a:cubicBezTo>
                  <a:pt x="16031" y="5030"/>
                  <a:pt x="16089" y="5011"/>
                  <a:pt x="16156" y="5069"/>
                </a:cubicBezTo>
                <a:close/>
                <a:moveTo>
                  <a:pt x="16591" y="4493"/>
                </a:moveTo>
                <a:cubicBezTo>
                  <a:pt x="16591" y="4570"/>
                  <a:pt x="16562" y="4627"/>
                  <a:pt x="16523" y="4666"/>
                </a:cubicBezTo>
                <a:cubicBezTo>
                  <a:pt x="16446" y="4742"/>
                  <a:pt x="16379" y="4800"/>
                  <a:pt x="16330" y="4896"/>
                </a:cubicBezTo>
                <a:cubicBezTo>
                  <a:pt x="16292" y="4973"/>
                  <a:pt x="16234" y="4992"/>
                  <a:pt x="16176" y="4992"/>
                </a:cubicBezTo>
                <a:cubicBezTo>
                  <a:pt x="16137" y="4915"/>
                  <a:pt x="16127" y="4858"/>
                  <a:pt x="16147" y="4838"/>
                </a:cubicBezTo>
                <a:cubicBezTo>
                  <a:pt x="16243" y="4723"/>
                  <a:pt x="16330" y="4608"/>
                  <a:pt x="16417" y="4493"/>
                </a:cubicBezTo>
                <a:cubicBezTo>
                  <a:pt x="16465" y="4435"/>
                  <a:pt x="16523" y="4435"/>
                  <a:pt x="16591" y="4493"/>
                </a:cubicBezTo>
                <a:close/>
                <a:moveTo>
                  <a:pt x="17064" y="3802"/>
                </a:moveTo>
                <a:cubicBezTo>
                  <a:pt x="17045" y="3898"/>
                  <a:pt x="17026" y="4013"/>
                  <a:pt x="16958" y="4051"/>
                </a:cubicBezTo>
                <a:cubicBezTo>
                  <a:pt x="16881" y="4090"/>
                  <a:pt x="16823" y="4166"/>
                  <a:pt x="16794" y="4282"/>
                </a:cubicBezTo>
                <a:cubicBezTo>
                  <a:pt x="16765" y="4358"/>
                  <a:pt x="16726" y="4397"/>
                  <a:pt x="16697" y="4454"/>
                </a:cubicBezTo>
                <a:cubicBezTo>
                  <a:pt x="16668" y="4493"/>
                  <a:pt x="16630" y="4493"/>
                  <a:pt x="16591" y="4474"/>
                </a:cubicBezTo>
                <a:cubicBezTo>
                  <a:pt x="16591" y="4435"/>
                  <a:pt x="16591" y="4397"/>
                  <a:pt x="16591" y="4339"/>
                </a:cubicBezTo>
                <a:cubicBezTo>
                  <a:pt x="16591" y="4282"/>
                  <a:pt x="16601" y="4224"/>
                  <a:pt x="16630" y="4205"/>
                </a:cubicBezTo>
                <a:cubicBezTo>
                  <a:pt x="16746" y="4070"/>
                  <a:pt x="16852" y="3936"/>
                  <a:pt x="16948" y="3763"/>
                </a:cubicBezTo>
                <a:cubicBezTo>
                  <a:pt x="16968" y="3744"/>
                  <a:pt x="17006" y="3744"/>
                  <a:pt x="17035" y="3744"/>
                </a:cubicBezTo>
                <a:cubicBezTo>
                  <a:pt x="17035" y="3744"/>
                  <a:pt x="17064" y="3782"/>
                  <a:pt x="17064" y="3802"/>
                </a:cubicBezTo>
                <a:close/>
                <a:moveTo>
                  <a:pt x="17229" y="3494"/>
                </a:moveTo>
                <a:cubicBezTo>
                  <a:pt x="17200" y="3533"/>
                  <a:pt x="17180" y="3571"/>
                  <a:pt x="17151" y="3590"/>
                </a:cubicBezTo>
                <a:cubicBezTo>
                  <a:pt x="17132" y="3610"/>
                  <a:pt x="17103" y="3590"/>
                  <a:pt x="17084" y="3571"/>
                </a:cubicBezTo>
                <a:cubicBezTo>
                  <a:pt x="17055" y="3552"/>
                  <a:pt x="17055" y="3494"/>
                  <a:pt x="17064" y="3456"/>
                </a:cubicBezTo>
                <a:cubicBezTo>
                  <a:pt x="17074" y="3437"/>
                  <a:pt x="17084" y="3418"/>
                  <a:pt x="17093" y="3418"/>
                </a:cubicBezTo>
                <a:cubicBezTo>
                  <a:pt x="17132" y="3418"/>
                  <a:pt x="17171" y="3437"/>
                  <a:pt x="17209" y="3437"/>
                </a:cubicBezTo>
                <a:cubicBezTo>
                  <a:pt x="17219" y="3437"/>
                  <a:pt x="17229" y="3494"/>
                  <a:pt x="17229" y="3494"/>
                </a:cubicBezTo>
                <a:close/>
                <a:moveTo>
                  <a:pt x="17847" y="2515"/>
                </a:moveTo>
                <a:cubicBezTo>
                  <a:pt x="17779" y="2630"/>
                  <a:pt x="17712" y="2765"/>
                  <a:pt x="17673" y="2899"/>
                </a:cubicBezTo>
                <a:cubicBezTo>
                  <a:pt x="17634" y="3014"/>
                  <a:pt x="17586" y="3110"/>
                  <a:pt x="17518" y="3168"/>
                </a:cubicBezTo>
                <a:cubicBezTo>
                  <a:pt x="17489" y="3187"/>
                  <a:pt x="17451" y="3187"/>
                  <a:pt x="17422" y="3149"/>
                </a:cubicBezTo>
                <a:cubicBezTo>
                  <a:pt x="17403" y="3110"/>
                  <a:pt x="17393" y="3053"/>
                  <a:pt x="17403" y="3014"/>
                </a:cubicBezTo>
                <a:cubicBezTo>
                  <a:pt x="17412" y="2995"/>
                  <a:pt x="17412" y="2976"/>
                  <a:pt x="17422" y="2957"/>
                </a:cubicBezTo>
                <a:cubicBezTo>
                  <a:pt x="17528" y="2822"/>
                  <a:pt x="17644" y="2669"/>
                  <a:pt x="17760" y="2534"/>
                </a:cubicBezTo>
                <a:cubicBezTo>
                  <a:pt x="17779" y="2515"/>
                  <a:pt x="17808" y="2515"/>
                  <a:pt x="17847" y="2515"/>
                </a:cubicBezTo>
                <a:close/>
                <a:moveTo>
                  <a:pt x="18088" y="2131"/>
                </a:moveTo>
                <a:cubicBezTo>
                  <a:pt x="18098" y="2150"/>
                  <a:pt x="18098" y="2170"/>
                  <a:pt x="18098" y="2170"/>
                </a:cubicBezTo>
                <a:cubicBezTo>
                  <a:pt x="18088" y="2208"/>
                  <a:pt x="18079" y="2246"/>
                  <a:pt x="18040" y="2246"/>
                </a:cubicBezTo>
                <a:cubicBezTo>
                  <a:pt x="18040" y="2266"/>
                  <a:pt x="18030" y="2246"/>
                  <a:pt x="18030" y="2246"/>
                </a:cubicBezTo>
                <a:cubicBezTo>
                  <a:pt x="18021" y="2189"/>
                  <a:pt x="18059" y="2131"/>
                  <a:pt x="18088" y="2131"/>
                </a:cubicBezTo>
                <a:close/>
                <a:moveTo>
                  <a:pt x="19721" y="1382"/>
                </a:moveTo>
                <a:cubicBezTo>
                  <a:pt x="19711" y="1382"/>
                  <a:pt x="19711" y="1402"/>
                  <a:pt x="19702" y="1402"/>
                </a:cubicBezTo>
                <a:cubicBezTo>
                  <a:pt x="19702" y="1402"/>
                  <a:pt x="19692" y="1382"/>
                  <a:pt x="19692" y="1382"/>
                </a:cubicBezTo>
                <a:cubicBezTo>
                  <a:pt x="19692" y="1363"/>
                  <a:pt x="19702" y="1363"/>
                  <a:pt x="19702" y="1363"/>
                </a:cubicBezTo>
                <a:cubicBezTo>
                  <a:pt x="19711" y="1363"/>
                  <a:pt x="19711" y="1363"/>
                  <a:pt x="19721" y="138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2059" name="Google Shape;2059;p123"/>
          <p:cNvSpPr txBox="1">
            <a:spLocks noGrp="1"/>
          </p:cNvSpPr>
          <p:nvPr>
            <p:ph type="title"/>
          </p:nvPr>
        </p:nvSpPr>
        <p:spPr>
          <a:xfrm>
            <a:off x="3510000" y="810000"/>
            <a:ext cx="2385900" cy="266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1200" b="0"/>
            </a:lvl1pPr>
            <a:lvl2pPr lvl="1" algn="l" rtl="0">
              <a:lnSpc>
                <a:spcPct val="100000"/>
              </a:lnSpc>
              <a:spcBef>
                <a:spcPts val="0"/>
              </a:spcBef>
              <a:spcAft>
                <a:spcPts val="0"/>
              </a:spcAft>
              <a:buSzPts val="2800"/>
              <a:buNone/>
              <a:defRPr sz="1200" b="0"/>
            </a:lvl2pPr>
            <a:lvl3pPr lvl="2" algn="l" rtl="0">
              <a:lnSpc>
                <a:spcPct val="100000"/>
              </a:lnSpc>
              <a:spcBef>
                <a:spcPts val="0"/>
              </a:spcBef>
              <a:spcAft>
                <a:spcPts val="0"/>
              </a:spcAft>
              <a:buSzPts val="2800"/>
              <a:buNone/>
              <a:defRPr sz="1200" b="0"/>
            </a:lvl3pPr>
            <a:lvl4pPr lvl="3" algn="l" rtl="0">
              <a:lnSpc>
                <a:spcPct val="100000"/>
              </a:lnSpc>
              <a:spcBef>
                <a:spcPts val="0"/>
              </a:spcBef>
              <a:spcAft>
                <a:spcPts val="0"/>
              </a:spcAft>
              <a:buSzPts val="2800"/>
              <a:buNone/>
              <a:defRPr sz="1200" b="0"/>
            </a:lvl4pPr>
            <a:lvl5pPr lvl="4" algn="l" rtl="0">
              <a:lnSpc>
                <a:spcPct val="100000"/>
              </a:lnSpc>
              <a:spcBef>
                <a:spcPts val="0"/>
              </a:spcBef>
              <a:spcAft>
                <a:spcPts val="0"/>
              </a:spcAft>
              <a:buSzPts val="2800"/>
              <a:buNone/>
              <a:defRPr sz="1200" b="0"/>
            </a:lvl5pPr>
            <a:lvl6pPr lvl="5" algn="l" rtl="0">
              <a:lnSpc>
                <a:spcPct val="100000"/>
              </a:lnSpc>
              <a:spcBef>
                <a:spcPts val="0"/>
              </a:spcBef>
              <a:spcAft>
                <a:spcPts val="0"/>
              </a:spcAft>
              <a:buSzPts val="2800"/>
              <a:buNone/>
              <a:defRPr sz="1200" b="0"/>
            </a:lvl6pPr>
            <a:lvl7pPr lvl="6" algn="l" rtl="0">
              <a:lnSpc>
                <a:spcPct val="100000"/>
              </a:lnSpc>
              <a:spcBef>
                <a:spcPts val="0"/>
              </a:spcBef>
              <a:spcAft>
                <a:spcPts val="0"/>
              </a:spcAft>
              <a:buSzPts val="2800"/>
              <a:buNone/>
              <a:defRPr sz="1200" b="0"/>
            </a:lvl7pPr>
            <a:lvl8pPr lvl="7" algn="l" rtl="0">
              <a:lnSpc>
                <a:spcPct val="100000"/>
              </a:lnSpc>
              <a:spcBef>
                <a:spcPts val="0"/>
              </a:spcBef>
              <a:spcAft>
                <a:spcPts val="0"/>
              </a:spcAft>
              <a:buSzPts val="2800"/>
              <a:buNone/>
              <a:defRPr sz="1200" b="0"/>
            </a:lvl8pPr>
            <a:lvl9pPr lvl="8" algn="l" rtl="0">
              <a:lnSpc>
                <a:spcPct val="100000"/>
              </a:lnSpc>
              <a:spcBef>
                <a:spcPts val="0"/>
              </a:spcBef>
              <a:spcAft>
                <a:spcPts val="0"/>
              </a:spcAft>
              <a:buSzPts val="2800"/>
              <a:buNone/>
              <a:defRPr sz="1200" b="0"/>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ide - Image 2 1 1 1">
  <p:cSld name="Side - Image_2_1_1_1">
    <p:bg>
      <p:bgPr>
        <a:solidFill>
          <a:schemeClr val="lt1"/>
        </a:solidFill>
        <a:effectLst/>
      </p:bgPr>
    </p:bg>
    <p:spTree>
      <p:nvGrpSpPr>
        <p:cNvPr id="1" name="Shape 2060"/>
        <p:cNvGrpSpPr/>
        <p:nvPr/>
      </p:nvGrpSpPr>
      <p:grpSpPr>
        <a:xfrm>
          <a:off x="0" y="0"/>
          <a:ext cx="0" cy="0"/>
          <a:chOff x="0" y="0"/>
          <a:chExt cx="0" cy="0"/>
        </a:xfrm>
      </p:grpSpPr>
      <p:sp>
        <p:nvSpPr>
          <p:cNvPr id="2061" name="Google Shape;2061;p124"/>
          <p:cNvSpPr/>
          <p:nvPr/>
        </p:nvSpPr>
        <p:spPr>
          <a:xfrm>
            <a:off x="0" y="0"/>
            <a:ext cx="2565000" cy="5143500"/>
          </a:xfrm>
          <a:prstGeom prst="rect">
            <a:avLst/>
          </a:prstGeom>
          <a:solidFill>
            <a:srgbClr val="F9BBB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E4543"/>
              </a:solidFill>
              <a:latin typeface="Calibri"/>
              <a:ea typeface="Calibri"/>
              <a:cs typeface="Calibri"/>
              <a:sym typeface="Calibri"/>
            </a:endParaRPr>
          </a:p>
        </p:txBody>
      </p:sp>
      <p:pic>
        <p:nvPicPr>
          <p:cNvPr id="2062" name="Google Shape;2062;p124"/>
          <p:cNvPicPr preferRelativeResize="0"/>
          <p:nvPr/>
        </p:nvPicPr>
        <p:blipFill rotWithShape="1">
          <a:blip r:embed="rId2">
            <a:alphaModFix amt="30000"/>
          </a:blip>
          <a:srcRect/>
          <a:stretch/>
        </p:blipFill>
        <p:spPr>
          <a:xfrm>
            <a:off x="101250" y="4612950"/>
            <a:ext cx="1350000" cy="464331"/>
          </a:xfrm>
          <a:prstGeom prst="rect">
            <a:avLst/>
          </a:prstGeom>
          <a:noFill/>
          <a:ln>
            <a:noFill/>
          </a:ln>
        </p:spPr>
      </p:pic>
      <p:sp>
        <p:nvSpPr>
          <p:cNvPr id="2063" name="Google Shape;2063;p124"/>
          <p:cNvSpPr txBox="1">
            <a:spLocks noGrp="1"/>
          </p:cNvSpPr>
          <p:nvPr>
            <p:ph type="title"/>
          </p:nvPr>
        </p:nvSpPr>
        <p:spPr>
          <a:xfrm>
            <a:off x="236250" y="1080000"/>
            <a:ext cx="2092500" cy="2025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C506B"/>
              </a:buClr>
              <a:buSzPts val="3000"/>
              <a:buFont typeface="Helvetica Neue"/>
              <a:buNone/>
              <a:defRPr sz="3000" b="1" i="0" u="none" strike="noStrike" cap="none">
                <a:solidFill>
                  <a:srgbClr val="4C506B"/>
                </a:solidFill>
                <a:latin typeface="Helvetica Neue"/>
                <a:ea typeface="Helvetica Neue"/>
                <a:cs typeface="Helvetica Neue"/>
                <a:sym typeface="Helvetica Neue"/>
              </a:defRPr>
            </a:lvl1pPr>
            <a:lvl2pPr lvl="1" algn="l" rtl="0">
              <a:lnSpc>
                <a:spcPct val="100000"/>
              </a:lnSpc>
              <a:spcBef>
                <a:spcPts val="0"/>
              </a:spcBef>
              <a:spcAft>
                <a:spcPts val="0"/>
              </a:spcAft>
              <a:buSzPts val="2800"/>
              <a:buNone/>
              <a:defRPr sz="700"/>
            </a:lvl2pPr>
            <a:lvl3pPr lvl="2" algn="l" rtl="0">
              <a:lnSpc>
                <a:spcPct val="100000"/>
              </a:lnSpc>
              <a:spcBef>
                <a:spcPts val="0"/>
              </a:spcBef>
              <a:spcAft>
                <a:spcPts val="0"/>
              </a:spcAft>
              <a:buSzPts val="2800"/>
              <a:buNone/>
              <a:defRPr sz="700"/>
            </a:lvl3pPr>
            <a:lvl4pPr lvl="3" algn="l" rtl="0">
              <a:lnSpc>
                <a:spcPct val="100000"/>
              </a:lnSpc>
              <a:spcBef>
                <a:spcPts val="0"/>
              </a:spcBef>
              <a:spcAft>
                <a:spcPts val="0"/>
              </a:spcAft>
              <a:buSzPts val="2800"/>
              <a:buNone/>
              <a:defRPr sz="700"/>
            </a:lvl4pPr>
            <a:lvl5pPr lvl="4" algn="l" rtl="0">
              <a:lnSpc>
                <a:spcPct val="100000"/>
              </a:lnSpc>
              <a:spcBef>
                <a:spcPts val="0"/>
              </a:spcBef>
              <a:spcAft>
                <a:spcPts val="0"/>
              </a:spcAft>
              <a:buSzPts val="2800"/>
              <a:buNone/>
              <a:defRPr sz="700"/>
            </a:lvl5pPr>
            <a:lvl6pPr lvl="5" algn="l" rtl="0">
              <a:lnSpc>
                <a:spcPct val="100000"/>
              </a:lnSpc>
              <a:spcBef>
                <a:spcPts val="0"/>
              </a:spcBef>
              <a:spcAft>
                <a:spcPts val="0"/>
              </a:spcAft>
              <a:buSzPts val="2800"/>
              <a:buNone/>
              <a:defRPr sz="700"/>
            </a:lvl6pPr>
            <a:lvl7pPr lvl="6" algn="l" rtl="0">
              <a:lnSpc>
                <a:spcPct val="100000"/>
              </a:lnSpc>
              <a:spcBef>
                <a:spcPts val="0"/>
              </a:spcBef>
              <a:spcAft>
                <a:spcPts val="0"/>
              </a:spcAft>
              <a:buSzPts val="2800"/>
              <a:buNone/>
              <a:defRPr sz="700"/>
            </a:lvl7pPr>
            <a:lvl8pPr lvl="7" algn="l" rtl="0">
              <a:lnSpc>
                <a:spcPct val="100000"/>
              </a:lnSpc>
              <a:spcBef>
                <a:spcPts val="0"/>
              </a:spcBef>
              <a:spcAft>
                <a:spcPts val="0"/>
              </a:spcAft>
              <a:buSzPts val="2800"/>
              <a:buNone/>
              <a:defRPr sz="700"/>
            </a:lvl8pPr>
            <a:lvl9pPr lvl="8" algn="l" rtl="0">
              <a:lnSpc>
                <a:spcPct val="100000"/>
              </a:lnSpc>
              <a:spcBef>
                <a:spcPts val="0"/>
              </a:spcBef>
              <a:spcAft>
                <a:spcPts val="0"/>
              </a:spcAft>
              <a:buSzPts val="2800"/>
              <a:buNone/>
              <a:defRPr sz="7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ers – 3">
  <p:cSld name="TITLE_AND_BODY_1_1_1">
    <p:bg>
      <p:bgPr>
        <a:solidFill>
          <a:srgbClr val="FFFFFF"/>
        </a:solidFill>
        <a:effectLst/>
      </p:bgPr>
    </p:bg>
    <p:spTree>
      <p:nvGrpSpPr>
        <p:cNvPr id="1" name="Shape 169"/>
        <p:cNvGrpSpPr/>
        <p:nvPr/>
      </p:nvGrpSpPr>
      <p:grpSpPr>
        <a:xfrm>
          <a:off x="0" y="0"/>
          <a:ext cx="0" cy="0"/>
          <a:chOff x="0" y="0"/>
          <a:chExt cx="0" cy="0"/>
        </a:xfrm>
      </p:grpSpPr>
      <p:sp>
        <p:nvSpPr>
          <p:cNvPr id="170" name="Google Shape;170;p13"/>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1" name="Google Shape;171;p13"/>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2" name="Google Shape;172;p13"/>
          <p:cNvSpPr txBox="1">
            <a:spLocks noGrp="1"/>
          </p:cNvSpPr>
          <p:nvPr>
            <p:ph type="body" idx="3"/>
          </p:nvPr>
        </p:nvSpPr>
        <p:spPr>
          <a:xfrm>
            <a:off x="603715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73" name="Google Shape;173;p13"/>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cxnSp>
        <p:nvCxnSpPr>
          <p:cNvPr id="174" name="Google Shape;174;p13"/>
          <p:cNvCxnSpPr/>
          <p:nvPr/>
        </p:nvCxnSpPr>
        <p:spPr>
          <a:xfrm>
            <a:off x="35370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175" name="Google Shape;175;p13"/>
          <p:cNvCxnSpPr/>
          <p:nvPr/>
        </p:nvCxnSpPr>
        <p:spPr>
          <a:xfrm>
            <a:off x="319125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176" name="Google Shape;176;p13"/>
          <p:cNvCxnSpPr/>
          <p:nvPr/>
        </p:nvCxnSpPr>
        <p:spPr>
          <a:xfrm>
            <a:off x="6033200" y="1269150"/>
            <a:ext cx="0" cy="2880300"/>
          </a:xfrm>
          <a:prstGeom prst="straightConnector1">
            <a:avLst/>
          </a:prstGeom>
          <a:noFill/>
          <a:ln w="9525" cap="flat" cmpd="sng">
            <a:solidFill>
              <a:srgbClr val="CCCCCC"/>
            </a:solidFill>
            <a:prstDash val="solid"/>
            <a:round/>
            <a:headEnd type="none" w="med" len="med"/>
            <a:tailEnd type="none" w="med" len="med"/>
          </a:ln>
        </p:spPr>
      </p:cxnSp>
      <p:sp>
        <p:nvSpPr>
          <p:cNvPr id="177" name="Google Shape;177;p1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178" name="Google Shape;178;p13"/>
          <p:cNvGrpSpPr/>
          <p:nvPr/>
        </p:nvGrpSpPr>
        <p:grpSpPr>
          <a:xfrm>
            <a:off x="7450383" y="4824188"/>
            <a:ext cx="1341136" cy="199095"/>
            <a:chOff x="7452900" y="4873450"/>
            <a:chExt cx="1333800" cy="150000"/>
          </a:xfrm>
        </p:grpSpPr>
        <p:cxnSp>
          <p:nvCxnSpPr>
            <p:cNvPr id="179" name="Google Shape;179;p1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80" name="Google Shape;180;p1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81" name="Google Shape;181;p13"/>
          <p:cNvGrpSpPr/>
          <p:nvPr/>
        </p:nvGrpSpPr>
        <p:grpSpPr>
          <a:xfrm>
            <a:off x="1773929" y="4824397"/>
            <a:ext cx="5585320" cy="193219"/>
            <a:chOff x="1743563" y="4873752"/>
            <a:chExt cx="5619600" cy="145573"/>
          </a:xfrm>
        </p:grpSpPr>
        <p:cxnSp>
          <p:nvCxnSpPr>
            <p:cNvPr id="182" name="Google Shape;182;p1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83" name="Google Shape;183;p1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84" name="Google Shape;184;p13"/>
          <p:cNvGrpSpPr/>
          <p:nvPr/>
        </p:nvGrpSpPr>
        <p:grpSpPr>
          <a:xfrm>
            <a:off x="353700" y="4824497"/>
            <a:ext cx="1328830" cy="193219"/>
            <a:chOff x="353700" y="4873752"/>
            <a:chExt cx="1298700" cy="145573"/>
          </a:xfrm>
        </p:grpSpPr>
        <p:cxnSp>
          <p:nvCxnSpPr>
            <p:cNvPr id="185" name="Google Shape;185;p1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86" name="Google Shape;186;p1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187" name="Google Shape;187;p13"/>
          <p:cNvGrpSpPr/>
          <p:nvPr/>
        </p:nvGrpSpPr>
        <p:grpSpPr>
          <a:xfrm>
            <a:off x="434220" y="4896233"/>
            <a:ext cx="711190" cy="103003"/>
            <a:chOff x="239050" y="2332750"/>
            <a:chExt cx="7104800" cy="1029000"/>
          </a:xfrm>
        </p:grpSpPr>
        <p:sp>
          <p:nvSpPr>
            <p:cNvPr id="188" name="Google Shape;188;p1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9" name="Google Shape;189;p1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resenters – 1 1">
  <p:cSld name="TITLE_AND_BODY_1_1_1_1_2">
    <p:bg>
      <p:bgPr>
        <a:solidFill>
          <a:srgbClr val="FFFFFF"/>
        </a:solidFill>
        <a:effectLst/>
      </p:bgPr>
    </p:bg>
    <p:spTree>
      <p:nvGrpSpPr>
        <p:cNvPr id="1" name="Shape 2064"/>
        <p:cNvGrpSpPr/>
        <p:nvPr/>
      </p:nvGrpSpPr>
      <p:grpSpPr>
        <a:xfrm>
          <a:off x="0" y="0"/>
          <a:ext cx="0" cy="0"/>
          <a:chOff x="0" y="0"/>
          <a:chExt cx="0" cy="0"/>
        </a:xfrm>
      </p:grpSpPr>
      <p:sp>
        <p:nvSpPr>
          <p:cNvPr id="2065" name="Google Shape;2065;p125"/>
          <p:cNvSpPr txBox="1">
            <a:spLocks noGrp="1"/>
          </p:cNvSpPr>
          <p:nvPr>
            <p:ph type="body" idx="1"/>
          </p:nvPr>
        </p:nvSpPr>
        <p:spPr>
          <a:xfrm>
            <a:off x="361375" y="1310700"/>
            <a:ext cx="4147500" cy="2522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066" name="Google Shape;2066;p125"/>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067" name="Google Shape;2067;p12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068" name="Google Shape;2068;p125"/>
          <p:cNvGrpSpPr/>
          <p:nvPr/>
        </p:nvGrpSpPr>
        <p:grpSpPr>
          <a:xfrm>
            <a:off x="7450383" y="4824188"/>
            <a:ext cx="1341136" cy="199095"/>
            <a:chOff x="7452900" y="4873450"/>
            <a:chExt cx="1333800" cy="150000"/>
          </a:xfrm>
        </p:grpSpPr>
        <p:cxnSp>
          <p:nvCxnSpPr>
            <p:cNvPr id="2069" name="Google Shape;2069;p12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070" name="Google Shape;2070;p12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071" name="Google Shape;2071;p125"/>
          <p:cNvGrpSpPr/>
          <p:nvPr/>
        </p:nvGrpSpPr>
        <p:grpSpPr>
          <a:xfrm>
            <a:off x="1773929" y="4824397"/>
            <a:ext cx="5585320" cy="193219"/>
            <a:chOff x="1743563" y="4873752"/>
            <a:chExt cx="5619600" cy="145573"/>
          </a:xfrm>
        </p:grpSpPr>
        <p:cxnSp>
          <p:nvCxnSpPr>
            <p:cNvPr id="2072" name="Google Shape;2072;p12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073" name="Google Shape;2073;p12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074" name="Google Shape;2074;p125"/>
          <p:cNvGrpSpPr/>
          <p:nvPr/>
        </p:nvGrpSpPr>
        <p:grpSpPr>
          <a:xfrm>
            <a:off x="353700" y="4824497"/>
            <a:ext cx="1328830" cy="193219"/>
            <a:chOff x="353700" y="4873752"/>
            <a:chExt cx="1298700" cy="145573"/>
          </a:xfrm>
        </p:grpSpPr>
        <p:cxnSp>
          <p:nvCxnSpPr>
            <p:cNvPr id="2075" name="Google Shape;2075;p12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076" name="Google Shape;2076;p12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077" name="Google Shape;2077;p125"/>
          <p:cNvGrpSpPr/>
          <p:nvPr/>
        </p:nvGrpSpPr>
        <p:grpSpPr>
          <a:xfrm>
            <a:off x="434220" y="4896233"/>
            <a:ext cx="711190" cy="103003"/>
            <a:chOff x="239050" y="2332750"/>
            <a:chExt cx="7104800" cy="1029000"/>
          </a:xfrm>
        </p:grpSpPr>
        <p:sp>
          <p:nvSpPr>
            <p:cNvPr id="2078" name="Google Shape;2078;p12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79" name="Google Shape;2079;p12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2083"/>
        <p:cNvGrpSpPr/>
        <p:nvPr/>
      </p:nvGrpSpPr>
      <p:grpSpPr>
        <a:xfrm>
          <a:off x="0" y="0"/>
          <a:ext cx="0" cy="0"/>
          <a:chOff x="0" y="0"/>
          <a:chExt cx="0" cy="0"/>
        </a:xfrm>
      </p:grpSpPr>
      <p:sp>
        <p:nvSpPr>
          <p:cNvPr id="2084" name="Google Shape;2084;p127"/>
          <p:cNvSpPr txBox="1">
            <a:spLocks noGrp="1"/>
          </p:cNvSpPr>
          <p:nvPr>
            <p:ph type="ctrTitle"/>
          </p:nvPr>
        </p:nvSpPr>
        <p:spPr>
          <a:xfrm>
            <a:off x="353700" y="1453896"/>
            <a:ext cx="8436600" cy="923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2085" name="Google Shape;2085;p127"/>
          <p:cNvSpPr txBox="1">
            <a:spLocks noGrp="1"/>
          </p:cNvSpPr>
          <p:nvPr>
            <p:ph type="ctrTitle" idx="2"/>
          </p:nvPr>
        </p:nvSpPr>
        <p:spPr>
          <a:xfrm>
            <a:off x="353700" y="2560320"/>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2086" name="Google Shape;2086;p127"/>
          <p:cNvGrpSpPr/>
          <p:nvPr/>
        </p:nvGrpSpPr>
        <p:grpSpPr>
          <a:xfrm>
            <a:off x="384048" y="685730"/>
            <a:ext cx="2020605" cy="292545"/>
            <a:chOff x="239050" y="2332750"/>
            <a:chExt cx="7104800" cy="1029000"/>
          </a:xfrm>
        </p:grpSpPr>
        <p:sp>
          <p:nvSpPr>
            <p:cNvPr id="2087" name="Google Shape;2087;p12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88" name="Google Shape;2088;p12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2">
  <p:cSld name="BLANK_4">
    <p:spTree>
      <p:nvGrpSpPr>
        <p:cNvPr id="1" name="Shape 2089"/>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Agenda">
  <p:cSld name="TITLE_AND_BODY_1">
    <p:bg>
      <p:bgPr>
        <a:solidFill>
          <a:schemeClr val="accent2"/>
        </a:solidFill>
        <a:effectLst/>
      </p:bgPr>
    </p:bg>
    <p:spTree>
      <p:nvGrpSpPr>
        <p:cNvPr id="1" name="Shape 2090"/>
        <p:cNvGrpSpPr/>
        <p:nvPr/>
      </p:nvGrpSpPr>
      <p:grpSpPr>
        <a:xfrm>
          <a:off x="0" y="0"/>
          <a:ext cx="0" cy="0"/>
          <a:chOff x="0" y="0"/>
          <a:chExt cx="0" cy="0"/>
        </a:xfrm>
      </p:grpSpPr>
      <p:sp>
        <p:nvSpPr>
          <p:cNvPr id="2091" name="Google Shape;2091;p129"/>
          <p:cNvSpPr txBox="1">
            <a:spLocks noGrp="1"/>
          </p:cNvSpPr>
          <p:nvPr>
            <p:ph type="body" idx="1"/>
          </p:nvPr>
        </p:nvSpPr>
        <p:spPr>
          <a:xfrm>
            <a:off x="356616" y="1190525"/>
            <a:ext cx="4178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2092" name="Google Shape;2092;p129"/>
          <p:cNvSpPr txBox="1">
            <a:spLocks noGrp="1"/>
          </p:cNvSpPr>
          <p:nvPr>
            <p:ph type="body" idx="2"/>
          </p:nvPr>
        </p:nvSpPr>
        <p:spPr>
          <a:xfrm>
            <a:off x="4608575" y="1190525"/>
            <a:ext cx="4181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2093" name="Google Shape;2093;p129"/>
          <p:cNvSpPr txBox="1">
            <a:spLocks noGrp="1"/>
          </p:cNvSpPr>
          <p:nvPr>
            <p:ph type="title"/>
          </p:nvPr>
        </p:nvSpPr>
        <p:spPr>
          <a:xfrm>
            <a:off x="352050" y="219456"/>
            <a:ext cx="84399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4000"/>
              <a:buNone/>
              <a:defRPr sz="4000">
                <a:solidFill>
                  <a:srgbClr val="000000"/>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grpSp>
        <p:nvGrpSpPr>
          <p:cNvPr id="2094" name="Google Shape;2094;p129"/>
          <p:cNvGrpSpPr/>
          <p:nvPr/>
        </p:nvGrpSpPr>
        <p:grpSpPr>
          <a:xfrm>
            <a:off x="7450382" y="4824188"/>
            <a:ext cx="1341136" cy="199095"/>
            <a:chOff x="7452900" y="4873450"/>
            <a:chExt cx="1333800" cy="150000"/>
          </a:xfrm>
        </p:grpSpPr>
        <p:cxnSp>
          <p:nvCxnSpPr>
            <p:cNvPr id="2095" name="Google Shape;2095;p12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096" name="Google Shape;2096;p12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097" name="Google Shape;2097;p129"/>
          <p:cNvGrpSpPr/>
          <p:nvPr/>
        </p:nvGrpSpPr>
        <p:grpSpPr>
          <a:xfrm>
            <a:off x="1773929" y="4824398"/>
            <a:ext cx="5585320" cy="193219"/>
            <a:chOff x="1743563" y="4873752"/>
            <a:chExt cx="5619600" cy="145573"/>
          </a:xfrm>
        </p:grpSpPr>
        <p:cxnSp>
          <p:nvCxnSpPr>
            <p:cNvPr id="2098" name="Google Shape;2098;p12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099" name="Google Shape;2099;p12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00" name="Google Shape;2100;p129"/>
          <p:cNvGrpSpPr/>
          <p:nvPr/>
        </p:nvGrpSpPr>
        <p:grpSpPr>
          <a:xfrm>
            <a:off x="353700" y="4824498"/>
            <a:ext cx="1328830" cy="193219"/>
            <a:chOff x="353700" y="4873752"/>
            <a:chExt cx="1298700" cy="145573"/>
          </a:xfrm>
        </p:grpSpPr>
        <p:cxnSp>
          <p:nvCxnSpPr>
            <p:cNvPr id="2101" name="Google Shape;2101;p12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02" name="Google Shape;2102;p12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2103" name="Google Shape;2103;p12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104" name="Google Shape;2104;p129"/>
          <p:cNvGrpSpPr/>
          <p:nvPr/>
        </p:nvGrpSpPr>
        <p:grpSpPr>
          <a:xfrm>
            <a:off x="434220" y="4896233"/>
            <a:ext cx="711190" cy="103003"/>
            <a:chOff x="239050" y="2332750"/>
            <a:chExt cx="7104800" cy="1029000"/>
          </a:xfrm>
        </p:grpSpPr>
        <p:sp>
          <p:nvSpPr>
            <p:cNvPr id="2105" name="Google Shape;2105;p12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06" name="Google Shape;2106;p12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resenters – 4">
  <p:cSld name="TITLE_AND_BODY_1_1_2">
    <p:bg>
      <p:bgPr>
        <a:solidFill>
          <a:srgbClr val="FFFFFF"/>
        </a:solidFill>
        <a:effectLst/>
      </p:bgPr>
    </p:bg>
    <p:spTree>
      <p:nvGrpSpPr>
        <p:cNvPr id="1" name="Shape 2107"/>
        <p:cNvGrpSpPr/>
        <p:nvPr/>
      </p:nvGrpSpPr>
      <p:grpSpPr>
        <a:xfrm>
          <a:off x="0" y="0"/>
          <a:ext cx="0" cy="0"/>
          <a:chOff x="0" y="0"/>
          <a:chExt cx="0" cy="0"/>
        </a:xfrm>
      </p:grpSpPr>
      <p:sp>
        <p:nvSpPr>
          <p:cNvPr id="2108" name="Google Shape;2108;p13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2109" name="Google Shape;2109;p130"/>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2110" name="Google Shape;2110;p130"/>
          <p:cNvSpPr txBox="1">
            <a:spLocks noGrp="1"/>
          </p:cNvSpPr>
          <p:nvPr>
            <p:ph type="body" idx="1"/>
          </p:nvPr>
        </p:nvSpPr>
        <p:spPr>
          <a:xfrm>
            <a:off x="353700"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2111" name="Google Shape;2111;p130"/>
          <p:cNvCxnSpPr/>
          <p:nvPr/>
        </p:nvCxnSpPr>
        <p:spPr>
          <a:xfrm>
            <a:off x="353700"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2112" name="Google Shape;2112;p130"/>
          <p:cNvCxnSpPr/>
          <p:nvPr/>
        </p:nvCxnSpPr>
        <p:spPr>
          <a:xfrm>
            <a:off x="247802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2113" name="Google Shape;2113;p130"/>
          <p:cNvCxnSpPr/>
          <p:nvPr/>
        </p:nvCxnSpPr>
        <p:spPr>
          <a:xfrm>
            <a:off x="460857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2114" name="Google Shape;2114;p130"/>
          <p:cNvCxnSpPr/>
          <p:nvPr/>
        </p:nvCxnSpPr>
        <p:spPr>
          <a:xfrm>
            <a:off x="6737300" y="1502500"/>
            <a:ext cx="0" cy="2388600"/>
          </a:xfrm>
          <a:prstGeom prst="straightConnector1">
            <a:avLst/>
          </a:prstGeom>
          <a:noFill/>
          <a:ln w="9525" cap="flat" cmpd="sng">
            <a:solidFill>
              <a:srgbClr val="CCCCCC"/>
            </a:solidFill>
            <a:prstDash val="solid"/>
            <a:round/>
            <a:headEnd type="none" w="sm" len="sm"/>
            <a:tailEnd type="none" w="sm" len="sm"/>
          </a:ln>
        </p:spPr>
      </p:cxnSp>
      <p:sp>
        <p:nvSpPr>
          <p:cNvPr id="2115" name="Google Shape;2115;p130"/>
          <p:cNvSpPr txBox="1">
            <a:spLocks noGrp="1"/>
          </p:cNvSpPr>
          <p:nvPr>
            <p:ph type="body" idx="2"/>
          </p:nvPr>
        </p:nvSpPr>
        <p:spPr>
          <a:xfrm>
            <a:off x="2481141"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116" name="Google Shape;2116;p130"/>
          <p:cNvSpPr txBox="1">
            <a:spLocks noGrp="1"/>
          </p:cNvSpPr>
          <p:nvPr>
            <p:ph type="body" idx="3"/>
          </p:nvPr>
        </p:nvSpPr>
        <p:spPr>
          <a:xfrm>
            <a:off x="4609219"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117" name="Google Shape;2117;p130"/>
          <p:cNvSpPr txBox="1">
            <a:spLocks noGrp="1"/>
          </p:cNvSpPr>
          <p:nvPr>
            <p:ph type="body" idx="4"/>
          </p:nvPr>
        </p:nvSpPr>
        <p:spPr>
          <a:xfrm>
            <a:off x="6739122"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2118" name="Google Shape;2118;p130"/>
          <p:cNvGrpSpPr/>
          <p:nvPr/>
        </p:nvGrpSpPr>
        <p:grpSpPr>
          <a:xfrm>
            <a:off x="7450382" y="4824188"/>
            <a:ext cx="1341136" cy="199095"/>
            <a:chOff x="7452900" y="4873450"/>
            <a:chExt cx="1333800" cy="150000"/>
          </a:xfrm>
        </p:grpSpPr>
        <p:cxnSp>
          <p:nvCxnSpPr>
            <p:cNvPr id="2119" name="Google Shape;2119;p13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20" name="Google Shape;2120;p13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21" name="Google Shape;2121;p130"/>
          <p:cNvGrpSpPr/>
          <p:nvPr/>
        </p:nvGrpSpPr>
        <p:grpSpPr>
          <a:xfrm>
            <a:off x="1773929" y="4824398"/>
            <a:ext cx="5585320" cy="193219"/>
            <a:chOff x="1743563" y="4873752"/>
            <a:chExt cx="5619600" cy="145573"/>
          </a:xfrm>
        </p:grpSpPr>
        <p:cxnSp>
          <p:nvCxnSpPr>
            <p:cNvPr id="2122" name="Google Shape;2122;p13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23" name="Google Shape;2123;p13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24" name="Google Shape;2124;p130"/>
          <p:cNvGrpSpPr/>
          <p:nvPr/>
        </p:nvGrpSpPr>
        <p:grpSpPr>
          <a:xfrm>
            <a:off x="353700" y="4824498"/>
            <a:ext cx="1328830" cy="193219"/>
            <a:chOff x="353700" y="4873752"/>
            <a:chExt cx="1298700" cy="145573"/>
          </a:xfrm>
        </p:grpSpPr>
        <p:cxnSp>
          <p:nvCxnSpPr>
            <p:cNvPr id="2125" name="Google Shape;2125;p13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26" name="Google Shape;2126;p13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127" name="Google Shape;2127;p130"/>
          <p:cNvGrpSpPr/>
          <p:nvPr/>
        </p:nvGrpSpPr>
        <p:grpSpPr>
          <a:xfrm>
            <a:off x="434220" y="4896233"/>
            <a:ext cx="711190" cy="103003"/>
            <a:chOff x="239050" y="2332750"/>
            <a:chExt cx="7104800" cy="1029000"/>
          </a:xfrm>
        </p:grpSpPr>
        <p:sp>
          <p:nvSpPr>
            <p:cNvPr id="2128" name="Google Shape;2128;p13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29" name="Google Shape;2129;p13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resenters – 1">
  <p:cSld name="TITLE_AND_BODY_1_1_1_1">
    <p:bg>
      <p:bgPr>
        <a:solidFill>
          <a:srgbClr val="FFFFFF"/>
        </a:solidFill>
        <a:effectLst/>
      </p:bgPr>
    </p:bg>
    <p:spTree>
      <p:nvGrpSpPr>
        <p:cNvPr id="1" name="Shape 2130"/>
        <p:cNvGrpSpPr/>
        <p:nvPr/>
      </p:nvGrpSpPr>
      <p:grpSpPr>
        <a:xfrm>
          <a:off x="0" y="0"/>
          <a:ext cx="0" cy="0"/>
          <a:chOff x="0" y="0"/>
          <a:chExt cx="0" cy="0"/>
        </a:xfrm>
      </p:grpSpPr>
      <p:sp>
        <p:nvSpPr>
          <p:cNvPr id="2131" name="Google Shape;2131;p131"/>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132" name="Google Shape;2132;p131"/>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2133" name="Google Shape;2133;p13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134" name="Google Shape;2134;p131"/>
          <p:cNvGrpSpPr/>
          <p:nvPr/>
        </p:nvGrpSpPr>
        <p:grpSpPr>
          <a:xfrm>
            <a:off x="7450382" y="4824188"/>
            <a:ext cx="1341136" cy="199095"/>
            <a:chOff x="7452900" y="4873450"/>
            <a:chExt cx="1333800" cy="150000"/>
          </a:xfrm>
        </p:grpSpPr>
        <p:cxnSp>
          <p:nvCxnSpPr>
            <p:cNvPr id="2135" name="Google Shape;2135;p13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36" name="Google Shape;2136;p13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37" name="Google Shape;2137;p131"/>
          <p:cNvGrpSpPr/>
          <p:nvPr/>
        </p:nvGrpSpPr>
        <p:grpSpPr>
          <a:xfrm>
            <a:off x="1773929" y="4824398"/>
            <a:ext cx="5585320" cy="193219"/>
            <a:chOff x="1743563" y="4873752"/>
            <a:chExt cx="5619600" cy="145573"/>
          </a:xfrm>
        </p:grpSpPr>
        <p:cxnSp>
          <p:nvCxnSpPr>
            <p:cNvPr id="2138" name="Google Shape;2138;p13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39" name="Google Shape;2139;p13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40" name="Google Shape;2140;p131"/>
          <p:cNvGrpSpPr/>
          <p:nvPr/>
        </p:nvGrpSpPr>
        <p:grpSpPr>
          <a:xfrm>
            <a:off x="353700" y="4824498"/>
            <a:ext cx="1328830" cy="193219"/>
            <a:chOff x="353700" y="4873752"/>
            <a:chExt cx="1298700" cy="145573"/>
          </a:xfrm>
        </p:grpSpPr>
        <p:cxnSp>
          <p:nvCxnSpPr>
            <p:cNvPr id="2141" name="Google Shape;2141;p13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42" name="Google Shape;2142;p13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143" name="Google Shape;2143;p131"/>
          <p:cNvGrpSpPr/>
          <p:nvPr/>
        </p:nvGrpSpPr>
        <p:grpSpPr>
          <a:xfrm>
            <a:off x="434220" y="4896233"/>
            <a:ext cx="711190" cy="103003"/>
            <a:chOff x="239050" y="2332750"/>
            <a:chExt cx="7104800" cy="1029000"/>
          </a:xfrm>
        </p:grpSpPr>
        <p:sp>
          <p:nvSpPr>
            <p:cNvPr id="2144" name="Google Shape;2144;p13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45" name="Google Shape;2145;p13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Quote (Light)">
  <p:cSld name="SECTION_HEADER_1">
    <p:bg>
      <p:bgPr>
        <a:solidFill>
          <a:schemeClr val="accent2"/>
        </a:solidFill>
        <a:effectLst/>
      </p:bgPr>
    </p:bg>
    <p:spTree>
      <p:nvGrpSpPr>
        <p:cNvPr id="1" name="Shape 2146"/>
        <p:cNvGrpSpPr/>
        <p:nvPr/>
      </p:nvGrpSpPr>
      <p:grpSpPr>
        <a:xfrm>
          <a:off x="0" y="0"/>
          <a:ext cx="0" cy="0"/>
          <a:chOff x="0" y="0"/>
          <a:chExt cx="0" cy="0"/>
        </a:xfrm>
      </p:grpSpPr>
      <p:sp>
        <p:nvSpPr>
          <p:cNvPr id="2147" name="Google Shape;2147;p132"/>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000000"/>
              </a:buClr>
              <a:buSzPts val="4000"/>
              <a:buNone/>
              <a:defRPr sz="4000">
                <a:solidFill>
                  <a:srgbClr val="000000"/>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2148" name="Google Shape;2148;p13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149" name="Google Shape;2149;p132"/>
          <p:cNvGrpSpPr/>
          <p:nvPr/>
        </p:nvGrpSpPr>
        <p:grpSpPr>
          <a:xfrm>
            <a:off x="7450382" y="4824188"/>
            <a:ext cx="1341136" cy="199095"/>
            <a:chOff x="7452900" y="4873450"/>
            <a:chExt cx="1333800" cy="150000"/>
          </a:xfrm>
        </p:grpSpPr>
        <p:cxnSp>
          <p:nvCxnSpPr>
            <p:cNvPr id="2150" name="Google Shape;2150;p13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51" name="Google Shape;2151;p13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52" name="Google Shape;2152;p132"/>
          <p:cNvGrpSpPr/>
          <p:nvPr/>
        </p:nvGrpSpPr>
        <p:grpSpPr>
          <a:xfrm>
            <a:off x="1773929" y="4824398"/>
            <a:ext cx="5585320" cy="193219"/>
            <a:chOff x="1743563" y="4873752"/>
            <a:chExt cx="5619600" cy="145573"/>
          </a:xfrm>
        </p:grpSpPr>
        <p:cxnSp>
          <p:nvCxnSpPr>
            <p:cNvPr id="2153" name="Google Shape;2153;p13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54" name="Google Shape;2154;p13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55" name="Google Shape;2155;p132"/>
          <p:cNvGrpSpPr/>
          <p:nvPr/>
        </p:nvGrpSpPr>
        <p:grpSpPr>
          <a:xfrm>
            <a:off x="353700" y="4824498"/>
            <a:ext cx="1328830" cy="193219"/>
            <a:chOff x="353700" y="4873752"/>
            <a:chExt cx="1298700" cy="145573"/>
          </a:xfrm>
        </p:grpSpPr>
        <p:cxnSp>
          <p:nvCxnSpPr>
            <p:cNvPr id="2156" name="Google Shape;2156;p13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57" name="Google Shape;2157;p13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158" name="Google Shape;2158;p132"/>
          <p:cNvGrpSpPr/>
          <p:nvPr/>
        </p:nvGrpSpPr>
        <p:grpSpPr>
          <a:xfrm>
            <a:off x="434220" y="4896233"/>
            <a:ext cx="711190" cy="103003"/>
            <a:chOff x="239050" y="2332750"/>
            <a:chExt cx="7104800" cy="1029000"/>
          </a:xfrm>
        </p:grpSpPr>
        <p:sp>
          <p:nvSpPr>
            <p:cNvPr id="2159" name="Google Shape;2159;p13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60" name="Google Shape;2160;p13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p:cSld name="TITLE_1">
    <p:bg>
      <p:bgPr>
        <a:solidFill>
          <a:schemeClr val="lt2"/>
        </a:solidFill>
        <a:effectLst/>
      </p:bgPr>
    </p:bg>
    <p:spTree>
      <p:nvGrpSpPr>
        <p:cNvPr id="1" name="Shape 2161"/>
        <p:cNvGrpSpPr/>
        <p:nvPr/>
      </p:nvGrpSpPr>
      <p:grpSpPr>
        <a:xfrm>
          <a:off x="0" y="0"/>
          <a:ext cx="0" cy="0"/>
          <a:chOff x="0" y="0"/>
          <a:chExt cx="0" cy="0"/>
        </a:xfrm>
      </p:grpSpPr>
      <p:sp>
        <p:nvSpPr>
          <p:cNvPr id="2162" name="Google Shape;2162;p133"/>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2163" name="Google Shape;2163;p133"/>
          <p:cNvSpPr txBox="1">
            <a:spLocks noGrp="1"/>
          </p:cNvSpPr>
          <p:nvPr>
            <p:ph type="ctrTitle" idx="2"/>
          </p:nvPr>
        </p:nvSpPr>
        <p:spPr>
          <a:xfrm>
            <a:off x="353700" y="2576525"/>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sp>
        <p:nvSpPr>
          <p:cNvPr id="2164" name="Google Shape;2164;p13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2165" name="Google Shape;2165;p133"/>
          <p:cNvGrpSpPr/>
          <p:nvPr/>
        </p:nvGrpSpPr>
        <p:grpSpPr>
          <a:xfrm>
            <a:off x="7450382" y="4824188"/>
            <a:ext cx="1341136" cy="199095"/>
            <a:chOff x="7452900" y="4873450"/>
            <a:chExt cx="1333800" cy="150000"/>
          </a:xfrm>
        </p:grpSpPr>
        <p:cxnSp>
          <p:nvCxnSpPr>
            <p:cNvPr id="2166" name="Google Shape;2166;p13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67" name="Google Shape;2167;p13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68" name="Google Shape;2168;p133"/>
          <p:cNvGrpSpPr/>
          <p:nvPr/>
        </p:nvGrpSpPr>
        <p:grpSpPr>
          <a:xfrm>
            <a:off x="1773929" y="4824398"/>
            <a:ext cx="5585320" cy="193219"/>
            <a:chOff x="1743563" y="4873752"/>
            <a:chExt cx="5619600" cy="145573"/>
          </a:xfrm>
        </p:grpSpPr>
        <p:cxnSp>
          <p:nvCxnSpPr>
            <p:cNvPr id="2169" name="Google Shape;2169;p13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70" name="Google Shape;2170;p13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71" name="Google Shape;2171;p133"/>
          <p:cNvGrpSpPr/>
          <p:nvPr/>
        </p:nvGrpSpPr>
        <p:grpSpPr>
          <a:xfrm>
            <a:off x="353700" y="4824498"/>
            <a:ext cx="1328830" cy="193219"/>
            <a:chOff x="353700" y="4873752"/>
            <a:chExt cx="1298700" cy="145573"/>
          </a:xfrm>
        </p:grpSpPr>
        <p:cxnSp>
          <p:nvCxnSpPr>
            <p:cNvPr id="2172" name="Google Shape;2172;p13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73" name="Google Shape;2173;p13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174" name="Google Shape;2174;p133"/>
          <p:cNvGrpSpPr/>
          <p:nvPr/>
        </p:nvGrpSpPr>
        <p:grpSpPr>
          <a:xfrm>
            <a:off x="434220" y="4896233"/>
            <a:ext cx="711190" cy="103003"/>
            <a:chOff x="239050" y="2332750"/>
            <a:chExt cx="7104800" cy="1029000"/>
          </a:xfrm>
        </p:grpSpPr>
        <p:sp>
          <p:nvSpPr>
            <p:cNvPr id="2175" name="Google Shape;2175;p13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76" name="Google Shape;2176;p13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p:cSld name="TITLE_1_1_1_1">
    <p:bg>
      <p:bgPr>
        <a:solidFill>
          <a:schemeClr val="lt2"/>
        </a:solidFill>
        <a:effectLst/>
      </p:bgPr>
    </p:bg>
    <p:spTree>
      <p:nvGrpSpPr>
        <p:cNvPr id="1" name="Shape 2177"/>
        <p:cNvGrpSpPr/>
        <p:nvPr/>
      </p:nvGrpSpPr>
      <p:grpSpPr>
        <a:xfrm>
          <a:off x="0" y="0"/>
          <a:ext cx="0" cy="0"/>
          <a:chOff x="0" y="0"/>
          <a:chExt cx="0" cy="0"/>
        </a:xfrm>
      </p:grpSpPr>
      <p:sp>
        <p:nvSpPr>
          <p:cNvPr id="2178" name="Google Shape;2178;p134"/>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2179" name="Google Shape;2179;p13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2180" name="Google Shape;2180;p134"/>
          <p:cNvGrpSpPr/>
          <p:nvPr/>
        </p:nvGrpSpPr>
        <p:grpSpPr>
          <a:xfrm>
            <a:off x="7450382" y="4824188"/>
            <a:ext cx="1341136" cy="199095"/>
            <a:chOff x="7452900" y="4873450"/>
            <a:chExt cx="1333800" cy="150000"/>
          </a:xfrm>
        </p:grpSpPr>
        <p:cxnSp>
          <p:nvCxnSpPr>
            <p:cNvPr id="2181" name="Google Shape;2181;p13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82" name="Google Shape;2182;p13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83" name="Google Shape;2183;p134"/>
          <p:cNvGrpSpPr/>
          <p:nvPr/>
        </p:nvGrpSpPr>
        <p:grpSpPr>
          <a:xfrm>
            <a:off x="1773929" y="4824398"/>
            <a:ext cx="5585320" cy="193219"/>
            <a:chOff x="1743563" y="4873752"/>
            <a:chExt cx="5619600" cy="145573"/>
          </a:xfrm>
        </p:grpSpPr>
        <p:cxnSp>
          <p:nvCxnSpPr>
            <p:cNvPr id="2184" name="Google Shape;2184;p13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85" name="Google Shape;2185;p13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186" name="Google Shape;2186;p134"/>
          <p:cNvGrpSpPr/>
          <p:nvPr/>
        </p:nvGrpSpPr>
        <p:grpSpPr>
          <a:xfrm>
            <a:off x="353700" y="4824498"/>
            <a:ext cx="1328830" cy="193219"/>
            <a:chOff x="353700" y="4873752"/>
            <a:chExt cx="1298700" cy="145573"/>
          </a:xfrm>
        </p:grpSpPr>
        <p:cxnSp>
          <p:nvCxnSpPr>
            <p:cNvPr id="2187" name="Google Shape;2187;p13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188" name="Google Shape;2188;p13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189" name="Google Shape;2189;p134"/>
          <p:cNvGrpSpPr/>
          <p:nvPr/>
        </p:nvGrpSpPr>
        <p:grpSpPr>
          <a:xfrm>
            <a:off x="434220" y="4896233"/>
            <a:ext cx="711190" cy="103003"/>
            <a:chOff x="239050" y="2332750"/>
            <a:chExt cx="7104800" cy="1029000"/>
          </a:xfrm>
        </p:grpSpPr>
        <p:sp>
          <p:nvSpPr>
            <p:cNvPr id="2190" name="Google Shape;2190;p13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91" name="Google Shape;2191;p13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Quote (Dark)">
  <p:cSld name="SECTION_HEADER_1_1">
    <p:bg>
      <p:bgPr>
        <a:solidFill>
          <a:schemeClr val="lt2"/>
        </a:solidFill>
        <a:effectLst/>
      </p:bgPr>
    </p:bg>
    <p:spTree>
      <p:nvGrpSpPr>
        <p:cNvPr id="1" name="Shape 2192"/>
        <p:cNvGrpSpPr/>
        <p:nvPr/>
      </p:nvGrpSpPr>
      <p:grpSpPr>
        <a:xfrm>
          <a:off x="0" y="0"/>
          <a:ext cx="0" cy="0"/>
          <a:chOff x="0" y="0"/>
          <a:chExt cx="0" cy="0"/>
        </a:xfrm>
      </p:grpSpPr>
      <p:sp>
        <p:nvSpPr>
          <p:cNvPr id="2193" name="Google Shape;2193;p135"/>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4000"/>
              <a:buNone/>
              <a:defRPr sz="4000">
                <a:solidFill>
                  <a:srgbClr val="FFFFFF"/>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2194" name="Google Shape;2194;p13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2195" name="Google Shape;2195;p135"/>
          <p:cNvGrpSpPr/>
          <p:nvPr/>
        </p:nvGrpSpPr>
        <p:grpSpPr>
          <a:xfrm>
            <a:off x="7450382" y="4824188"/>
            <a:ext cx="1341136" cy="199095"/>
            <a:chOff x="7452900" y="4873450"/>
            <a:chExt cx="1333800" cy="150000"/>
          </a:xfrm>
        </p:grpSpPr>
        <p:cxnSp>
          <p:nvCxnSpPr>
            <p:cNvPr id="2196" name="Google Shape;2196;p13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197" name="Google Shape;2197;p13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198" name="Google Shape;2198;p135"/>
          <p:cNvGrpSpPr/>
          <p:nvPr/>
        </p:nvGrpSpPr>
        <p:grpSpPr>
          <a:xfrm>
            <a:off x="1773929" y="4824398"/>
            <a:ext cx="5585320" cy="193219"/>
            <a:chOff x="1743563" y="4873752"/>
            <a:chExt cx="5619600" cy="145573"/>
          </a:xfrm>
        </p:grpSpPr>
        <p:cxnSp>
          <p:nvCxnSpPr>
            <p:cNvPr id="2199" name="Google Shape;2199;p13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00" name="Google Shape;2200;p13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01" name="Google Shape;2201;p135"/>
          <p:cNvGrpSpPr/>
          <p:nvPr/>
        </p:nvGrpSpPr>
        <p:grpSpPr>
          <a:xfrm>
            <a:off x="353700" y="4824498"/>
            <a:ext cx="1328830" cy="193219"/>
            <a:chOff x="353700" y="4873752"/>
            <a:chExt cx="1298700" cy="145573"/>
          </a:xfrm>
        </p:grpSpPr>
        <p:cxnSp>
          <p:nvCxnSpPr>
            <p:cNvPr id="2202" name="Google Shape;2202;p13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03" name="Google Shape;2203;p13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04" name="Google Shape;2204;p135"/>
          <p:cNvGrpSpPr/>
          <p:nvPr/>
        </p:nvGrpSpPr>
        <p:grpSpPr>
          <a:xfrm>
            <a:off x="434220" y="4896233"/>
            <a:ext cx="711190" cy="103003"/>
            <a:chOff x="239050" y="2332750"/>
            <a:chExt cx="7104800" cy="1029000"/>
          </a:xfrm>
        </p:grpSpPr>
        <p:sp>
          <p:nvSpPr>
            <p:cNvPr id="2205" name="Google Shape;2205;p13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06" name="Google Shape;2206;p13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esenters – 2">
  <p:cSld name="TITLE_AND_BODY_1_1_1_2">
    <p:bg>
      <p:bgPr>
        <a:solidFill>
          <a:srgbClr val="FFFFFF"/>
        </a:solidFill>
        <a:effectLst/>
      </p:bgPr>
    </p:bg>
    <p:spTree>
      <p:nvGrpSpPr>
        <p:cNvPr id="1" name="Shape 190"/>
        <p:cNvGrpSpPr/>
        <p:nvPr/>
      </p:nvGrpSpPr>
      <p:grpSpPr>
        <a:xfrm>
          <a:off x="0" y="0"/>
          <a:ext cx="0" cy="0"/>
          <a:chOff x="0" y="0"/>
          <a:chExt cx="0" cy="0"/>
        </a:xfrm>
      </p:grpSpPr>
      <p:sp>
        <p:nvSpPr>
          <p:cNvPr id="191" name="Google Shape;191;p14"/>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92" name="Google Shape;192;p14"/>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93" name="Google Shape;193;p14"/>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cxnSp>
        <p:nvCxnSpPr>
          <p:cNvPr id="194" name="Google Shape;194;p14"/>
          <p:cNvCxnSpPr/>
          <p:nvPr/>
        </p:nvCxnSpPr>
        <p:spPr>
          <a:xfrm>
            <a:off x="35370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195" name="Google Shape;195;p14"/>
          <p:cNvCxnSpPr/>
          <p:nvPr/>
        </p:nvCxnSpPr>
        <p:spPr>
          <a:xfrm>
            <a:off x="3191250" y="1269150"/>
            <a:ext cx="0" cy="2880300"/>
          </a:xfrm>
          <a:prstGeom prst="straightConnector1">
            <a:avLst/>
          </a:prstGeom>
          <a:noFill/>
          <a:ln w="9525" cap="flat" cmpd="sng">
            <a:solidFill>
              <a:srgbClr val="CCCCCC"/>
            </a:solidFill>
            <a:prstDash val="solid"/>
            <a:round/>
            <a:headEnd type="none" w="med" len="med"/>
            <a:tailEnd type="none" w="med" len="med"/>
          </a:ln>
        </p:spPr>
      </p:cxnSp>
      <p:sp>
        <p:nvSpPr>
          <p:cNvPr id="196" name="Google Shape;196;p1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197" name="Google Shape;197;p14"/>
          <p:cNvGrpSpPr/>
          <p:nvPr/>
        </p:nvGrpSpPr>
        <p:grpSpPr>
          <a:xfrm>
            <a:off x="7450383" y="4824188"/>
            <a:ext cx="1341136" cy="199095"/>
            <a:chOff x="7452900" y="4873450"/>
            <a:chExt cx="1333800" cy="150000"/>
          </a:xfrm>
        </p:grpSpPr>
        <p:cxnSp>
          <p:nvCxnSpPr>
            <p:cNvPr id="198" name="Google Shape;198;p1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99" name="Google Shape;199;p1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00" name="Google Shape;200;p14"/>
          <p:cNvGrpSpPr/>
          <p:nvPr/>
        </p:nvGrpSpPr>
        <p:grpSpPr>
          <a:xfrm>
            <a:off x="1773929" y="4824397"/>
            <a:ext cx="5585320" cy="193219"/>
            <a:chOff x="1743563" y="4873752"/>
            <a:chExt cx="5619600" cy="145573"/>
          </a:xfrm>
        </p:grpSpPr>
        <p:cxnSp>
          <p:nvCxnSpPr>
            <p:cNvPr id="201" name="Google Shape;201;p1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02" name="Google Shape;202;p1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03" name="Google Shape;203;p14"/>
          <p:cNvGrpSpPr/>
          <p:nvPr/>
        </p:nvGrpSpPr>
        <p:grpSpPr>
          <a:xfrm>
            <a:off x="353700" y="4824497"/>
            <a:ext cx="1328830" cy="193219"/>
            <a:chOff x="353700" y="4873752"/>
            <a:chExt cx="1298700" cy="145573"/>
          </a:xfrm>
        </p:grpSpPr>
        <p:cxnSp>
          <p:nvCxnSpPr>
            <p:cNvPr id="204" name="Google Shape;204;p1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05" name="Google Shape;205;p1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06" name="Google Shape;206;p14"/>
          <p:cNvGrpSpPr/>
          <p:nvPr/>
        </p:nvGrpSpPr>
        <p:grpSpPr>
          <a:xfrm>
            <a:off x="434220" y="4896233"/>
            <a:ext cx="711190" cy="103003"/>
            <a:chOff x="239050" y="2332750"/>
            <a:chExt cx="7104800" cy="1029000"/>
          </a:xfrm>
        </p:grpSpPr>
        <p:sp>
          <p:nvSpPr>
            <p:cNvPr id="207" name="Google Shape;207;p1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8" name="Google Shape;208;p1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Quote + Image (Light)">
  <p:cSld name="SECTION_HEADER_1_1_1">
    <p:bg>
      <p:bgPr>
        <a:solidFill>
          <a:schemeClr val="accent2"/>
        </a:solidFill>
        <a:effectLst/>
      </p:bgPr>
    </p:bg>
    <p:spTree>
      <p:nvGrpSpPr>
        <p:cNvPr id="1" name="Shape 2207"/>
        <p:cNvGrpSpPr/>
        <p:nvPr/>
      </p:nvGrpSpPr>
      <p:grpSpPr>
        <a:xfrm>
          <a:off x="0" y="0"/>
          <a:ext cx="0" cy="0"/>
          <a:chOff x="0" y="0"/>
          <a:chExt cx="0" cy="0"/>
        </a:xfrm>
      </p:grpSpPr>
      <p:sp>
        <p:nvSpPr>
          <p:cNvPr id="2208" name="Google Shape;2208;p136"/>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000000"/>
              </a:buClr>
              <a:buSzPts val="3500"/>
              <a:buNone/>
              <a:defRPr sz="3500">
                <a:solidFill>
                  <a:srgbClr val="000000"/>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209" name="Google Shape;2209;p13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210" name="Google Shape;2210;p136"/>
          <p:cNvGrpSpPr/>
          <p:nvPr/>
        </p:nvGrpSpPr>
        <p:grpSpPr>
          <a:xfrm>
            <a:off x="7450382" y="4824188"/>
            <a:ext cx="1341136" cy="199095"/>
            <a:chOff x="7452900" y="4873450"/>
            <a:chExt cx="1333800" cy="150000"/>
          </a:xfrm>
        </p:grpSpPr>
        <p:cxnSp>
          <p:nvCxnSpPr>
            <p:cNvPr id="2211" name="Google Shape;2211;p13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212" name="Google Shape;2212;p13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213" name="Google Shape;2213;p136"/>
          <p:cNvGrpSpPr/>
          <p:nvPr/>
        </p:nvGrpSpPr>
        <p:grpSpPr>
          <a:xfrm>
            <a:off x="1773929" y="4824398"/>
            <a:ext cx="5585320" cy="193219"/>
            <a:chOff x="1743563" y="4873752"/>
            <a:chExt cx="5619600" cy="145573"/>
          </a:xfrm>
        </p:grpSpPr>
        <p:cxnSp>
          <p:nvCxnSpPr>
            <p:cNvPr id="2214" name="Google Shape;2214;p13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15" name="Google Shape;2215;p13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16" name="Google Shape;2216;p136"/>
          <p:cNvGrpSpPr/>
          <p:nvPr/>
        </p:nvGrpSpPr>
        <p:grpSpPr>
          <a:xfrm>
            <a:off x="353700" y="4824498"/>
            <a:ext cx="1328830" cy="193219"/>
            <a:chOff x="353700" y="4873752"/>
            <a:chExt cx="1298700" cy="145573"/>
          </a:xfrm>
        </p:grpSpPr>
        <p:cxnSp>
          <p:nvCxnSpPr>
            <p:cNvPr id="2217" name="Google Shape;2217;p13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18" name="Google Shape;2218;p13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19" name="Google Shape;2219;p136"/>
          <p:cNvGrpSpPr/>
          <p:nvPr/>
        </p:nvGrpSpPr>
        <p:grpSpPr>
          <a:xfrm>
            <a:off x="434220" y="4896233"/>
            <a:ext cx="711190" cy="103003"/>
            <a:chOff x="239050" y="2332750"/>
            <a:chExt cx="7104800" cy="1029000"/>
          </a:xfrm>
        </p:grpSpPr>
        <p:sp>
          <p:nvSpPr>
            <p:cNvPr id="2220" name="Google Shape;2220;p13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21" name="Google Shape;2221;p13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Quote + Image (Dark)">
  <p:cSld name="SECTION_HEADER_1_1_1_2">
    <p:bg>
      <p:bgPr>
        <a:solidFill>
          <a:schemeClr val="lt2"/>
        </a:solidFill>
        <a:effectLst/>
      </p:bgPr>
    </p:bg>
    <p:spTree>
      <p:nvGrpSpPr>
        <p:cNvPr id="1" name="Shape 2222"/>
        <p:cNvGrpSpPr/>
        <p:nvPr/>
      </p:nvGrpSpPr>
      <p:grpSpPr>
        <a:xfrm>
          <a:off x="0" y="0"/>
          <a:ext cx="0" cy="0"/>
          <a:chOff x="0" y="0"/>
          <a:chExt cx="0" cy="0"/>
        </a:xfrm>
      </p:grpSpPr>
      <p:sp>
        <p:nvSpPr>
          <p:cNvPr id="2223" name="Google Shape;2223;p137"/>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224" name="Google Shape;2224;p13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2225" name="Google Shape;2225;p137"/>
          <p:cNvGrpSpPr/>
          <p:nvPr/>
        </p:nvGrpSpPr>
        <p:grpSpPr>
          <a:xfrm>
            <a:off x="7450382" y="4824188"/>
            <a:ext cx="1341136" cy="199095"/>
            <a:chOff x="7452900" y="4873450"/>
            <a:chExt cx="1333800" cy="150000"/>
          </a:xfrm>
        </p:grpSpPr>
        <p:cxnSp>
          <p:nvCxnSpPr>
            <p:cNvPr id="2226" name="Google Shape;2226;p13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227" name="Google Shape;2227;p13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228" name="Google Shape;2228;p137"/>
          <p:cNvGrpSpPr/>
          <p:nvPr/>
        </p:nvGrpSpPr>
        <p:grpSpPr>
          <a:xfrm>
            <a:off x="1773929" y="4824398"/>
            <a:ext cx="5585320" cy="193219"/>
            <a:chOff x="1743563" y="4873752"/>
            <a:chExt cx="5619600" cy="145573"/>
          </a:xfrm>
        </p:grpSpPr>
        <p:cxnSp>
          <p:nvCxnSpPr>
            <p:cNvPr id="2229" name="Google Shape;2229;p13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30" name="Google Shape;2230;p13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31" name="Google Shape;2231;p137"/>
          <p:cNvGrpSpPr/>
          <p:nvPr/>
        </p:nvGrpSpPr>
        <p:grpSpPr>
          <a:xfrm>
            <a:off x="353700" y="4824498"/>
            <a:ext cx="1328830" cy="193219"/>
            <a:chOff x="353700" y="4873752"/>
            <a:chExt cx="1298700" cy="145573"/>
          </a:xfrm>
        </p:grpSpPr>
        <p:cxnSp>
          <p:nvCxnSpPr>
            <p:cNvPr id="2232" name="Google Shape;2232;p13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33" name="Google Shape;2233;p13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34" name="Google Shape;2234;p137"/>
          <p:cNvGrpSpPr/>
          <p:nvPr/>
        </p:nvGrpSpPr>
        <p:grpSpPr>
          <a:xfrm>
            <a:off x="434220" y="4896233"/>
            <a:ext cx="711190" cy="103003"/>
            <a:chOff x="239050" y="2332750"/>
            <a:chExt cx="7104800" cy="1029000"/>
          </a:xfrm>
        </p:grpSpPr>
        <p:sp>
          <p:nvSpPr>
            <p:cNvPr id="2235" name="Google Shape;2235;p13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36" name="Google Shape;2236;p13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Quote + Full Bleed Image">
  <p:cSld name="SECTION_HEADER_1_1_1_1">
    <p:bg>
      <p:bgPr>
        <a:solidFill>
          <a:srgbClr val="000000"/>
        </a:solidFill>
        <a:effectLst/>
      </p:bgPr>
    </p:bg>
    <p:spTree>
      <p:nvGrpSpPr>
        <p:cNvPr id="1" name="Shape 2237"/>
        <p:cNvGrpSpPr/>
        <p:nvPr/>
      </p:nvGrpSpPr>
      <p:grpSpPr>
        <a:xfrm>
          <a:off x="0" y="0"/>
          <a:ext cx="0" cy="0"/>
          <a:chOff x="0" y="0"/>
          <a:chExt cx="0" cy="0"/>
        </a:xfrm>
      </p:grpSpPr>
      <p:sp>
        <p:nvSpPr>
          <p:cNvPr id="2238" name="Google Shape;2238;p138"/>
          <p:cNvSpPr/>
          <p:nvPr/>
        </p:nvSpPr>
        <p:spPr>
          <a:xfrm>
            <a:off x="0" y="-12"/>
            <a:ext cx="9144000" cy="5143500"/>
          </a:xfrm>
          <a:prstGeom prst="rect">
            <a:avLst/>
          </a:prstGeom>
          <a:solidFill>
            <a:srgbClr val="000000">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138"/>
          <p:cNvSpPr txBox="1">
            <a:spLocks noGrp="1"/>
          </p:cNvSpPr>
          <p:nvPr>
            <p:ph type="title"/>
          </p:nvPr>
        </p:nvSpPr>
        <p:spPr>
          <a:xfrm>
            <a:off x="353700" y="365760"/>
            <a:ext cx="6292200" cy="3665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Presenters – max. 6">
  <p:cSld name="TITLE_AND_BODY_1_1">
    <p:bg>
      <p:bgPr>
        <a:solidFill>
          <a:srgbClr val="FFFFFF"/>
        </a:solidFill>
        <a:effectLst/>
      </p:bgPr>
    </p:bg>
    <p:spTree>
      <p:nvGrpSpPr>
        <p:cNvPr id="1" name="Shape 2240"/>
        <p:cNvGrpSpPr/>
        <p:nvPr/>
      </p:nvGrpSpPr>
      <p:grpSpPr>
        <a:xfrm>
          <a:off x="0" y="0"/>
          <a:ext cx="0" cy="0"/>
          <a:chOff x="0" y="0"/>
          <a:chExt cx="0" cy="0"/>
        </a:xfrm>
      </p:grpSpPr>
      <p:sp>
        <p:nvSpPr>
          <p:cNvPr id="2241" name="Google Shape;2241;p139"/>
          <p:cNvSpPr txBox="1">
            <a:spLocks noGrp="1"/>
          </p:cNvSpPr>
          <p:nvPr>
            <p:ph type="body" idx="1"/>
          </p:nvPr>
        </p:nvSpPr>
        <p:spPr>
          <a:xfrm>
            <a:off x="17739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AutoNum type="arabicPeriod"/>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2242" name="Google Shape;2242;p139"/>
          <p:cNvSpPr txBox="1">
            <a:spLocks noGrp="1"/>
          </p:cNvSpPr>
          <p:nvPr>
            <p:ph type="body" idx="2"/>
          </p:nvPr>
        </p:nvSpPr>
        <p:spPr>
          <a:xfrm>
            <a:off x="1782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243" name="Google Shape;2243;p139"/>
          <p:cNvSpPr txBox="1">
            <a:spLocks noGrp="1"/>
          </p:cNvSpPr>
          <p:nvPr>
            <p:ph type="body" idx="3"/>
          </p:nvPr>
        </p:nvSpPr>
        <p:spPr>
          <a:xfrm>
            <a:off x="4611050"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244" name="Google Shape;2244;p139"/>
          <p:cNvSpPr txBox="1">
            <a:spLocks noGrp="1"/>
          </p:cNvSpPr>
          <p:nvPr>
            <p:ph type="body" idx="4"/>
          </p:nvPr>
        </p:nvSpPr>
        <p:spPr>
          <a:xfrm>
            <a:off x="4611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245" name="Google Shape;2245;p139"/>
          <p:cNvSpPr txBox="1">
            <a:spLocks noGrp="1"/>
          </p:cNvSpPr>
          <p:nvPr>
            <p:ph type="body" idx="5"/>
          </p:nvPr>
        </p:nvSpPr>
        <p:spPr>
          <a:xfrm>
            <a:off x="74505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246" name="Google Shape;2246;p139"/>
          <p:cNvSpPr txBox="1">
            <a:spLocks noGrp="1"/>
          </p:cNvSpPr>
          <p:nvPr>
            <p:ph type="body" idx="6"/>
          </p:nvPr>
        </p:nvSpPr>
        <p:spPr>
          <a:xfrm>
            <a:off x="7450525"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247" name="Google Shape;2247;p13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2248" name="Google Shape;2248;p139"/>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grpSp>
        <p:nvGrpSpPr>
          <p:cNvPr id="2249" name="Google Shape;2249;p139"/>
          <p:cNvGrpSpPr/>
          <p:nvPr/>
        </p:nvGrpSpPr>
        <p:grpSpPr>
          <a:xfrm>
            <a:off x="7450382" y="4824188"/>
            <a:ext cx="1341136" cy="199095"/>
            <a:chOff x="7452900" y="4873450"/>
            <a:chExt cx="1333800" cy="150000"/>
          </a:xfrm>
        </p:grpSpPr>
        <p:cxnSp>
          <p:nvCxnSpPr>
            <p:cNvPr id="2250" name="Google Shape;2250;p13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251" name="Google Shape;2251;p13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252" name="Google Shape;2252;p139"/>
          <p:cNvGrpSpPr/>
          <p:nvPr/>
        </p:nvGrpSpPr>
        <p:grpSpPr>
          <a:xfrm>
            <a:off x="1773929" y="4824398"/>
            <a:ext cx="5585320" cy="193219"/>
            <a:chOff x="1743563" y="4873752"/>
            <a:chExt cx="5619600" cy="145573"/>
          </a:xfrm>
        </p:grpSpPr>
        <p:cxnSp>
          <p:nvCxnSpPr>
            <p:cNvPr id="2253" name="Google Shape;2253;p13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54" name="Google Shape;2254;p13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55" name="Google Shape;2255;p139"/>
          <p:cNvGrpSpPr/>
          <p:nvPr/>
        </p:nvGrpSpPr>
        <p:grpSpPr>
          <a:xfrm>
            <a:off x="353700" y="4824498"/>
            <a:ext cx="1328830" cy="193219"/>
            <a:chOff x="353700" y="4873752"/>
            <a:chExt cx="1298700" cy="145573"/>
          </a:xfrm>
        </p:grpSpPr>
        <p:cxnSp>
          <p:nvCxnSpPr>
            <p:cNvPr id="2256" name="Google Shape;2256;p13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57" name="Google Shape;2257;p13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58" name="Google Shape;2258;p139"/>
          <p:cNvGrpSpPr/>
          <p:nvPr/>
        </p:nvGrpSpPr>
        <p:grpSpPr>
          <a:xfrm>
            <a:off x="434220" y="4896233"/>
            <a:ext cx="711190" cy="103003"/>
            <a:chOff x="239050" y="2332750"/>
            <a:chExt cx="7104800" cy="1029000"/>
          </a:xfrm>
        </p:grpSpPr>
        <p:sp>
          <p:nvSpPr>
            <p:cNvPr id="2259" name="Google Shape;2259;p13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60" name="Google Shape;2260;p13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resenters – 3">
  <p:cSld name="TITLE_AND_BODY_1_1_1">
    <p:bg>
      <p:bgPr>
        <a:solidFill>
          <a:srgbClr val="FFFFFF"/>
        </a:solidFill>
        <a:effectLst/>
      </p:bgPr>
    </p:bg>
    <p:spTree>
      <p:nvGrpSpPr>
        <p:cNvPr id="1" name="Shape 2261"/>
        <p:cNvGrpSpPr/>
        <p:nvPr/>
      </p:nvGrpSpPr>
      <p:grpSpPr>
        <a:xfrm>
          <a:off x="0" y="0"/>
          <a:ext cx="0" cy="0"/>
          <a:chOff x="0" y="0"/>
          <a:chExt cx="0" cy="0"/>
        </a:xfrm>
      </p:grpSpPr>
      <p:sp>
        <p:nvSpPr>
          <p:cNvPr id="2262" name="Google Shape;2262;p140"/>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263" name="Google Shape;2263;p140"/>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264" name="Google Shape;2264;p140"/>
          <p:cNvSpPr txBox="1">
            <a:spLocks noGrp="1"/>
          </p:cNvSpPr>
          <p:nvPr>
            <p:ph type="body" idx="3"/>
          </p:nvPr>
        </p:nvSpPr>
        <p:spPr>
          <a:xfrm>
            <a:off x="603715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265" name="Google Shape;2265;p140"/>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cxnSp>
        <p:nvCxnSpPr>
          <p:cNvPr id="2266" name="Google Shape;2266;p140"/>
          <p:cNvCxnSpPr/>
          <p:nvPr/>
        </p:nvCxnSpPr>
        <p:spPr>
          <a:xfrm>
            <a:off x="35370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2267" name="Google Shape;2267;p140"/>
          <p:cNvCxnSpPr/>
          <p:nvPr/>
        </p:nvCxnSpPr>
        <p:spPr>
          <a:xfrm>
            <a:off x="319125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2268" name="Google Shape;2268;p140"/>
          <p:cNvCxnSpPr/>
          <p:nvPr/>
        </p:nvCxnSpPr>
        <p:spPr>
          <a:xfrm>
            <a:off x="6033200" y="1269150"/>
            <a:ext cx="0" cy="2880300"/>
          </a:xfrm>
          <a:prstGeom prst="straightConnector1">
            <a:avLst/>
          </a:prstGeom>
          <a:noFill/>
          <a:ln w="9525" cap="flat" cmpd="sng">
            <a:solidFill>
              <a:srgbClr val="CCCCCC"/>
            </a:solidFill>
            <a:prstDash val="solid"/>
            <a:round/>
            <a:headEnd type="none" w="sm" len="sm"/>
            <a:tailEnd type="none" w="sm" len="sm"/>
          </a:ln>
        </p:spPr>
      </p:cxnSp>
      <p:sp>
        <p:nvSpPr>
          <p:cNvPr id="2269" name="Google Shape;2269;p14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270" name="Google Shape;2270;p140"/>
          <p:cNvGrpSpPr/>
          <p:nvPr/>
        </p:nvGrpSpPr>
        <p:grpSpPr>
          <a:xfrm>
            <a:off x="7450382" y="4824188"/>
            <a:ext cx="1341136" cy="199095"/>
            <a:chOff x="7452900" y="4873450"/>
            <a:chExt cx="1333800" cy="150000"/>
          </a:xfrm>
        </p:grpSpPr>
        <p:cxnSp>
          <p:nvCxnSpPr>
            <p:cNvPr id="2271" name="Google Shape;2271;p14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272" name="Google Shape;2272;p14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273" name="Google Shape;2273;p140"/>
          <p:cNvGrpSpPr/>
          <p:nvPr/>
        </p:nvGrpSpPr>
        <p:grpSpPr>
          <a:xfrm>
            <a:off x="1773929" y="4824398"/>
            <a:ext cx="5585320" cy="193219"/>
            <a:chOff x="1743563" y="4873752"/>
            <a:chExt cx="5619600" cy="145573"/>
          </a:xfrm>
        </p:grpSpPr>
        <p:cxnSp>
          <p:nvCxnSpPr>
            <p:cNvPr id="2274" name="Google Shape;2274;p14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75" name="Google Shape;2275;p14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76" name="Google Shape;2276;p140"/>
          <p:cNvGrpSpPr/>
          <p:nvPr/>
        </p:nvGrpSpPr>
        <p:grpSpPr>
          <a:xfrm>
            <a:off x="353700" y="4824498"/>
            <a:ext cx="1328830" cy="193219"/>
            <a:chOff x="353700" y="4873752"/>
            <a:chExt cx="1298700" cy="145573"/>
          </a:xfrm>
        </p:grpSpPr>
        <p:cxnSp>
          <p:nvCxnSpPr>
            <p:cNvPr id="2277" name="Google Shape;2277;p14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78" name="Google Shape;2278;p14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79" name="Google Shape;2279;p140"/>
          <p:cNvGrpSpPr/>
          <p:nvPr/>
        </p:nvGrpSpPr>
        <p:grpSpPr>
          <a:xfrm>
            <a:off x="434220" y="4896233"/>
            <a:ext cx="711190" cy="103003"/>
            <a:chOff x="239050" y="2332750"/>
            <a:chExt cx="7104800" cy="1029000"/>
          </a:xfrm>
        </p:grpSpPr>
        <p:sp>
          <p:nvSpPr>
            <p:cNvPr id="2280" name="Google Shape;2280;p14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81" name="Google Shape;2281;p14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Presenters – 2">
  <p:cSld name="TITLE_AND_BODY_1_1_1_2">
    <p:bg>
      <p:bgPr>
        <a:solidFill>
          <a:srgbClr val="FFFFFF"/>
        </a:solidFill>
        <a:effectLst/>
      </p:bgPr>
    </p:bg>
    <p:spTree>
      <p:nvGrpSpPr>
        <p:cNvPr id="1" name="Shape 2282"/>
        <p:cNvGrpSpPr/>
        <p:nvPr/>
      </p:nvGrpSpPr>
      <p:grpSpPr>
        <a:xfrm>
          <a:off x="0" y="0"/>
          <a:ext cx="0" cy="0"/>
          <a:chOff x="0" y="0"/>
          <a:chExt cx="0" cy="0"/>
        </a:xfrm>
      </p:grpSpPr>
      <p:sp>
        <p:nvSpPr>
          <p:cNvPr id="2283" name="Google Shape;2283;p141"/>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284" name="Google Shape;2284;p141"/>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285" name="Google Shape;2285;p141"/>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cxnSp>
        <p:nvCxnSpPr>
          <p:cNvPr id="2286" name="Google Shape;2286;p141"/>
          <p:cNvCxnSpPr/>
          <p:nvPr/>
        </p:nvCxnSpPr>
        <p:spPr>
          <a:xfrm>
            <a:off x="35370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2287" name="Google Shape;2287;p141"/>
          <p:cNvCxnSpPr/>
          <p:nvPr/>
        </p:nvCxnSpPr>
        <p:spPr>
          <a:xfrm>
            <a:off x="3191250" y="1269150"/>
            <a:ext cx="0" cy="2880300"/>
          </a:xfrm>
          <a:prstGeom prst="straightConnector1">
            <a:avLst/>
          </a:prstGeom>
          <a:noFill/>
          <a:ln w="9525" cap="flat" cmpd="sng">
            <a:solidFill>
              <a:srgbClr val="CCCCCC"/>
            </a:solidFill>
            <a:prstDash val="solid"/>
            <a:round/>
            <a:headEnd type="none" w="sm" len="sm"/>
            <a:tailEnd type="none" w="sm" len="sm"/>
          </a:ln>
        </p:spPr>
      </p:cxnSp>
      <p:sp>
        <p:nvSpPr>
          <p:cNvPr id="2288" name="Google Shape;2288;p14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289" name="Google Shape;2289;p141"/>
          <p:cNvGrpSpPr/>
          <p:nvPr/>
        </p:nvGrpSpPr>
        <p:grpSpPr>
          <a:xfrm>
            <a:off x="7450382" y="4824188"/>
            <a:ext cx="1341136" cy="199095"/>
            <a:chOff x="7452900" y="4873450"/>
            <a:chExt cx="1333800" cy="150000"/>
          </a:xfrm>
        </p:grpSpPr>
        <p:cxnSp>
          <p:nvCxnSpPr>
            <p:cNvPr id="2290" name="Google Shape;2290;p14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291" name="Google Shape;2291;p14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292" name="Google Shape;2292;p141"/>
          <p:cNvGrpSpPr/>
          <p:nvPr/>
        </p:nvGrpSpPr>
        <p:grpSpPr>
          <a:xfrm>
            <a:off x="1773929" y="4824398"/>
            <a:ext cx="5585320" cy="193219"/>
            <a:chOff x="1743563" y="4873752"/>
            <a:chExt cx="5619600" cy="145573"/>
          </a:xfrm>
        </p:grpSpPr>
        <p:cxnSp>
          <p:nvCxnSpPr>
            <p:cNvPr id="2293" name="Google Shape;2293;p14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94" name="Google Shape;2294;p14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295" name="Google Shape;2295;p141"/>
          <p:cNvGrpSpPr/>
          <p:nvPr/>
        </p:nvGrpSpPr>
        <p:grpSpPr>
          <a:xfrm>
            <a:off x="353700" y="4824498"/>
            <a:ext cx="1328830" cy="193219"/>
            <a:chOff x="353700" y="4873752"/>
            <a:chExt cx="1298700" cy="145573"/>
          </a:xfrm>
        </p:grpSpPr>
        <p:cxnSp>
          <p:nvCxnSpPr>
            <p:cNvPr id="2296" name="Google Shape;2296;p14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297" name="Google Shape;2297;p14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298" name="Google Shape;2298;p141"/>
          <p:cNvGrpSpPr/>
          <p:nvPr/>
        </p:nvGrpSpPr>
        <p:grpSpPr>
          <a:xfrm>
            <a:off x="434220" y="4896233"/>
            <a:ext cx="711190" cy="103003"/>
            <a:chOff x="239050" y="2332750"/>
            <a:chExt cx="7104800" cy="1029000"/>
          </a:xfrm>
        </p:grpSpPr>
        <p:sp>
          <p:nvSpPr>
            <p:cNvPr id="2299" name="Google Shape;2299;p14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00" name="Google Shape;2300;p14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xt – Callout (Light)">
  <p:cSld name="TITLE_AND_BODY_1_1_1_1_1">
    <p:bg>
      <p:bgPr>
        <a:solidFill>
          <a:schemeClr val="accent2"/>
        </a:solidFill>
        <a:effectLst/>
      </p:bgPr>
    </p:bg>
    <p:spTree>
      <p:nvGrpSpPr>
        <p:cNvPr id="1" name="Shape 2301"/>
        <p:cNvGrpSpPr/>
        <p:nvPr/>
      </p:nvGrpSpPr>
      <p:grpSpPr>
        <a:xfrm>
          <a:off x="0" y="0"/>
          <a:ext cx="0" cy="0"/>
          <a:chOff x="0" y="0"/>
          <a:chExt cx="0" cy="0"/>
        </a:xfrm>
      </p:grpSpPr>
      <p:sp>
        <p:nvSpPr>
          <p:cNvPr id="2302" name="Google Shape;2302;p142"/>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000000"/>
              </a:buClr>
              <a:buSzPts val="2500"/>
              <a:buNone/>
              <a:defRPr sz="2500">
                <a:solidFill>
                  <a:srgbClr val="000000"/>
                </a:solidFill>
              </a:defRPr>
            </a:lvl1pPr>
            <a:lvl2pPr lvl="1" algn="l" rtl="0">
              <a:lnSpc>
                <a:spcPct val="100000"/>
              </a:lnSpc>
              <a:spcBef>
                <a:spcPts val="0"/>
              </a:spcBef>
              <a:spcAft>
                <a:spcPts val="0"/>
              </a:spcAft>
              <a:buClr>
                <a:srgbClr val="000000"/>
              </a:buClr>
              <a:buSzPts val="3000"/>
              <a:buNone/>
              <a:defRPr sz="3000">
                <a:solidFill>
                  <a:srgbClr val="000000"/>
                </a:solidFill>
              </a:defRPr>
            </a:lvl2pPr>
            <a:lvl3pPr lvl="2" algn="l" rtl="0">
              <a:lnSpc>
                <a:spcPct val="100000"/>
              </a:lnSpc>
              <a:spcBef>
                <a:spcPts val="0"/>
              </a:spcBef>
              <a:spcAft>
                <a:spcPts val="0"/>
              </a:spcAft>
              <a:buClr>
                <a:srgbClr val="000000"/>
              </a:buClr>
              <a:buSzPts val="3000"/>
              <a:buNone/>
              <a:defRPr sz="3000">
                <a:solidFill>
                  <a:srgbClr val="000000"/>
                </a:solidFill>
              </a:defRPr>
            </a:lvl3pPr>
            <a:lvl4pPr lvl="3" algn="l" rtl="0">
              <a:lnSpc>
                <a:spcPct val="100000"/>
              </a:lnSpc>
              <a:spcBef>
                <a:spcPts val="0"/>
              </a:spcBef>
              <a:spcAft>
                <a:spcPts val="0"/>
              </a:spcAft>
              <a:buClr>
                <a:srgbClr val="000000"/>
              </a:buClr>
              <a:buSzPts val="3000"/>
              <a:buNone/>
              <a:defRPr sz="3000">
                <a:solidFill>
                  <a:srgbClr val="000000"/>
                </a:solidFill>
              </a:defRPr>
            </a:lvl4pPr>
            <a:lvl5pPr lvl="4" algn="l" rtl="0">
              <a:lnSpc>
                <a:spcPct val="100000"/>
              </a:lnSpc>
              <a:spcBef>
                <a:spcPts val="0"/>
              </a:spcBef>
              <a:spcAft>
                <a:spcPts val="0"/>
              </a:spcAft>
              <a:buClr>
                <a:srgbClr val="000000"/>
              </a:buClr>
              <a:buSzPts val="3000"/>
              <a:buNone/>
              <a:defRPr sz="3000">
                <a:solidFill>
                  <a:srgbClr val="000000"/>
                </a:solidFill>
              </a:defRPr>
            </a:lvl5pPr>
            <a:lvl6pPr lvl="5" algn="l" rtl="0">
              <a:lnSpc>
                <a:spcPct val="100000"/>
              </a:lnSpc>
              <a:spcBef>
                <a:spcPts val="0"/>
              </a:spcBef>
              <a:spcAft>
                <a:spcPts val="0"/>
              </a:spcAft>
              <a:buClr>
                <a:srgbClr val="000000"/>
              </a:buClr>
              <a:buSzPts val="3000"/>
              <a:buNone/>
              <a:defRPr sz="3000">
                <a:solidFill>
                  <a:srgbClr val="000000"/>
                </a:solidFill>
              </a:defRPr>
            </a:lvl6pPr>
            <a:lvl7pPr lvl="6" algn="l" rtl="0">
              <a:lnSpc>
                <a:spcPct val="100000"/>
              </a:lnSpc>
              <a:spcBef>
                <a:spcPts val="0"/>
              </a:spcBef>
              <a:spcAft>
                <a:spcPts val="0"/>
              </a:spcAft>
              <a:buClr>
                <a:srgbClr val="000000"/>
              </a:buClr>
              <a:buSzPts val="3000"/>
              <a:buNone/>
              <a:defRPr sz="3000">
                <a:solidFill>
                  <a:srgbClr val="000000"/>
                </a:solidFill>
              </a:defRPr>
            </a:lvl7pPr>
            <a:lvl8pPr lvl="7" algn="l" rtl="0">
              <a:lnSpc>
                <a:spcPct val="100000"/>
              </a:lnSpc>
              <a:spcBef>
                <a:spcPts val="0"/>
              </a:spcBef>
              <a:spcAft>
                <a:spcPts val="0"/>
              </a:spcAft>
              <a:buClr>
                <a:srgbClr val="000000"/>
              </a:buClr>
              <a:buSzPts val="3000"/>
              <a:buNone/>
              <a:defRPr sz="3000">
                <a:solidFill>
                  <a:srgbClr val="000000"/>
                </a:solidFill>
              </a:defRPr>
            </a:lvl8pPr>
            <a:lvl9pPr lvl="8" algn="l" rtl="0">
              <a:lnSpc>
                <a:spcPct val="100000"/>
              </a:lnSpc>
              <a:spcBef>
                <a:spcPts val="0"/>
              </a:spcBef>
              <a:spcAft>
                <a:spcPts val="0"/>
              </a:spcAft>
              <a:buClr>
                <a:srgbClr val="000000"/>
              </a:buClr>
              <a:buSzPts val="3000"/>
              <a:buNone/>
              <a:defRPr sz="3000">
                <a:solidFill>
                  <a:srgbClr val="000000"/>
                </a:solidFill>
              </a:defRPr>
            </a:lvl9pPr>
          </a:lstStyle>
          <a:p>
            <a:endParaRPr/>
          </a:p>
        </p:txBody>
      </p:sp>
      <p:sp>
        <p:nvSpPr>
          <p:cNvPr id="2303" name="Google Shape;2303;p14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304" name="Google Shape;2304;p142"/>
          <p:cNvGrpSpPr/>
          <p:nvPr/>
        </p:nvGrpSpPr>
        <p:grpSpPr>
          <a:xfrm>
            <a:off x="7450382" y="4824188"/>
            <a:ext cx="1341136" cy="199095"/>
            <a:chOff x="7452900" y="4873450"/>
            <a:chExt cx="1333800" cy="150000"/>
          </a:xfrm>
        </p:grpSpPr>
        <p:cxnSp>
          <p:nvCxnSpPr>
            <p:cNvPr id="2305" name="Google Shape;2305;p14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06" name="Google Shape;2306;p14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07" name="Google Shape;2307;p142"/>
          <p:cNvGrpSpPr/>
          <p:nvPr/>
        </p:nvGrpSpPr>
        <p:grpSpPr>
          <a:xfrm>
            <a:off x="1773929" y="4824398"/>
            <a:ext cx="5585320" cy="193219"/>
            <a:chOff x="1743563" y="4873752"/>
            <a:chExt cx="5619600" cy="145573"/>
          </a:xfrm>
        </p:grpSpPr>
        <p:cxnSp>
          <p:nvCxnSpPr>
            <p:cNvPr id="2308" name="Google Shape;2308;p14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09" name="Google Shape;2309;p14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10" name="Google Shape;2310;p142"/>
          <p:cNvGrpSpPr/>
          <p:nvPr/>
        </p:nvGrpSpPr>
        <p:grpSpPr>
          <a:xfrm>
            <a:off x="353700" y="4824498"/>
            <a:ext cx="1328830" cy="193219"/>
            <a:chOff x="353700" y="4873752"/>
            <a:chExt cx="1298700" cy="145573"/>
          </a:xfrm>
        </p:grpSpPr>
        <p:cxnSp>
          <p:nvCxnSpPr>
            <p:cNvPr id="2311" name="Google Shape;2311;p14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12" name="Google Shape;2312;p14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313" name="Google Shape;2313;p142"/>
          <p:cNvGrpSpPr/>
          <p:nvPr/>
        </p:nvGrpSpPr>
        <p:grpSpPr>
          <a:xfrm>
            <a:off x="434220" y="4896233"/>
            <a:ext cx="711190" cy="103003"/>
            <a:chOff x="239050" y="2332750"/>
            <a:chExt cx="7104800" cy="1029000"/>
          </a:xfrm>
        </p:grpSpPr>
        <p:sp>
          <p:nvSpPr>
            <p:cNvPr id="2314" name="Google Shape;2314;p14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15" name="Google Shape;2315;p14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xt – Callout (Dark)">
  <p:cSld name="TITLE_AND_BODY_1_1_1_1_1_2">
    <p:bg>
      <p:bgPr>
        <a:solidFill>
          <a:schemeClr val="lt2"/>
        </a:solidFill>
        <a:effectLst/>
      </p:bgPr>
    </p:bg>
    <p:spTree>
      <p:nvGrpSpPr>
        <p:cNvPr id="1" name="Shape 2316"/>
        <p:cNvGrpSpPr/>
        <p:nvPr/>
      </p:nvGrpSpPr>
      <p:grpSpPr>
        <a:xfrm>
          <a:off x="0" y="0"/>
          <a:ext cx="0" cy="0"/>
          <a:chOff x="0" y="0"/>
          <a:chExt cx="0" cy="0"/>
        </a:xfrm>
      </p:grpSpPr>
      <p:sp>
        <p:nvSpPr>
          <p:cNvPr id="2317" name="Google Shape;2317;p143"/>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FFFFFF"/>
              </a:buClr>
              <a:buSzPts val="2500"/>
              <a:buNone/>
              <a:defRPr sz="25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2318" name="Google Shape;2318;p14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2319" name="Google Shape;2319;p143"/>
          <p:cNvGrpSpPr/>
          <p:nvPr/>
        </p:nvGrpSpPr>
        <p:grpSpPr>
          <a:xfrm>
            <a:off x="7450382" y="4824188"/>
            <a:ext cx="1341136" cy="199095"/>
            <a:chOff x="7452900" y="4873450"/>
            <a:chExt cx="1333800" cy="150000"/>
          </a:xfrm>
        </p:grpSpPr>
        <p:cxnSp>
          <p:nvCxnSpPr>
            <p:cNvPr id="2320" name="Google Shape;2320;p14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21" name="Google Shape;2321;p14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22" name="Google Shape;2322;p143"/>
          <p:cNvGrpSpPr/>
          <p:nvPr/>
        </p:nvGrpSpPr>
        <p:grpSpPr>
          <a:xfrm>
            <a:off x="1773929" y="4824398"/>
            <a:ext cx="5585320" cy="193219"/>
            <a:chOff x="1743563" y="4873752"/>
            <a:chExt cx="5619600" cy="145573"/>
          </a:xfrm>
        </p:grpSpPr>
        <p:cxnSp>
          <p:nvCxnSpPr>
            <p:cNvPr id="2323" name="Google Shape;2323;p14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24" name="Google Shape;2324;p14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25" name="Google Shape;2325;p143"/>
          <p:cNvGrpSpPr/>
          <p:nvPr/>
        </p:nvGrpSpPr>
        <p:grpSpPr>
          <a:xfrm>
            <a:off x="353700" y="4824498"/>
            <a:ext cx="1328830" cy="193219"/>
            <a:chOff x="353700" y="4873752"/>
            <a:chExt cx="1298700" cy="145573"/>
          </a:xfrm>
        </p:grpSpPr>
        <p:cxnSp>
          <p:nvCxnSpPr>
            <p:cNvPr id="2326" name="Google Shape;2326;p14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27" name="Google Shape;2327;p14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328" name="Google Shape;2328;p143"/>
          <p:cNvGrpSpPr/>
          <p:nvPr/>
        </p:nvGrpSpPr>
        <p:grpSpPr>
          <a:xfrm>
            <a:off x="434220" y="4896233"/>
            <a:ext cx="711190" cy="103003"/>
            <a:chOff x="239050" y="2332750"/>
            <a:chExt cx="7104800" cy="1029000"/>
          </a:xfrm>
        </p:grpSpPr>
        <p:sp>
          <p:nvSpPr>
            <p:cNvPr id="2329" name="Google Shape;2329;p14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30" name="Google Shape;2330;p14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ext – 1 col">
  <p:cSld name="TITLE_AND_BODY_1_1_1_1_1_1">
    <p:bg>
      <p:bgPr>
        <a:solidFill>
          <a:srgbClr val="FFFFFF"/>
        </a:solidFill>
        <a:effectLst/>
      </p:bgPr>
    </p:bg>
    <p:spTree>
      <p:nvGrpSpPr>
        <p:cNvPr id="1" name="Shape 2331"/>
        <p:cNvGrpSpPr/>
        <p:nvPr/>
      </p:nvGrpSpPr>
      <p:grpSpPr>
        <a:xfrm>
          <a:off x="0" y="0"/>
          <a:ext cx="0" cy="0"/>
          <a:chOff x="0" y="0"/>
          <a:chExt cx="0" cy="0"/>
        </a:xfrm>
      </p:grpSpPr>
      <p:sp>
        <p:nvSpPr>
          <p:cNvPr id="2332" name="Google Shape;2332;p144"/>
          <p:cNvSpPr txBox="1">
            <a:spLocks noGrp="1"/>
          </p:cNvSpPr>
          <p:nvPr>
            <p:ph type="body" idx="1"/>
          </p:nvPr>
        </p:nvSpPr>
        <p:spPr>
          <a:xfrm>
            <a:off x="353700" y="1028550"/>
            <a:ext cx="55854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333" name="Google Shape;2333;p144"/>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2334" name="Google Shape;2334;p14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335" name="Google Shape;2335;p144"/>
          <p:cNvGrpSpPr/>
          <p:nvPr/>
        </p:nvGrpSpPr>
        <p:grpSpPr>
          <a:xfrm>
            <a:off x="7450382" y="4824188"/>
            <a:ext cx="1341136" cy="199095"/>
            <a:chOff x="7452900" y="4873450"/>
            <a:chExt cx="1333800" cy="150000"/>
          </a:xfrm>
        </p:grpSpPr>
        <p:cxnSp>
          <p:nvCxnSpPr>
            <p:cNvPr id="2336" name="Google Shape;2336;p14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37" name="Google Shape;2337;p14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38" name="Google Shape;2338;p144"/>
          <p:cNvGrpSpPr/>
          <p:nvPr/>
        </p:nvGrpSpPr>
        <p:grpSpPr>
          <a:xfrm>
            <a:off x="1773929" y="4824398"/>
            <a:ext cx="5585320" cy="193219"/>
            <a:chOff x="1743563" y="4873752"/>
            <a:chExt cx="5619600" cy="145573"/>
          </a:xfrm>
        </p:grpSpPr>
        <p:cxnSp>
          <p:nvCxnSpPr>
            <p:cNvPr id="2339" name="Google Shape;2339;p14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40" name="Google Shape;2340;p14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41" name="Google Shape;2341;p144"/>
          <p:cNvGrpSpPr/>
          <p:nvPr/>
        </p:nvGrpSpPr>
        <p:grpSpPr>
          <a:xfrm>
            <a:off x="353700" y="4824498"/>
            <a:ext cx="1328830" cy="193219"/>
            <a:chOff x="353700" y="4873752"/>
            <a:chExt cx="1298700" cy="145573"/>
          </a:xfrm>
        </p:grpSpPr>
        <p:cxnSp>
          <p:nvCxnSpPr>
            <p:cNvPr id="2342" name="Google Shape;2342;p14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43" name="Google Shape;2343;p14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344" name="Google Shape;2344;p144"/>
          <p:cNvGrpSpPr/>
          <p:nvPr/>
        </p:nvGrpSpPr>
        <p:grpSpPr>
          <a:xfrm>
            <a:off x="434220" y="4896233"/>
            <a:ext cx="711190" cy="103003"/>
            <a:chOff x="239050" y="2332750"/>
            <a:chExt cx="7104800" cy="1029000"/>
          </a:xfrm>
        </p:grpSpPr>
        <p:sp>
          <p:nvSpPr>
            <p:cNvPr id="2345" name="Google Shape;2345;p14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46" name="Google Shape;2346;p14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ext – 2 col">
  <p:cSld name="TITLE_AND_BODY_1_1_1_1_1_1_1">
    <p:bg>
      <p:bgPr>
        <a:solidFill>
          <a:srgbClr val="FFFFFF"/>
        </a:solidFill>
        <a:effectLst/>
      </p:bgPr>
    </p:bg>
    <p:spTree>
      <p:nvGrpSpPr>
        <p:cNvPr id="1" name="Shape 2347"/>
        <p:cNvGrpSpPr/>
        <p:nvPr/>
      </p:nvGrpSpPr>
      <p:grpSpPr>
        <a:xfrm>
          <a:off x="0" y="0"/>
          <a:ext cx="0" cy="0"/>
          <a:chOff x="0" y="0"/>
          <a:chExt cx="0" cy="0"/>
        </a:xfrm>
      </p:grpSpPr>
      <p:sp>
        <p:nvSpPr>
          <p:cNvPr id="2348" name="Google Shape;2348;p145"/>
          <p:cNvSpPr txBox="1">
            <a:spLocks noGrp="1"/>
          </p:cNvSpPr>
          <p:nvPr>
            <p:ph type="body" idx="1"/>
          </p:nvPr>
        </p:nvSpPr>
        <p:spPr>
          <a:xfrm>
            <a:off x="353700" y="1028700"/>
            <a:ext cx="34503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349" name="Google Shape;2349;p145"/>
          <p:cNvSpPr txBox="1">
            <a:spLocks noGrp="1"/>
          </p:cNvSpPr>
          <p:nvPr>
            <p:ph type="body" idx="2"/>
          </p:nvPr>
        </p:nvSpPr>
        <p:spPr>
          <a:xfrm>
            <a:off x="4608575" y="1028700"/>
            <a:ext cx="34638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350" name="Google Shape;2350;p14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351" name="Google Shape;2351;p145"/>
          <p:cNvGrpSpPr/>
          <p:nvPr/>
        </p:nvGrpSpPr>
        <p:grpSpPr>
          <a:xfrm>
            <a:off x="7450382" y="4824188"/>
            <a:ext cx="1341136" cy="199095"/>
            <a:chOff x="7452900" y="4873450"/>
            <a:chExt cx="1333800" cy="150000"/>
          </a:xfrm>
        </p:grpSpPr>
        <p:cxnSp>
          <p:nvCxnSpPr>
            <p:cNvPr id="2352" name="Google Shape;2352;p14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53" name="Google Shape;2353;p14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54" name="Google Shape;2354;p145"/>
          <p:cNvGrpSpPr/>
          <p:nvPr/>
        </p:nvGrpSpPr>
        <p:grpSpPr>
          <a:xfrm>
            <a:off x="1773929" y="4824398"/>
            <a:ext cx="5585320" cy="193219"/>
            <a:chOff x="1743563" y="4873752"/>
            <a:chExt cx="5619600" cy="145573"/>
          </a:xfrm>
        </p:grpSpPr>
        <p:cxnSp>
          <p:nvCxnSpPr>
            <p:cNvPr id="2355" name="Google Shape;2355;p14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56" name="Google Shape;2356;p14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57" name="Google Shape;2357;p145"/>
          <p:cNvGrpSpPr/>
          <p:nvPr/>
        </p:nvGrpSpPr>
        <p:grpSpPr>
          <a:xfrm>
            <a:off x="353700" y="4824498"/>
            <a:ext cx="1328830" cy="193219"/>
            <a:chOff x="353700" y="4873752"/>
            <a:chExt cx="1298700" cy="145573"/>
          </a:xfrm>
        </p:grpSpPr>
        <p:cxnSp>
          <p:nvCxnSpPr>
            <p:cNvPr id="2358" name="Google Shape;2358;p14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59" name="Google Shape;2359;p14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2360" name="Google Shape;2360;p145"/>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2361" name="Google Shape;2361;p145"/>
          <p:cNvGrpSpPr/>
          <p:nvPr/>
        </p:nvGrpSpPr>
        <p:grpSpPr>
          <a:xfrm>
            <a:off x="434220" y="4896233"/>
            <a:ext cx="711190" cy="103003"/>
            <a:chOff x="239050" y="2332750"/>
            <a:chExt cx="7104800" cy="1029000"/>
          </a:xfrm>
        </p:grpSpPr>
        <p:sp>
          <p:nvSpPr>
            <p:cNvPr id="2362" name="Google Shape;2362;p14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63" name="Google Shape;2363;p14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esenters – 1">
  <p:cSld name="TITLE_AND_BODY_1_1_1_1">
    <p:bg>
      <p:bgPr>
        <a:solidFill>
          <a:srgbClr val="FFFFFF"/>
        </a:solidFill>
        <a:effectLst/>
      </p:bgPr>
    </p:bg>
    <p:spTree>
      <p:nvGrpSpPr>
        <p:cNvPr id="1" name="Shape 209"/>
        <p:cNvGrpSpPr/>
        <p:nvPr/>
      </p:nvGrpSpPr>
      <p:grpSpPr>
        <a:xfrm>
          <a:off x="0" y="0"/>
          <a:ext cx="0" cy="0"/>
          <a:chOff x="0" y="0"/>
          <a:chExt cx="0" cy="0"/>
        </a:xfrm>
      </p:grpSpPr>
      <p:sp>
        <p:nvSpPr>
          <p:cNvPr id="210" name="Google Shape;210;p15"/>
          <p:cNvSpPr txBox="1">
            <a:spLocks noGrp="1"/>
          </p:cNvSpPr>
          <p:nvPr>
            <p:ph type="body" idx="1"/>
          </p:nvPr>
        </p:nvSpPr>
        <p:spPr>
          <a:xfrm>
            <a:off x="361375" y="1310700"/>
            <a:ext cx="4147500" cy="2522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11" name="Google Shape;211;p15"/>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12" name="Google Shape;212;p1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13" name="Google Shape;213;p15"/>
          <p:cNvGrpSpPr/>
          <p:nvPr/>
        </p:nvGrpSpPr>
        <p:grpSpPr>
          <a:xfrm>
            <a:off x="7450383" y="4824188"/>
            <a:ext cx="1341136" cy="199095"/>
            <a:chOff x="7452900" y="4873450"/>
            <a:chExt cx="1333800" cy="150000"/>
          </a:xfrm>
        </p:grpSpPr>
        <p:cxnSp>
          <p:nvCxnSpPr>
            <p:cNvPr id="214" name="Google Shape;214;p1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15" name="Google Shape;215;p1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16" name="Google Shape;216;p15"/>
          <p:cNvGrpSpPr/>
          <p:nvPr/>
        </p:nvGrpSpPr>
        <p:grpSpPr>
          <a:xfrm>
            <a:off x="1773929" y="4824397"/>
            <a:ext cx="5585320" cy="193219"/>
            <a:chOff x="1743563" y="4873752"/>
            <a:chExt cx="5619600" cy="145573"/>
          </a:xfrm>
        </p:grpSpPr>
        <p:cxnSp>
          <p:nvCxnSpPr>
            <p:cNvPr id="217" name="Google Shape;217;p1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18" name="Google Shape;218;p1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19" name="Google Shape;219;p15"/>
          <p:cNvGrpSpPr/>
          <p:nvPr/>
        </p:nvGrpSpPr>
        <p:grpSpPr>
          <a:xfrm>
            <a:off x="353700" y="4824497"/>
            <a:ext cx="1328830" cy="193219"/>
            <a:chOff x="353700" y="4873752"/>
            <a:chExt cx="1298700" cy="145573"/>
          </a:xfrm>
        </p:grpSpPr>
        <p:cxnSp>
          <p:nvCxnSpPr>
            <p:cNvPr id="220" name="Google Shape;220;p1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21" name="Google Shape;221;p1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22" name="Google Shape;222;p15"/>
          <p:cNvGrpSpPr/>
          <p:nvPr/>
        </p:nvGrpSpPr>
        <p:grpSpPr>
          <a:xfrm>
            <a:off x="434220" y="4896233"/>
            <a:ext cx="711190" cy="103003"/>
            <a:chOff x="239050" y="2332750"/>
            <a:chExt cx="7104800" cy="1029000"/>
          </a:xfrm>
        </p:grpSpPr>
        <p:sp>
          <p:nvSpPr>
            <p:cNvPr id="223" name="Google Shape;223;p1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4" name="Google Shape;224;p1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ext – 3 col">
  <p:cSld name="TITLE_AND_BODY_1_1_1_1_1_1_1_1">
    <p:bg>
      <p:bgPr>
        <a:solidFill>
          <a:srgbClr val="FFFFFF"/>
        </a:solidFill>
        <a:effectLst/>
      </p:bgPr>
    </p:bg>
    <p:spTree>
      <p:nvGrpSpPr>
        <p:cNvPr id="1" name="Shape 2364"/>
        <p:cNvGrpSpPr/>
        <p:nvPr/>
      </p:nvGrpSpPr>
      <p:grpSpPr>
        <a:xfrm>
          <a:off x="0" y="0"/>
          <a:ext cx="0" cy="0"/>
          <a:chOff x="0" y="0"/>
          <a:chExt cx="0" cy="0"/>
        </a:xfrm>
      </p:grpSpPr>
      <p:sp>
        <p:nvSpPr>
          <p:cNvPr id="2365" name="Google Shape;2365;p146"/>
          <p:cNvSpPr txBox="1">
            <a:spLocks noGrp="1"/>
          </p:cNvSpPr>
          <p:nvPr>
            <p:ph type="body" idx="1"/>
          </p:nvPr>
        </p:nvSpPr>
        <p:spPr>
          <a:xfrm>
            <a:off x="3537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366" name="Google Shape;2366;p146"/>
          <p:cNvSpPr txBox="1">
            <a:spLocks noGrp="1"/>
          </p:cNvSpPr>
          <p:nvPr>
            <p:ph type="body" idx="2"/>
          </p:nvPr>
        </p:nvSpPr>
        <p:spPr>
          <a:xfrm>
            <a:off x="31989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367" name="Google Shape;2367;p146"/>
          <p:cNvSpPr txBox="1">
            <a:spLocks noGrp="1"/>
          </p:cNvSpPr>
          <p:nvPr>
            <p:ph type="body" idx="3"/>
          </p:nvPr>
        </p:nvSpPr>
        <p:spPr>
          <a:xfrm>
            <a:off x="6033200" y="1309525"/>
            <a:ext cx="2758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368" name="Google Shape;2368;p14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369" name="Google Shape;2369;p146"/>
          <p:cNvGrpSpPr/>
          <p:nvPr/>
        </p:nvGrpSpPr>
        <p:grpSpPr>
          <a:xfrm>
            <a:off x="7450382" y="4824188"/>
            <a:ext cx="1341136" cy="199095"/>
            <a:chOff x="7452900" y="4873450"/>
            <a:chExt cx="1333800" cy="150000"/>
          </a:xfrm>
        </p:grpSpPr>
        <p:cxnSp>
          <p:nvCxnSpPr>
            <p:cNvPr id="2370" name="Google Shape;2370;p14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71" name="Google Shape;2371;p14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72" name="Google Shape;2372;p146"/>
          <p:cNvGrpSpPr/>
          <p:nvPr/>
        </p:nvGrpSpPr>
        <p:grpSpPr>
          <a:xfrm>
            <a:off x="1773929" y="4824398"/>
            <a:ext cx="5585320" cy="193219"/>
            <a:chOff x="1743563" y="4873752"/>
            <a:chExt cx="5619600" cy="145573"/>
          </a:xfrm>
        </p:grpSpPr>
        <p:cxnSp>
          <p:nvCxnSpPr>
            <p:cNvPr id="2373" name="Google Shape;2373;p14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74" name="Google Shape;2374;p14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75" name="Google Shape;2375;p146"/>
          <p:cNvGrpSpPr/>
          <p:nvPr/>
        </p:nvGrpSpPr>
        <p:grpSpPr>
          <a:xfrm>
            <a:off x="353700" y="4824498"/>
            <a:ext cx="1328830" cy="193219"/>
            <a:chOff x="353700" y="4873752"/>
            <a:chExt cx="1298700" cy="145573"/>
          </a:xfrm>
        </p:grpSpPr>
        <p:cxnSp>
          <p:nvCxnSpPr>
            <p:cNvPr id="2376" name="Google Shape;2376;p14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77" name="Google Shape;2377;p14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2378" name="Google Shape;2378;p146"/>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2379" name="Google Shape;2379;p146"/>
          <p:cNvGrpSpPr/>
          <p:nvPr/>
        </p:nvGrpSpPr>
        <p:grpSpPr>
          <a:xfrm>
            <a:off x="434220" y="4896233"/>
            <a:ext cx="711190" cy="103003"/>
            <a:chOff x="239050" y="2332750"/>
            <a:chExt cx="7104800" cy="1029000"/>
          </a:xfrm>
        </p:grpSpPr>
        <p:sp>
          <p:nvSpPr>
            <p:cNvPr id="2380" name="Google Shape;2380;p14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81" name="Google Shape;2381;p14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Product – 2 col">
  <p:cSld name="TITLE_AND_BODY_1_1_1_1_1_1_1_1_1_1">
    <p:bg>
      <p:bgPr>
        <a:solidFill>
          <a:srgbClr val="FFFFFF"/>
        </a:solidFill>
        <a:effectLst/>
      </p:bgPr>
    </p:bg>
    <p:spTree>
      <p:nvGrpSpPr>
        <p:cNvPr id="1" name="Shape 2382"/>
        <p:cNvGrpSpPr/>
        <p:nvPr/>
      </p:nvGrpSpPr>
      <p:grpSpPr>
        <a:xfrm>
          <a:off x="0" y="0"/>
          <a:ext cx="0" cy="0"/>
          <a:chOff x="0" y="0"/>
          <a:chExt cx="0" cy="0"/>
        </a:xfrm>
      </p:grpSpPr>
      <p:sp>
        <p:nvSpPr>
          <p:cNvPr id="2383" name="Google Shape;2383;p147"/>
          <p:cNvSpPr txBox="1">
            <a:spLocks noGrp="1"/>
          </p:cNvSpPr>
          <p:nvPr>
            <p:ph type="body" idx="1"/>
          </p:nvPr>
        </p:nvSpPr>
        <p:spPr>
          <a:xfrm>
            <a:off x="353700" y="1309525"/>
            <a:ext cx="4155300" cy="3119700"/>
          </a:xfrm>
          <a:prstGeom prst="rect">
            <a:avLst/>
          </a:prstGeom>
          <a:noFill/>
          <a:ln>
            <a:noFill/>
          </a:ln>
        </p:spPr>
        <p:txBody>
          <a:bodyPr spcFirstLastPara="1" wrap="square" lIns="0"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384" name="Google Shape;2384;p147"/>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2385" name="Google Shape;2385;p14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386" name="Google Shape;2386;p147"/>
          <p:cNvGrpSpPr/>
          <p:nvPr/>
        </p:nvGrpSpPr>
        <p:grpSpPr>
          <a:xfrm>
            <a:off x="7450382" y="4824188"/>
            <a:ext cx="1341136" cy="199095"/>
            <a:chOff x="7452900" y="4873450"/>
            <a:chExt cx="1333800" cy="150000"/>
          </a:xfrm>
        </p:grpSpPr>
        <p:cxnSp>
          <p:nvCxnSpPr>
            <p:cNvPr id="2387" name="Google Shape;2387;p14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388" name="Google Shape;2388;p14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389" name="Google Shape;2389;p147"/>
          <p:cNvGrpSpPr/>
          <p:nvPr/>
        </p:nvGrpSpPr>
        <p:grpSpPr>
          <a:xfrm>
            <a:off x="1773929" y="4824398"/>
            <a:ext cx="5585320" cy="193219"/>
            <a:chOff x="1743563" y="4873752"/>
            <a:chExt cx="5619600" cy="145573"/>
          </a:xfrm>
        </p:grpSpPr>
        <p:cxnSp>
          <p:nvCxnSpPr>
            <p:cNvPr id="2390" name="Google Shape;2390;p14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91" name="Google Shape;2391;p14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392" name="Google Shape;2392;p147"/>
          <p:cNvGrpSpPr/>
          <p:nvPr/>
        </p:nvGrpSpPr>
        <p:grpSpPr>
          <a:xfrm>
            <a:off x="353700" y="4824498"/>
            <a:ext cx="1328830" cy="193219"/>
            <a:chOff x="353700" y="4873752"/>
            <a:chExt cx="1298700" cy="145573"/>
          </a:xfrm>
        </p:grpSpPr>
        <p:cxnSp>
          <p:nvCxnSpPr>
            <p:cNvPr id="2393" name="Google Shape;2393;p14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394" name="Google Shape;2394;p14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395" name="Google Shape;2395;p147"/>
          <p:cNvGrpSpPr/>
          <p:nvPr/>
        </p:nvGrpSpPr>
        <p:grpSpPr>
          <a:xfrm>
            <a:off x="434220" y="4896233"/>
            <a:ext cx="711190" cy="103003"/>
            <a:chOff x="239050" y="2332750"/>
            <a:chExt cx="7104800" cy="1029000"/>
          </a:xfrm>
        </p:grpSpPr>
        <p:sp>
          <p:nvSpPr>
            <p:cNvPr id="2396" name="Google Shape;2396;p14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97" name="Google Shape;2397;p14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Icons – 3 col">
  <p:cSld name="TITLE_AND_BODY_1_1_1_1_1_1_1_1_1_1_1">
    <p:bg>
      <p:bgPr>
        <a:solidFill>
          <a:srgbClr val="FFFFFF"/>
        </a:solidFill>
        <a:effectLst/>
      </p:bgPr>
    </p:bg>
    <p:spTree>
      <p:nvGrpSpPr>
        <p:cNvPr id="1" name="Shape 2398"/>
        <p:cNvGrpSpPr/>
        <p:nvPr/>
      </p:nvGrpSpPr>
      <p:grpSpPr>
        <a:xfrm>
          <a:off x="0" y="0"/>
          <a:ext cx="0" cy="0"/>
          <a:chOff x="0" y="0"/>
          <a:chExt cx="0" cy="0"/>
        </a:xfrm>
      </p:grpSpPr>
      <p:sp>
        <p:nvSpPr>
          <p:cNvPr id="2399" name="Google Shape;2399;p148"/>
          <p:cNvSpPr txBox="1">
            <a:spLocks noGrp="1"/>
          </p:cNvSpPr>
          <p:nvPr>
            <p:ph type="body" idx="1"/>
          </p:nvPr>
        </p:nvSpPr>
        <p:spPr>
          <a:xfrm>
            <a:off x="3537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400" name="Google Shape;2400;p148"/>
          <p:cNvSpPr txBox="1">
            <a:spLocks noGrp="1"/>
          </p:cNvSpPr>
          <p:nvPr>
            <p:ph type="body" idx="2"/>
          </p:nvPr>
        </p:nvSpPr>
        <p:spPr>
          <a:xfrm>
            <a:off x="31959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401" name="Google Shape;2401;p148"/>
          <p:cNvSpPr txBox="1">
            <a:spLocks noGrp="1"/>
          </p:cNvSpPr>
          <p:nvPr>
            <p:ph type="body" idx="3"/>
          </p:nvPr>
        </p:nvSpPr>
        <p:spPr>
          <a:xfrm>
            <a:off x="60332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402" name="Google Shape;2402;p14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403" name="Google Shape;2403;p148"/>
          <p:cNvGrpSpPr/>
          <p:nvPr/>
        </p:nvGrpSpPr>
        <p:grpSpPr>
          <a:xfrm>
            <a:off x="7450382" y="4824188"/>
            <a:ext cx="1341136" cy="199095"/>
            <a:chOff x="7452900" y="4873450"/>
            <a:chExt cx="1333800" cy="150000"/>
          </a:xfrm>
        </p:grpSpPr>
        <p:cxnSp>
          <p:nvCxnSpPr>
            <p:cNvPr id="2404" name="Google Shape;2404;p14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405" name="Google Shape;2405;p14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406" name="Google Shape;2406;p148"/>
          <p:cNvGrpSpPr/>
          <p:nvPr/>
        </p:nvGrpSpPr>
        <p:grpSpPr>
          <a:xfrm>
            <a:off x="1773929" y="4824398"/>
            <a:ext cx="5585320" cy="193219"/>
            <a:chOff x="1743563" y="4873752"/>
            <a:chExt cx="5619600" cy="145573"/>
          </a:xfrm>
        </p:grpSpPr>
        <p:cxnSp>
          <p:nvCxnSpPr>
            <p:cNvPr id="2407" name="Google Shape;2407;p14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08" name="Google Shape;2408;p14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409" name="Google Shape;2409;p148"/>
          <p:cNvGrpSpPr/>
          <p:nvPr/>
        </p:nvGrpSpPr>
        <p:grpSpPr>
          <a:xfrm>
            <a:off x="353700" y="4824498"/>
            <a:ext cx="1328830" cy="193219"/>
            <a:chOff x="353700" y="4873752"/>
            <a:chExt cx="1298700" cy="145573"/>
          </a:xfrm>
        </p:grpSpPr>
        <p:cxnSp>
          <p:nvCxnSpPr>
            <p:cNvPr id="2410" name="Google Shape;2410;p14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11" name="Google Shape;2411;p14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2412" name="Google Shape;2412;p148"/>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2413" name="Google Shape;2413;p148"/>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A36B2"/>
              </a:solidFill>
              <a:latin typeface="Arial"/>
              <a:ea typeface="Arial"/>
              <a:cs typeface="Arial"/>
              <a:sym typeface="Arial"/>
            </a:endParaRPr>
          </a:p>
        </p:txBody>
      </p:sp>
      <p:sp>
        <p:nvSpPr>
          <p:cNvPr id="2414" name="Google Shape;2414;p148"/>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148"/>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16" name="Google Shape;2416;p148"/>
          <p:cNvGrpSpPr/>
          <p:nvPr/>
        </p:nvGrpSpPr>
        <p:grpSpPr>
          <a:xfrm>
            <a:off x="434220" y="4896233"/>
            <a:ext cx="711190" cy="103003"/>
            <a:chOff x="239050" y="2332750"/>
            <a:chExt cx="7104800" cy="1029000"/>
          </a:xfrm>
        </p:grpSpPr>
        <p:sp>
          <p:nvSpPr>
            <p:cNvPr id="2417" name="Google Shape;2417;p14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18" name="Google Shape;2418;p14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Icons – 2 col">
  <p:cSld name="TITLE_AND_BODY_1_1_1_1_1_1_1_1_1_1_1_1">
    <p:bg>
      <p:bgPr>
        <a:solidFill>
          <a:srgbClr val="FFFFFF"/>
        </a:solidFill>
        <a:effectLst/>
      </p:bgPr>
    </p:bg>
    <p:spTree>
      <p:nvGrpSpPr>
        <p:cNvPr id="1" name="Shape 2419"/>
        <p:cNvGrpSpPr/>
        <p:nvPr/>
      </p:nvGrpSpPr>
      <p:grpSpPr>
        <a:xfrm>
          <a:off x="0" y="0"/>
          <a:ext cx="0" cy="0"/>
          <a:chOff x="0" y="0"/>
          <a:chExt cx="0" cy="0"/>
        </a:xfrm>
      </p:grpSpPr>
      <p:sp>
        <p:nvSpPr>
          <p:cNvPr id="2420" name="Google Shape;2420;p149"/>
          <p:cNvSpPr txBox="1">
            <a:spLocks noGrp="1"/>
          </p:cNvSpPr>
          <p:nvPr>
            <p:ph type="body" idx="1"/>
          </p:nvPr>
        </p:nvSpPr>
        <p:spPr>
          <a:xfrm>
            <a:off x="1612875" y="174962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421" name="Google Shape;2421;p149"/>
          <p:cNvSpPr txBox="1">
            <a:spLocks noGrp="1"/>
          </p:cNvSpPr>
          <p:nvPr>
            <p:ph type="body" idx="2"/>
          </p:nvPr>
        </p:nvSpPr>
        <p:spPr>
          <a:xfrm>
            <a:off x="5907225" y="174962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422" name="Google Shape;2422;p149"/>
          <p:cNvSpPr txBox="1">
            <a:spLocks noGrp="1"/>
          </p:cNvSpPr>
          <p:nvPr>
            <p:ph type="body" idx="3"/>
          </p:nvPr>
        </p:nvSpPr>
        <p:spPr>
          <a:xfrm>
            <a:off x="1612875" y="311387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423" name="Google Shape;2423;p149"/>
          <p:cNvSpPr txBox="1">
            <a:spLocks noGrp="1"/>
          </p:cNvSpPr>
          <p:nvPr>
            <p:ph type="body" idx="4"/>
          </p:nvPr>
        </p:nvSpPr>
        <p:spPr>
          <a:xfrm>
            <a:off x="5907225" y="311387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424" name="Google Shape;2424;p14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425" name="Google Shape;2425;p149"/>
          <p:cNvGrpSpPr/>
          <p:nvPr/>
        </p:nvGrpSpPr>
        <p:grpSpPr>
          <a:xfrm>
            <a:off x="7450382" y="4824188"/>
            <a:ext cx="1341136" cy="199095"/>
            <a:chOff x="7452900" y="4873450"/>
            <a:chExt cx="1333800" cy="150000"/>
          </a:xfrm>
        </p:grpSpPr>
        <p:cxnSp>
          <p:nvCxnSpPr>
            <p:cNvPr id="2426" name="Google Shape;2426;p14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427" name="Google Shape;2427;p14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428" name="Google Shape;2428;p149"/>
          <p:cNvGrpSpPr/>
          <p:nvPr/>
        </p:nvGrpSpPr>
        <p:grpSpPr>
          <a:xfrm>
            <a:off x="1773929" y="4824398"/>
            <a:ext cx="5585320" cy="193219"/>
            <a:chOff x="1743563" y="4873752"/>
            <a:chExt cx="5619600" cy="145573"/>
          </a:xfrm>
        </p:grpSpPr>
        <p:cxnSp>
          <p:nvCxnSpPr>
            <p:cNvPr id="2429" name="Google Shape;2429;p14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30" name="Google Shape;2430;p14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431" name="Google Shape;2431;p149"/>
          <p:cNvGrpSpPr/>
          <p:nvPr/>
        </p:nvGrpSpPr>
        <p:grpSpPr>
          <a:xfrm>
            <a:off x="353700" y="4824498"/>
            <a:ext cx="1328830" cy="193219"/>
            <a:chOff x="353700" y="4873752"/>
            <a:chExt cx="1298700" cy="145573"/>
          </a:xfrm>
        </p:grpSpPr>
        <p:cxnSp>
          <p:nvCxnSpPr>
            <p:cNvPr id="2432" name="Google Shape;2432;p14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33" name="Google Shape;2433;p14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2434" name="Google Shape;2434;p149"/>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2435" name="Google Shape;2435;p149"/>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149"/>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149"/>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149"/>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39" name="Google Shape;2439;p149"/>
          <p:cNvCxnSpPr/>
          <p:nvPr/>
        </p:nvCxnSpPr>
        <p:spPr>
          <a:xfrm>
            <a:off x="353700" y="1771225"/>
            <a:ext cx="0" cy="2191200"/>
          </a:xfrm>
          <a:prstGeom prst="straightConnector1">
            <a:avLst/>
          </a:prstGeom>
          <a:noFill/>
          <a:ln w="9525" cap="flat" cmpd="sng">
            <a:solidFill>
              <a:srgbClr val="CCCCCC"/>
            </a:solidFill>
            <a:prstDash val="solid"/>
            <a:round/>
            <a:headEnd type="none" w="sm" len="sm"/>
            <a:tailEnd type="none" w="sm" len="sm"/>
          </a:ln>
        </p:spPr>
      </p:cxnSp>
      <p:cxnSp>
        <p:nvCxnSpPr>
          <p:cNvPr id="2440" name="Google Shape;2440;p149"/>
          <p:cNvCxnSpPr/>
          <p:nvPr/>
        </p:nvCxnSpPr>
        <p:spPr>
          <a:xfrm>
            <a:off x="4606550" y="1771225"/>
            <a:ext cx="0" cy="2191200"/>
          </a:xfrm>
          <a:prstGeom prst="straightConnector1">
            <a:avLst/>
          </a:prstGeom>
          <a:noFill/>
          <a:ln w="9525" cap="flat" cmpd="sng">
            <a:solidFill>
              <a:srgbClr val="CCCCCC"/>
            </a:solidFill>
            <a:prstDash val="solid"/>
            <a:round/>
            <a:headEnd type="none" w="sm" len="sm"/>
            <a:tailEnd type="none" w="sm" len="sm"/>
          </a:ln>
        </p:spPr>
      </p:cxnSp>
      <p:grpSp>
        <p:nvGrpSpPr>
          <p:cNvPr id="2441" name="Google Shape;2441;p149"/>
          <p:cNvGrpSpPr/>
          <p:nvPr/>
        </p:nvGrpSpPr>
        <p:grpSpPr>
          <a:xfrm>
            <a:off x="434220" y="4896233"/>
            <a:ext cx="711190" cy="103003"/>
            <a:chOff x="239050" y="2332750"/>
            <a:chExt cx="7104800" cy="1029000"/>
          </a:xfrm>
        </p:grpSpPr>
        <p:sp>
          <p:nvSpPr>
            <p:cNvPr id="2442" name="Google Shape;2442;p14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43" name="Google Shape;2443;p14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Icons – 2 col max. 8">
  <p:cSld name="TITLE_AND_BODY_1_1_1_1_1_1_1_1_1_1_1_1_2">
    <p:bg>
      <p:bgPr>
        <a:solidFill>
          <a:srgbClr val="FFFFFF"/>
        </a:solidFill>
        <a:effectLst/>
      </p:bgPr>
    </p:bg>
    <p:spTree>
      <p:nvGrpSpPr>
        <p:cNvPr id="1" name="Shape 2444"/>
        <p:cNvGrpSpPr/>
        <p:nvPr/>
      </p:nvGrpSpPr>
      <p:grpSpPr>
        <a:xfrm>
          <a:off x="0" y="0"/>
          <a:ext cx="0" cy="0"/>
          <a:chOff x="0" y="0"/>
          <a:chExt cx="0" cy="0"/>
        </a:xfrm>
      </p:grpSpPr>
      <p:sp>
        <p:nvSpPr>
          <p:cNvPr id="2445" name="Google Shape;2445;p150"/>
          <p:cNvSpPr txBox="1">
            <a:spLocks noGrp="1"/>
          </p:cNvSpPr>
          <p:nvPr>
            <p:ph type="body" idx="1"/>
          </p:nvPr>
        </p:nvSpPr>
        <p:spPr>
          <a:xfrm>
            <a:off x="135255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46" name="Google Shape;2446;p150"/>
          <p:cNvSpPr txBox="1">
            <a:spLocks noGrp="1"/>
          </p:cNvSpPr>
          <p:nvPr>
            <p:ph type="body" idx="2"/>
          </p:nvPr>
        </p:nvSpPr>
        <p:spPr>
          <a:xfrm>
            <a:off x="135255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47" name="Google Shape;2447;p150"/>
          <p:cNvSpPr txBox="1">
            <a:spLocks noGrp="1"/>
          </p:cNvSpPr>
          <p:nvPr>
            <p:ph type="body" idx="3"/>
          </p:nvPr>
        </p:nvSpPr>
        <p:spPr>
          <a:xfrm>
            <a:off x="135255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48" name="Google Shape;2448;p150"/>
          <p:cNvSpPr txBox="1">
            <a:spLocks noGrp="1"/>
          </p:cNvSpPr>
          <p:nvPr>
            <p:ph type="body" idx="4"/>
          </p:nvPr>
        </p:nvSpPr>
        <p:spPr>
          <a:xfrm>
            <a:off x="563400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49" name="Google Shape;2449;p150"/>
          <p:cNvSpPr txBox="1">
            <a:spLocks noGrp="1"/>
          </p:cNvSpPr>
          <p:nvPr>
            <p:ph type="body" idx="5"/>
          </p:nvPr>
        </p:nvSpPr>
        <p:spPr>
          <a:xfrm>
            <a:off x="563400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50" name="Google Shape;2450;p150"/>
          <p:cNvSpPr txBox="1">
            <a:spLocks noGrp="1"/>
          </p:cNvSpPr>
          <p:nvPr>
            <p:ph type="body" idx="6"/>
          </p:nvPr>
        </p:nvSpPr>
        <p:spPr>
          <a:xfrm>
            <a:off x="563400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451" name="Google Shape;2451;p150"/>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cxnSp>
        <p:nvCxnSpPr>
          <p:cNvPr id="2452" name="Google Shape;2452;p150"/>
          <p:cNvCxnSpPr/>
          <p:nvPr/>
        </p:nvCxnSpPr>
        <p:spPr>
          <a:xfrm>
            <a:off x="353700" y="1284150"/>
            <a:ext cx="0" cy="2516400"/>
          </a:xfrm>
          <a:prstGeom prst="straightConnector1">
            <a:avLst/>
          </a:prstGeom>
          <a:noFill/>
          <a:ln w="9525" cap="flat" cmpd="sng">
            <a:solidFill>
              <a:srgbClr val="CCCCCC"/>
            </a:solidFill>
            <a:prstDash val="solid"/>
            <a:round/>
            <a:headEnd type="none" w="sm" len="sm"/>
            <a:tailEnd type="none" w="sm" len="sm"/>
          </a:ln>
        </p:spPr>
      </p:cxnSp>
      <p:cxnSp>
        <p:nvCxnSpPr>
          <p:cNvPr id="2453" name="Google Shape;2453;p150"/>
          <p:cNvCxnSpPr/>
          <p:nvPr/>
        </p:nvCxnSpPr>
        <p:spPr>
          <a:xfrm>
            <a:off x="4606550" y="1284150"/>
            <a:ext cx="0" cy="2516400"/>
          </a:xfrm>
          <a:prstGeom prst="straightConnector1">
            <a:avLst/>
          </a:prstGeom>
          <a:noFill/>
          <a:ln w="9525" cap="flat" cmpd="sng">
            <a:solidFill>
              <a:srgbClr val="CCCCCC"/>
            </a:solidFill>
            <a:prstDash val="solid"/>
            <a:round/>
            <a:headEnd type="none" w="sm" len="sm"/>
            <a:tailEnd type="none" w="sm" len="sm"/>
          </a:ln>
        </p:spPr>
      </p:cxnSp>
      <p:sp>
        <p:nvSpPr>
          <p:cNvPr id="2454" name="Google Shape;2454;p150"/>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150"/>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150"/>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150"/>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150"/>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150"/>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15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461" name="Google Shape;2461;p150"/>
          <p:cNvGrpSpPr/>
          <p:nvPr/>
        </p:nvGrpSpPr>
        <p:grpSpPr>
          <a:xfrm>
            <a:off x="7450382" y="4824188"/>
            <a:ext cx="1341136" cy="199095"/>
            <a:chOff x="7452900" y="4873450"/>
            <a:chExt cx="1333800" cy="150000"/>
          </a:xfrm>
        </p:grpSpPr>
        <p:cxnSp>
          <p:nvCxnSpPr>
            <p:cNvPr id="2462" name="Google Shape;2462;p15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463" name="Google Shape;2463;p15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464" name="Google Shape;2464;p150"/>
          <p:cNvGrpSpPr/>
          <p:nvPr/>
        </p:nvGrpSpPr>
        <p:grpSpPr>
          <a:xfrm>
            <a:off x="1773929" y="4824398"/>
            <a:ext cx="5585320" cy="193219"/>
            <a:chOff x="1743563" y="4873752"/>
            <a:chExt cx="5619600" cy="145573"/>
          </a:xfrm>
        </p:grpSpPr>
        <p:cxnSp>
          <p:nvCxnSpPr>
            <p:cNvPr id="2465" name="Google Shape;2465;p15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66" name="Google Shape;2466;p15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467" name="Google Shape;2467;p150"/>
          <p:cNvGrpSpPr/>
          <p:nvPr/>
        </p:nvGrpSpPr>
        <p:grpSpPr>
          <a:xfrm>
            <a:off x="353700" y="4824498"/>
            <a:ext cx="1328830" cy="193219"/>
            <a:chOff x="353700" y="4873752"/>
            <a:chExt cx="1298700" cy="145573"/>
          </a:xfrm>
        </p:grpSpPr>
        <p:cxnSp>
          <p:nvCxnSpPr>
            <p:cNvPr id="2468" name="Google Shape;2468;p15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69" name="Google Shape;2469;p15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470" name="Google Shape;2470;p150"/>
          <p:cNvGrpSpPr/>
          <p:nvPr/>
        </p:nvGrpSpPr>
        <p:grpSpPr>
          <a:xfrm>
            <a:off x="434220" y="4896233"/>
            <a:ext cx="711190" cy="103003"/>
            <a:chOff x="239050" y="2332750"/>
            <a:chExt cx="7104800" cy="1029000"/>
          </a:xfrm>
        </p:grpSpPr>
        <p:sp>
          <p:nvSpPr>
            <p:cNvPr id="2471" name="Google Shape;2471;p15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72" name="Google Shape;2472;p15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hecklist – 3 col (Dark) animated checks">
  <p:cSld name="TITLE_AND_BODY_1_1_1_1_1_1_1_1_1_2_2">
    <p:bg>
      <p:bgPr>
        <a:solidFill>
          <a:schemeClr val="lt2"/>
        </a:solidFill>
        <a:effectLst/>
      </p:bgPr>
    </p:bg>
    <p:spTree>
      <p:nvGrpSpPr>
        <p:cNvPr id="1" name="Shape 2473"/>
        <p:cNvGrpSpPr/>
        <p:nvPr/>
      </p:nvGrpSpPr>
      <p:grpSpPr>
        <a:xfrm>
          <a:off x="0" y="0"/>
          <a:ext cx="0" cy="0"/>
          <a:chOff x="0" y="0"/>
          <a:chExt cx="0" cy="0"/>
        </a:xfrm>
      </p:grpSpPr>
      <p:sp>
        <p:nvSpPr>
          <p:cNvPr id="2474" name="Google Shape;2474;p15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Inter SemiBold"/>
                <a:ea typeface="Inter SemiBold"/>
                <a:cs typeface="Inter SemiBold"/>
                <a:sym typeface="Inter SemiBold"/>
              </a:rPr>
              <a:t>cultureamp.com</a:t>
            </a:r>
            <a:endParaRPr sz="600" b="0" i="0" u="none" strike="noStrike" cap="none">
              <a:solidFill>
                <a:schemeClr val="lt1"/>
              </a:solidFill>
              <a:latin typeface="Inter SemiBold"/>
              <a:ea typeface="Inter SemiBold"/>
              <a:cs typeface="Inter SemiBold"/>
              <a:sym typeface="Inter SemiBold"/>
            </a:endParaRPr>
          </a:p>
        </p:txBody>
      </p:sp>
      <p:grpSp>
        <p:nvGrpSpPr>
          <p:cNvPr id="2475" name="Google Shape;2475;p151"/>
          <p:cNvGrpSpPr/>
          <p:nvPr/>
        </p:nvGrpSpPr>
        <p:grpSpPr>
          <a:xfrm>
            <a:off x="7450382" y="4824188"/>
            <a:ext cx="1341136" cy="199095"/>
            <a:chOff x="7452900" y="4873450"/>
            <a:chExt cx="1333800" cy="150000"/>
          </a:xfrm>
        </p:grpSpPr>
        <p:cxnSp>
          <p:nvCxnSpPr>
            <p:cNvPr id="2476" name="Google Shape;2476;p15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477" name="Google Shape;2477;p15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2478" name="Google Shape;2478;p151"/>
          <p:cNvGrpSpPr/>
          <p:nvPr/>
        </p:nvGrpSpPr>
        <p:grpSpPr>
          <a:xfrm>
            <a:off x="1773929" y="4824398"/>
            <a:ext cx="5585320" cy="193219"/>
            <a:chOff x="1743563" y="4873752"/>
            <a:chExt cx="5619600" cy="145573"/>
          </a:xfrm>
        </p:grpSpPr>
        <p:cxnSp>
          <p:nvCxnSpPr>
            <p:cNvPr id="2479" name="Google Shape;2479;p15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80" name="Google Shape;2480;p15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2481" name="Google Shape;2481;p151"/>
          <p:cNvGrpSpPr/>
          <p:nvPr/>
        </p:nvGrpSpPr>
        <p:grpSpPr>
          <a:xfrm>
            <a:off x="353700" y="4824498"/>
            <a:ext cx="1328830" cy="193219"/>
            <a:chOff x="353700" y="4873752"/>
            <a:chExt cx="1298700" cy="145573"/>
          </a:xfrm>
        </p:grpSpPr>
        <p:cxnSp>
          <p:nvCxnSpPr>
            <p:cNvPr id="2482" name="Google Shape;2482;p15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2483" name="Google Shape;2483;p15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2484" name="Google Shape;2484;p151"/>
          <p:cNvGrpSpPr/>
          <p:nvPr/>
        </p:nvGrpSpPr>
        <p:grpSpPr>
          <a:xfrm>
            <a:off x="434220" y="4896233"/>
            <a:ext cx="711190" cy="103003"/>
            <a:chOff x="239050" y="2332750"/>
            <a:chExt cx="7104800" cy="1029000"/>
          </a:xfrm>
        </p:grpSpPr>
        <p:sp>
          <p:nvSpPr>
            <p:cNvPr id="2485" name="Google Shape;2485;p15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6" name="Google Shape;2486;p15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2487" name="Google Shape;2487;p151"/>
          <p:cNvSpPr txBox="1">
            <a:spLocks noGrp="1"/>
          </p:cNvSpPr>
          <p:nvPr>
            <p:ph type="subTitle" idx="1"/>
          </p:nvPr>
        </p:nvSpPr>
        <p:spPr>
          <a:xfrm>
            <a:off x="248400" y="2571820"/>
            <a:ext cx="2229600" cy="485400"/>
          </a:xfrm>
          <a:prstGeom prst="rect">
            <a:avLst/>
          </a:prstGeom>
          <a:noFill/>
          <a:ln>
            <a:noFill/>
          </a:ln>
        </p:spPr>
        <p:txBody>
          <a:bodyPr spcFirstLastPara="1" wrap="square" lIns="91425" tIns="91425" rIns="91425" bIns="91425" anchor="t" anchorCtr="0">
            <a:noAutofit/>
          </a:bodyPr>
          <a:lstStyle>
            <a:lvl1pPr lvl="0" algn="l"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algn="l" rtl="0">
              <a:lnSpc>
                <a:spcPct val="85000"/>
              </a:lnSpc>
              <a:spcBef>
                <a:spcPts val="1600"/>
              </a:spcBef>
              <a:spcAft>
                <a:spcPts val="0"/>
              </a:spcAft>
              <a:buClr>
                <a:schemeClr val="lt1"/>
              </a:buClr>
              <a:buSzPts val="1800"/>
              <a:buNone/>
              <a:defRPr sz="1800">
                <a:solidFill>
                  <a:schemeClr val="lt1"/>
                </a:solidFill>
              </a:defRPr>
            </a:lvl2pPr>
            <a:lvl3pPr lvl="2" algn="l" rtl="0">
              <a:lnSpc>
                <a:spcPct val="85000"/>
              </a:lnSpc>
              <a:spcBef>
                <a:spcPts val="1600"/>
              </a:spcBef>
              <a:spcAft>
                <a:spcPts val="0"/>
              </a:spcAft>
              <a:buClr>
                <a:schemeClr val="lt1"/>
              </a:buClr>
              <a:buSzPts val="1800"/>
              <a:buNone/>
              <a:defRPr sz="1800">
                <a:solidFill>
                  <a:schemeClr val="lt1"/>
                </a:solidFill>
              </a:defRPr>
            </a:lvl3pPr>
            <a:lvl4pPr lvl="3" algn="l" rtl="0">
              <a:lnSpc>
                <a:spcPct val="85000"/>
              </a:lnSpc>
              <a:spcBef>
                <a:spcPts val="1600"/>
              </a:spcBef>
              <a:spcAft>
                <a:spcPts val="0"/>
              </a:spcAft>
              <a:buClr>
                <a:schemeClr val="lt1"/>
              </a:buClr>
              <a:buSzPts val="1800"/>
              <a:buNone/>
              <a:defRPr sz="1800">
                <a:solidFill>
                  <a:schemeClr val="lt1"/>
                </a:solidFill>
              </a:defRPr>
            </a:lvl4pPr>
            <a:lvl5pPr lvl="4" algn="l" rtl="0">
              <a:lnSpc>
                <a:spcPct val="85000"/>
              </a:lnSpc>
              <a:spcBef>
                <a:spcPts val="1600"/>
              </a:spcBef>
              <a:spcAft>
                <a:spcPts val="0"/>
              </a:spcAft>
              <a:buClr>
                <a:schemeClr val="lt1"/>
              </a:buClr>
              <a:buSzPts val="1800"/>
              <a:buNone/>
              <a:defRPr sz="1800">
                <a:solidFill>
                  <a:schemeClr val="lt1"/>
                </a:solidFill>
              </a:defRPr>
            </a:lvl5pPr>
            <a:lvl6pPr lvl="5" algn="l" rtl="0">
              <a:lnSpc>
                <a:spcPct val="85000"/>
              </a:lnSpc>
              <a:spcBef>
                <a:spcPts val="1600"/>
              </a:spcBef>
              <a:spcAft>
                <a:spcPts val="0"/>
              </a:spcAft>
              <a:buClr>
                <a:schemeClr val="lt1"/>
              </a:buClr>
              <a:buSzPts val="1800"/>
              <a:buNone/>
              <a:defRPr sz="1800">
                <a:solidFill>
                  <a:schemeClr val="lt1"/>
                </a:solidFill>
              </a:defRPr>
            </a:lvl6pPr>
            <a:lvl7pPr lvl="6" algn="l" rtl="0">
              <a:lnSpc>
                <a:spcPct val="85000"/>
              </a:lnSpc>
              <a:spcBef>
                <a:spcPts val="1600"/>
              </a:spcBef>
              <a:spcAft>
                <a:spcPts val="0"/>
              </a:spcAft>
              <a:buClr>
                <a:schemeClr val="lt1"/>
              </a:buClr>
              <a:buSzPts val="1800"/>
              <a:buNone/>
              <a:defRPr sz="1800">
                <a:solidFill>
                  <a:schemeClr val="lt1"/>
                </a:solidFill>
              </a:defRPr>
            </a:lvl7pPr>
            <a:lvl8pPr lvl="7" algn="l" rtl="0">
              <a:lnSpc>
                <a:spcPct val="85000"/>
              </a:lnSpc>
              <a:spcBef>
                <a:spcPts val="1600"/>
              </a:spcBef>
              <a:spcAft>
                <a:spcPts val="0"/>
              </a:spcAft>
              <a:buClr>
                <a:schemeClr val="lt1"/>
              </a:buClr>
              <a:buSzPts val="1800"/>
              <a:buNone/>
              <a:defRPr sz="1800">
                <a:solidFill>
                  <a:schemeClr val="lt1"/>
                </a:solidFill>
              </a:defRPr>
            </a:lvl8pPr>
            <a:lvl9pPr lvl="8" algn="l" rtl="0">
              <a:lnSpc>
                <a:spcPct val="85000"/>
              </a:lnSpc>
              <a:spcBef>
                <a:spcPts val="1600"/>
              </a:spcBef>
              <a:spcAft>
                <a:spcPts val="1600"/>
              </a:spcAft>
              <a:buClr>
                <a:schemeClr val="lt1"/>
              </a:buClr>
              <a:buSzPts val="1800"/>
              <a:buNone/>
              <a:defRPr sz="1800">
                <a:solidFill>
                  <a:schemeClr val="lt1"/>
                </a:solidFill>
              </a:defRPr>
            </a:lvl9pPr>
          </a:lstStyle>
          <a:p>
            <a:endParaRPr/>
          </a:p>
        </p:txBody>
      </p:sp>
      <p:sp>
        <p:nvSpPr>
          <p:cNvPr id="2488" name="Google Shape;2488;p151"/>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Clr>
                <a:schemeClr val="lt1"/>
              </a:buClr>
              <a:buSzPts val="2800"/>
              <a:buNone/>
              <a:defRPr>
                <a:solidFill>
                  <a:schemeClr val="lt1"/>
                </a:solidFill>
              </a:defRPr>
            </a:lvl2pPr>
            <a:lvl3pPr lvl="2" algn="l" rtl="0">
              <a:lnSpc>
                <a:spcPct val="100000"/>
              </a:lnSpc>
              <a:spcBef>
                <a:spcPts val="0"/>
              </a:spcBef>
              <a:spcAft>
                <a:spcPts val="0"/>
              </a:spcAft>
              <a:buClr>
                <a:schemeClr val="lt1"/>
              </a:buClr>
              <a:buSzPts val="2800"/>
              <a:buNone/>
              <a:defRPr>
                <a:solidFill>
                  <a:schemeClr val="lt1"/>
                </a:solidFill>
              </a:defRPr>
            </a:lvl3pPr>
            <a:lvl4pPr lvl="3" algn="l" rtl="0">
              <a:lnSpc>
                <a:spcPct val="100000"/>
              </a:lnSpc>
              <a:spcBef>
                <a:spcPts val="0"/>
              </a:spcBef>
              <a:spcAft>
                <a:spcPts val="0"/>
              </a:spcAft>
              <a:buClr>
                <a:schemeClr val="lt1"/>
              </a:buClr>
              <a:buSzPts val="2800"/>
              <a:buNone/>
              <a:defRPr>
                <a:solidFill>
                  <a:schemeClr val="lt1"/>
                </a:solidFill>
              </a:defRPr>
            </a:lvl4pPr>
            <a:lvl5pPr lvl="4" algn="l" rtl="0">
              <a:lnSpc>
                <a:spcPct val="100000"/>
              </a:lnSpc>
              <a:spcBef>
                <a:spcPts val="0"/>
              </a:spcBef>
              <a:spcAft>
                <a:spcPts val="0"/>
              </a:spcAft>
              <a:buClr>
                <a:schemeClr val="lt1"/>
              </a:buClr>
              <a:buSzPts val="2800"/>
              <a:buNone/>
              <a:defRPr>
                <a:solidFill>
                  <a:schemeClr val="lt1"/>
                </a:solidFill>
              </a:defRPr>
            </a:lvl5pPr>
            <a:lvl6pPr lvl="5" algn="l" rtl="0">
              <a:lnSpc>
                <a:spcPct val="100000"/>
              </a:lnSpc>
              <a:spcBef>
                <a:spcPts val="0"/>
              </a:spcBef>
              <a:spcAft>
                <a:spcPts val="0"/>
              </a:spcAft>
              <a:buClr>
                <a:schemeClr val="lt1"/>
              </a:buClr>
              <a:buSzPts val="2800"/>
              <a:buNone/>
              <a:defRPr>
                <a:solidFill>
                  <a:schemeClr val="lt1"/>
                </a:solidFill>
              </a:defRPr>
            </a:lvl6pPr>
            <a:lvl7pPr lvl="6" algn="l" rtl="0">
              <a:lnSpc>
                <a:spcPct val="100000"/>
              </a:lnSpc>
              <a:spcBef>
                <a:spcPts val="0"/>
              </a:spcBef>
              <a:spcAft>
                <a:spcPts val="0"/>
              </a:spcAft>
              <a:buClr>
                <a:schemeClr val="lt1"/>
              </a:buClr>
              <a:buSzPts val="2800"/>
              <a:buNone/>
              <a:defRPr>
                <a:solidFill>
                  <a:schemeClr val="lt1"/>
                </a:solidFill>
              </a:defRPr>
            </a:lvl7pPr>
            <a:lvl8pPr lvl="7" algn="l" rtl="0">
              <a:lnSpc>
                <a:spcPct val="100000"/>
              </a:lnSpc>
              <a:spcBef>
                <a:spcPts val="0"/>
              </a:spcBef>
              <a:spcAft>
                <a:spcPts val="0"/>
              </a:spcAft>
              <a:buClr>
                <a:schemeClr val="lt1"/>
              </a:buClr>
              <a:buSzPts val="2800"/>
              <a:buNone/>
              <a:defRPr>
                <a:solidFill>
                  <a:schemeClr val="lt1"/>
                </a:solidFill>
              </a:defRPr>
            </a:lvl8pPr>
            <a:lvl9pPr lvl="8" algn="l" rtl="0">
              <a:lnSpc>
                <a:spcPct val="100000"/>
              </a:lnSpc>
              <a:spcBef>
                <a:spcPts val="0"/>
              </a:spcBef>
              <a:spcAft>
                <a:spcPts val="0"/>
              </a:spcAft>
              <a:buClr>
                <a:schemeClr val="lt1"/>
              </a:buClr>
              <a:buSzPts val="2800"/>
              <a:buNone/>
              <a:defRPr>
                <a:solidFill>
                  <a:schemeClr val="lt1"/>
                </a:solidFill>
              </a:defRPr>
            </a:lvl9pPr>
          </a:lstStyle>
          <a:p>
            <a:endParaRPr/>
          </a:p>
        </p:txBody>
      </p:sp>
      <p:sp>
        <p:nvSpPr>
          <p:cNvPr id="2489" name="Google Shape;2489;p151"/>
          <p:cNvSpPr txBox="1">
            <a:spLocks noGrp="1"/>
          </p:cNvSpPr>
          <p:nvPr>
            <p:ph type="subTitle" idx="2"/>
          </p:nvPr>
        </p:nvSpPr>
        <p:spPr>
          <a:xfrm>
            <a:off x="5932623" y="2571820"/>
            <a:ext cx="2078700" cy="485400"/>
          </a:xfrm>
          <a:prstGeom prst="rect">
            <a:avLst/>
          </a:prstGeom>
          <a:noFill/>
          <a:ln>
            <a:noFill/>
          </a:ln>
        </p:spPr>
        <p:txBody>
          <a:bodyPr spcFirstLastPara="1" wrap="square" lIns="91425" tIns="91425" rIns="91425" bIns="91425" anchor="t" anchorCtr="0">
            <a:noAutofit/>
          </a:bodyPr>
          <a:lstStyle>
            <a:lvl1pPr lvl="0" algn="l"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algn="l" rtl="0">
              <a:lnSpc>
                <a:spcPct val="85000"/>
              </a:lnSpc>
              <a:spcBef>
                <a:spcPts val="1600"/>
              </a:spcBef>
              <a:spcAft>
                <a:spcPts val="0"/>
              </a:spcAft>
              <a:buClr>
                <a:schemeClr val="lt1"/>
              </a:buClr>
              <a:buSzPts val="1800"/>
              <a:buNone/>
              <a:defRPr sz="1800">
                <a:solidFill>
                  <a:schemeClr val="lt1"/>
                </a:solidFill>
              </a:defRPr>
            </a:lvl2pPr>
            <a:lvl3pPr lvl="2" algn="l" rtl="0">
              <a:lnSpc>
                <a:spcPct val="85000"/>
              </a:lnSpc>
              <a:spcBef>
                <a:spcPts val="1600"/>
              </a:spcBef>
              <a:spcAft>
                <a:spcPts val="0"/>
              </a:spcAft>
              <a:buClr>
                <a:schemeClr val="lt1"/>
              </a:buClr>
              <a:buSzPts val="1800"/>
              <a:buNone/>
              <a:defRPr sz="1800">
                <a:solidFill>
                  <a:schemeClr val="lt1"/>
                </a:solidFill>
              </a:defRPr>
            </a:lvl3pPr>
            <a:lvl4pPr lvl="3" algn="l" rtl="0">
              <a:lnSpc>
                <a:spcPct val="85000"/>
              </a:lnSpc>
              <a:spcBef>
                <a:spcPts val="1600"/>
              </a:spcBef>
              <a:spcAft>
                <a:spcPts val="0"/>
              </a:spcAft>
              <a:buClr>
                <a:schemeClr val="lt1"/>
              </a:buClr>
              <a:buSzPts val="1800"/>
              <a:buNone/>
              <a:defRPr sz="1800">
                <a:solidFill>
                  <a:schemeClr val="lt1"/>
                </a:solidFill>
              </a:defRPr>
            </a:lvl4pPr>
            <a:lvl5pPr lvl="4" algn="l" rtl="0">
              <a:lnSpc>
                <a:spcPct val="85000"/>
              </a:lnSpc>
              <a:spcBef>
                <a:spcPts val="1600"/>
              </a:spcBef>
              <a:spcAft>
                <a:spcPts val="0"/>
              </a:spcAft>
              <a:buClr>
                <a:schemeClr val="lt1"/>
              </a:buClr>
              <a:buSzPts val="1800"/>
              <a:buNone/>
              <a:defRPr sz="1800">
                <a:solidFill>
                  <a:schemeClr val="lt1"/>
                </a:solidFill>
              </a:defRPr>
            </a:lvl5pPr>
            <a:lvl6pPr lvl="5" algn="l" rtl="0">
              <a:lnSpc>
                <a:spcPct val="85000"/>
              </a:lnSpc>
              <a:spcBef>
                <a:spcPts val="1600"/>
              </a:spcBef>
              <a:spcAft>
                <a:spcPts val="0"/>
              </a:spcAft>
              <a:buClr>
                <a:schemeClr val="lt1"/>
              </a:buClr>
              <a:buSzPts val="1800"/>
              <a:buNone/>
              <a:defRPr sz="1800">
                <a:solidFill>
                  <a:schemeClr val="lt1"/>
                </a:solidFill>
              </a:defRPr>
            </a:lvl6pPr>
            <a:lvl7pPr lvl="6" algn="l" rtl="0">
              <a:lnSpc>
                <a:spcPct val="85000"/>
              </a:lnSpc>
              <a:spcBef>
                <a:spcPts val="1600"/>
              </a:spcBef>
              <a:spcAft>
                <a:spcPts val="0"/>
              </a:spcAft>
              <a:buClr>
                <a:schemeClr val="lt1"/>
              </a:buClr>
              <a:buSzPts val="1800"/>
              <a:buNone/>
              <a:defRPr sz="1800">
                <a:solidFill>
                  <a:schemeClr val="lt1"/>
                </a:solidFill>
              </a:defRPr>
            </a:lvl7pPr>
            <a:lvl8pPr lvl="7" algn="l" rtl="0">
              <a:lnSpc>
                <a:spcPct val="85000"/>
              </a:lnSpc>
              <a:spcBef>
                <a:spcPts val="1600"/>
              </a:spcBef>
              <a:spcAft>
                <a:spcPts val="0"/>
              </a:spcAft>
              <a:buClr>
                <a:schemeClr val="lt1"/>
              </a:buClr>
              <a:buSzPts val="1800"/>
              <a:buNone/>
              <a:defRPr sz="1800">
                <a:solidFill>
                  <a:schemeClr val="lt1"/>
                </a:solidFill>
              </a:defRPr>
            </a:lvl8pPr>
            <a:lvl9pPr lvl="8" algn="l" rtl="0">
              <a:lnSpc>
                <a:spcPct val="85000"/>
              </a:lnSpc>
              <a:spcBef>
                <a:spcPts val="1600"/>
              </a:spcBef>
              <a:spcAft>
                <a:spcPts val="1600"/>
              </a:spcAft>
              <a:buClr>
                <a:schemeClr val="lt1"/>
              </a:buClr>
              <a:buSzPts val="1800"/>
              <a:buNone/>
              <a:defRPr sz="1800">
                <a:solidFill>
                  <a:schemeClr val="lt1"/>
                </a:solidFill>
              </a:defRPr>
            </a:lvl9pPr>
          </a:lstStyle>
          <a:p>
            <a:endParaRPr/>
          </a:p>
        </p:txBody>
      </p:sp>
      <p:sp>
        <p:nvSpPr>
          <p:cNvPr id="2490" name="Google Shape;2490;p151"/>
          <p:cNvSpPr txBox="1">
            <a:spLocks noGrp="1"/>
          </p:cNvSpPr>
          <p:nvPr>
            <p:ph type="subTitle" idx="3"/>
          </p:nvPr>
        </p:nvSpPr>
        <p:spPr>
          <a:xfrm>
            <a:off x="3087583" y="2571820"/>
            <a:ext cx="2217900" cy="485400"/>
          </a:xfrm>
          <a:prstGeom prst="rect">
            <a:avLst/>
          </a:prstGeom>
          <a:noFill/>
          <a:ln>
            <a:noFill/>
          </a:ln>
        </p:spPr>
        <p:txBody>
          <a:bodyPr spcFirstLastPara="1" wrap="square" lIns="91425" tIns="91425" rIns="91425" bIns="91425" anchor="t" anchorCtr="0">
            <a:noAutofit/>
          </a:bodyPr>
          <a:lstStyle>
            <a:lvl1pPr lvl="0" algn="l"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algn="l" rtl="0">
              <a:lnSpc>
                <a:spcPct val="85000"/>
              </a:lnSpc>
              <a:spcBef>
                <a:spcPts val="1600"/>
              </a:spcBef>
              <a:spcAft>
                <a:spcPts val="0"/>
              </a:spcAft>
              <a:buClr>
                <a:schemeClr val="lt1"/>
              </a:buClr>
              <a:buSzPts val="1800"/>
              <a:buNone/>
              <a:defRPr sz="1800">
                <a:solidFill>
                  <a:schemeClr val="lt1"/>
                </a:solidFill>
              </a:defRPr>
            </a:lvl2pPr>
            <a:lvl3pPr lvl="2" algn="l" rtl="0">
              <a:lnSpc>
                <a:spcPct val="85000"/>
              </a:lnSpc>
              <a:spcBef>
                <a:spcPts val="1600"/>
              </a:spcBef>
              <a:spcAft>
                <a:spcPts val="0"/>
              </a:spcAft>
              <a:buClr>
                <a:schemeClr val="lt1"/>
              </a:buClr>
              <a:buSzPts val="1800"/>
              <a:buNone/>
              <a:defRPr sz="1800">
                <a:solidFill>
                  <a:schemeClr val="lt1"/>
                </a:solidFill>
              </a:defRPr>
            </a:lvl3pPr>
            <a:lvl4pPr lvl="3" algn="l" rtl="0">
              <a:lnSpc>
                <a:spcPct val="85000"/>
              </a:lnSpc>
              <a:spcBef>
                <a:spcPts val="1600"/>
              </a:spcBef>
              <a:spcAft>
                <a:spcPts val="0"/>
              </a:spcAft>
              <a:buClr>
                <a:schemeClr val="lt1"/>
              </a:buClr>
              <a:buSzPts val="1800"/>
              <a:buNone/>
              <a:defRPr sz="1800">
                <a:solidFill>
                  <a:schemeClr val="lt1"/>
                </a:solidFill>
              </a:defRPr>
            </a:lvl4pPr>
            <a:lvl5pPr lvl="4" algn="l" rtl="0">
              <a:lnSpc>
                <a:spcPct val="85000"/>
              </a:lnSpc>
              <a:spcBef>
                <a:spcPts val="1600"/>
              </a:spcBef>
              <a:spcAft>
                <a:spcPts val="0"/>
              </a:spcAft>
              <a:buClr>
                <a:schemeClr val="lt1"/>
              </a:buClr>
              <a:buSzPts val="1800"/>
              <a:buNone/>
              <a:defRPr sz="1800">
                <a:solidFill>
                  <a:schemeClr val="lt1"/>
                </a:solidFill>
              </a:defRPr>
            </a:lvl5pPr>
            <a:lvl6pPr lvl="5" algn="l" rtl="0">
              <a:lnSpc>
                <a:spcPct val="85000"/>
              </a:lnSpc>
              <a:spcBef>
                <a:spcPts val="1600"/>
              </a:spcBef>
              <a:spcAft>
                <a:spcPts val="0"/>
              </a:spcAft>
              <a:buClr>
                <a:schemeClr val="lt1"/>
              </a:buClr>
              <a:buSzPts val="1800"/>
              <a:buNone/>
              <a:defRPr sz="1800">
                <a:solidFill>
                  <a:schemeClr val="lt1"/>
                </a:solidFill>
              </a:defRPr>
            </a:lvl6pPr>
            <a:lvl7pPr lvl="6" algn="l" rtl="0">
              <a:lnSpc>
                <a:spcPct val="85000"/>
              </a:lnSpc>
              <a:spcBef>
                <a:spcPts val="1600"/>
              </a:spcBef>
              <a:spcAft>
                <a:spcPts val="0"/>
              </a:spcAft>
              <a:buClr>
                <a:schemeClr val="lt1"/>
              </a:buClr>
              <a:buSzPts val="1800"/>
              <a:buNone/>
              <a:defRPr sz="1800">
                <a:solidFill>
                  <a:schemeClr val="lt1"/>
                </a:solidFill>
              </a:defRPr>
            </a:lvl7pPr>
            <a:lvl8pPr lvl="7" algn="l" rtl="0">
              <a:lnSpc>
                <a:spcPct val="85000"/>
              </a:lnSpc>
              <a:spcBef>
                <a:spcPts val="1600"/>
              </a:spcBef>
              <a:spcAft>
                <a:spcPts val="0"/>
              </a:spcAft>
              <a:buClr>
                <a:schemeClr val="lt1"/>
              </a:buClr>
              <a:buSzPts val="1800"/>
              <a:buNone/>
              <a:defRPr sz="1800">
                <a:solidFill>
                  <a:schemeClr val="lt1"/>
                </a:solidFill>
              </a:defRPr>
            </a:lvl8pPr>
            <a:lvl9pPr lvl="8" algn="l" rtl="0">
              <a:lnSpc>
                <a:spcPct val="85000"/>
              </a:lnSpc>
              <a:spcBef>
                <a:spcPts val="1600"/>
              </a:spcBef>
              <a:spcAft>
                <a:spcPts val="16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Presenters – 1 1">
  <p:cSld name="TITLE_AND_BODY_1_1_1_1_2">
    <p:bg>
      <p:bgPr>
        <a:solidFill>
          <a:srgbClr val="FFFFFF"/>
        </a:solidFill>
        <a:effectLst/>
      </p:bgPr>
    </p:bg>
    <p:spTree>
      <p:nvGrpSpPr>
        <p:cNvPr id="1" name="Shape 2491"/>
        <p:cNvGrpSpPr/>
        <p:nvPr/>
      </p:nvGrpSpPr>
      <p:grpSpPr>
        <a:xfrm>
          <a:off x="0" y="0"/>
          <a:ext cx="0" cy="0"/>
          <a:chOff x="0" y="0"/>
          <a:chExt cx="0" cy="0"/>
        </a:xfrm>
      </p:grpSpPr>
      <p:sp>
        <p:nvSpPr>
          <p:cNvPr id="2492" name="Google Shape;2492;p152"/>
          <p:cNvSpPr txBox="1">
            <a:spLocks noGrp="1"/>
          </p:cNvSpPr>
          <p:nvPr>
            <p:ph type="body" idx="1"/>
          </p:nvPr>
        </p:nvSpPr>
        <p:spPr>
          <a:xfrm>
            <a:off x="361375" y="1310700"/>
            <a:ext cx="4147500" cy="2522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493" name="Google Shape;2493;p152"/>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494" name="Google Shape;2494;p15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495" name="Google Shape;2495;p152"/>
          <p:cNvGrpSpPr/>
          <p:nvPr/>
        </p:nvGrpSpPr>
        <p:grpSpPr>
          <a:xfrm>
            <a:off x="7450383" y="4824188"/>
            <a:ext cx="1341136" cy="199095"/>
            <a:chOff x="7452900" y="4873450"/>
            <a:chExt cx="1333800" cy="150000"/>
          </a:xfrm>
        </p:grpSpPr>
        <p:cxnSp>
          <p:nvCxnSpPr>
            <p:cNvPr id="2496" name="Google Shape;2496;p15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497" name="Google Shape;2497;p15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498" name="Google Shape;2498;p152"/>
          <p:cNvGrpSpPr/>
          <p:nvPr/>
        </p:nvGrpSpPr>
        <p:grpSpPr>
          <a:xfrm>
            <a:off x="1773929" y="4824397"/>
            <a:ext cx="5585320" cy="193219"/>
            <a:chOff x="1743563" y="4873752"/>
            <a:chExt cx="5619600" cy="145573"/>
          </a:xfrm>
        </p:grpSpPr>
        <p:cxnSp>
          <p:nvCxnSpPr>
            <p:cNvPr id="2499" name="Google Shape;2499;p15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500" name="Google Shape;2500;p15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501" name="Google Shape;2501;p152"/>
          <p:cNvGrpSpPr/>
          <p:nvPr/>
        </p:nvGrpSpPr>
        <p:grpSpPr>
          <a:xfrm>
            <a:off x="353700" y="4824497"/>
            <a:ext cx="1328830" cy="193219"/>
            <a:chOff x="353700" y="4873752"/>
            <a:chExt cx="1298700" cy="145573"/>
          </a:xfrm>
        </p:grpSpPr>
        <p:cxnSp>
          <p:nvCxnSpPr>
            <p:cNvPr id="2502" name="Google Shape;2502;p15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503" name="Google Shape;2503;p15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504" name="Google Shape;2504;p152"/>
          <p:cNvGrpSpPr/>
          <p:nvPr/>
        </p:nvGrpSpPr>
        <p:grpSpPr>
          <a:xfrm>
            <a:off x="434220" y="4896233"/>
            <a:ext cx="711190" cy="103003"/>
            <a:chOff x="239050" y="2332750"/>
            <a:chExt cx="7104800" cy="1029000"/>
          </a:xfrm>
        </p:grpSpPr>
        <p:sp>
          <p:nvSpPr>
            <p:cNvPr id="2505" name="Google Shape;2505;p15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06" name="Google Shape;2506;p15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13"/>
        <p:cNvGrpSpPr/>
        <p:nvPr/>
      </p:nvGrpSpPr>
      <p:grpSpPr>
        <a:xfrm>
          <a:off x="0" y="0"/>
          <a:ext cx="0" cy="0"/>
          <a:chOff x="0" y="0"/>
          <a:chExt cx="0" cy="0"/>
        </a:xfrm>
      </p:grpSpPr>
      <p:sp>
        <p:nvSpPr>
          <p:cNvPr id="2514" name="Google Shape;2514;p15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5" name="Google Shape;2515;p15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16" name="Google Shape;2516;p15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7" name="Google Shape;2517;p15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8" name="Google Shape;2518;p1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19"/>
        <p:cNvGrpSpPr/>
        <p:nvPr/>
      </p:nvGrpSpPr>
      <p:grpSpPr>
        <a:xfrm>
          <a:off x="0" y="0"/>
          <a:ext cx="0" cy="0"/>
          <a:chOff x="0" y="0"/>
          <a:chExt cx="0" cy="0"/>
        </a:xfrm>
      </p:grpSpPr>
      <p:sp>
        <p:nvSpPr>
          <p:cNvPr id="2520" name="Google Shape;2520;p15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21" name="Google Shape;2521;p15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2522" name="Google Shape;2522;p15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3" name="Google Shape;2523;p15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4" name="Google Shape;2524;p15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5"/>
        <p:cNvGrpSpPr/>
        <p:nvPr/>
      </p:nvGrpSpPr>
      <p:grpSpPr>
        <a:xfrm>
          <a:off x="0" y="0"/>
          <a:ext cx="0" cy="0"/>
          <a:chOff x="0" y="0"/>
          <a:chExt cx="0" cy="0"/>
        </a:xfrm>
      </p:grpSpPr>
      <p:sp>
        <p:nvSpPr>
          <p:cNvPr id="2526" name="Google Shape;2526;p15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27" name="Google Shape;2527;p15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28" name="Google Shape;2528;p15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9" name="Google Shape;2529;p15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0" name="Google Shape;2530;p15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Callout (Light)">
  <p:cSld name="TITLE_AND_BODY_1_1_1_1_1">
    <p:bg>
      <p:bgPr>
        <a:solidFill>
          <a:schemeClr val="accent2"/>
        </a:solidFill>
        <a:effectLst/>
      </p:bgPr>
    </p:bg>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000000"/>
              </a:buClr>
              <a:buSzPts val="2500"/>
              <a:buNone/>
              <a:defRPr sz="2500">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227" name="Google Shape;227;p1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28" name="Google Shape;228;p16"/>
          <p:cNvGrpSpPr/>
          <p:nvPr/>
        </p:nvGrpSpPr>
        <p:grpSpPr>
          <a:xfrm>
            <a:off x="7450383" y="4824188"/>
            <a:ext cx="1341136" cy="199095"/>
            <a:chOff x="7452900" y="4873450"/>
            <a:chExt cx="1333800" cy="150000"/>
          </a:xfrm>
        </p:grpSpPr>
        <p:cxnSp>
          <p:nvCxnSpPr>
            <p:cNvPr id="229" name="Google Shape;229;p1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30" name="Google Shape;230;p1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31" name="Google Shape;231;p16"/>
          <p:cNvGrpSpPr/>
          <p:nvPr/>
        </p:nvGrpSpPr>
        <p:grpSpPr>
          <a:xfrm>
            <a:off x="1773929" y="4824397"/>
            <a:ext cx="5585320" cy="193219"/>
            <a:chOff x="1743563" y="4873752"/>
            <a:chExt cx="5619600" cy="145573"/>
          </a:xfrm>
        </p:grpSpPr>
        <p:cxnSp>
          <p:nvCxnSpPr>
            <p:cNvPr id="232" name="Google Shape;232;p1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33" name="Google Shape;233;p1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34" name="Google Shape;234;p16"/>
          <p:cNvGrpSpPr/>
          <p:nvPr/>
        </p:nvGrpSpPr>
        <p:grpSpPr>
          <a:xfrm>
            <a:off x="353700" y="4824497"/>
            <a:ext cx="1328830" cy="193219"/>
            <a:chOff x="353700" y="4873752"/>
            <a:chExt cx="1298700" cy="145573"/>
          </a:xfrm>
        </p:grpSpPr>
        <p:cxnSp>
          <p:nvCxnSpPr>
            <p:cNvPr id="235" name="Google Shape;235;p1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36" name="Google Shape;236;p1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37" name="Google Shape;237;p16"/>
          <p:cNvGrpSpPr/>
          <p:nvPr/>
        </p:nvGrpSpPr>
        <p:grpSpPr>
          <a:xfrm>
            <a:off x="434220" y="4896233"/>
            <a:ext cx="711190" cy="103003"/>
            <a:chOff x="239050" y="2332750"/>
            <a:chExt cx="7104800" cy="1029000"/>
          </a:xfrm>
        </p:grpSpPr>
        <p:sp>
          <p:nvSpPr>
            <p:cNvPr id="238" name="Google Shape;238;p1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1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31"/>
        <p:cNvGrpSpPr/>
        <p:nvPr/>
      </p:nvGrpSpPr>
      <p:grpSpPr>
        <a:xfrm>
          <a:off x="0" y="0"/>
          <a:ext cx="0" cy="0"/>
          <a:chOff x="0" y="0"/>
          <a:chExt cx="0" cy="0"/>
        </a:xfrm>
      </p:grpSpPr>
      <p:sp>
        <p:nvSpPr>
          <p:cNvPr id="2532" name="Google Shape;2532;p15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3" name="Google Shape;2533;p15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34" name="Google Shape;2534;p15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35" name="Google Shape;2535;p15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6" name="Google Shape;2536;p15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7" name="Google Shape;2537;p15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38"/>
        <p:cNvGrpSpPr/>
        <p:nvPr/>
      </p:nvGrpSpPr>
      <p:grpSpPr>
        <a:xfrm>
          <a:off x="0" y="0"/>
          <a:ext cx="0" cy="0"/>
          <a:chOff x="0" y="0"/>
          <a:chExt cx="0" cy="0"/>
        </a:xfrm>
      </p:grpSpPr>
      <p:sp>
        <p:nvSpPr>
          <p:cNvPr id="2539" name="Google Shape;2539;p15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0" name="Google Shape;2540;p15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541" name="Google Shape;2541;p158"/>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42" name="Google Shape;2542;p15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543" name="Google Shape;2543;p15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44" name="Google Shape;2544;p15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45" name="Google Shape;2545;p15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46" name="Google Shape;2546;p15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7"/>
        <p:cNvGrpSpPr/>
        <p:nvPr/>
      </p:nvGrpSpPr>
      <p:grpSpPr>
        <a:xfrm>
          <a:off x="0" y="0"/>
          <a:ext cx="0" cy="0"/>
          <a:chOff x="0" y="0"/>
          <a:chExt cx="0" cy="0"/>
        </a:xfrm>
      </p:grpSpPr>
      <p:sp>
        <p:nvSpPr>
          <p:cNvPr id="2548" name="Google Shape;2548;p15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9" name="Google Shape;2549;p15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0" name="Google Shape;2550;p15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1" name="Google Shape;2551;p15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2"/>
        <p:cNvGrpSpPr/>
        <p:nvPr/>
      </p:nvGrpSpPr>
      <p:grpSpPr>
        <a:xfrm>
          <a:off x="0" y="0"/>
          <a:ext cx="0" cy="0"/>
          <a:chOff x="0" y="0"/>
          <a:chExt cx="0" cy="0"/>
        </a:xfrm>
      </p:grpSpPr>
      <p:sp>
        <p:nvSpPr>
          <p:cNvPr id="2553" name="Google Shape;2553;p16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4" name="Google Shape;2554;p16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5" name="Google Shape;2555;p16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56"/>
        <p:cNvGrpSpPr/>
        <p:nvPr/>
      </p:nvGrpSpPr>
      <p:grpSpPr>
        <a:xfrm>
          <a:off x="0" y="0"/>
          <a:ext cx="0" cy="0"/>
          <a:chOff x="0" y="0"/>
          <a:chExt cx="0" cy="0"/>
        </a:xfrm>
      </p:grpSpPr>
      <p:sp>
        <p:nvSpPr>
          <p:cNvPr id="2557" name="Google Shape;2557;p16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8" name="Google Shape;2558;p16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2559" name="Google Shape;2559;p16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560" name="Google Shape;2560;p16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1" name="Google Shape;2561;p16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2" name="Google Shape;2562;p16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63"/>
        <p:cNvGrpSpPr/>
        <p:nvPr/>
      </p:nvGrpSpPr>
      <p:grpSpPr>
        <a:xfrm>
          <a:off x="0" y="0"/>
          <a:ext cx="0" cy="0"/>
          <a:chOff x="0" y="0"/>
          <a:chExt cx="0" cy="0"/>
        </a:xfrm>
      </p:grpSpPr>
      <p:sp>
        <p:nvSpPr>
          <p:cNvPr id="2564" name="Google Shape;2564;p16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5" name="Google Shape;2565;p162"/>
          <p:cNvSpPr>
            <a:spLocks noGrp="1"/>
          </p:cNvSpPr>
          <p:nvPr>
            <p:ph type="pic" idx="2"/>
          </p:nvPr>
        </p:nvSpPr>
        <p:spPr>
          <a:xfrm>
            <a:off x="3887391" y="740569"/>
            <a:ext cx="4629300" cy="3655200"/>
          </a:xfrm>
          <a:prstGeom prst="rect">
            <a:avLst/>
          </a:prstGeom>
          <a:noFill/>
          <a:ln>
            <a:noFill/>
          </a:ln>
        </p:spPr>
      </p:sp>
      <p:sp>
        <p:nvSpPr>
          <p:cNvPr id="2566" name="Google Shape;2566;p16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567" name="Google Shape;2567;p16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8" name="Google Shape;2568;p16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9" name="Google Shape;2569;p16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70"/>
        <p:cNvGrpSpPr/>
        <p:nvPr/>
      </p:nvGrpSpPr>
      <p:grpSpPr>
        <a:xfrm>
          <a:off x="0" y="0"/>
          <a:ext cx="0" cy="0"/>
          <a:chOff x="0" y="0"/>
          <a:chExt cx="0" cy="0"/>
        </a:xfrm>
      </p:grpSpPr>
      <p:sp>
        <p:nvSpPr>
          <p:cNvPr id="2571" name="Google Shape;2571;p16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2" name="Google Shape;2572;p16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73" name="Google Shape;2573;p16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74" name="Google Shape;2574;p16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75" name="Google Shape;2575;p16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6"/>
        <p:cNvGrpSpPr/>
        <p:nvPr/>
      </p:nvGrpSpPr>
      <p:grpSpPr>
        <a:xfrm>
          <a:off x="0" y="0"/>
          <a:ext cx="0" cy="0"/>
          <a:chOff x="0" y="0"/>
          <a:chExt cx="0" cy="0"/>
        </a:xfrm>
      </p:grpSpPr>
      <p:sp>
        <p:nvSpPr>
          <p:cNvPr id="2577" name="Google Shape;2577;p16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8" name="Google Shape;2578;p16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79" name="Google Shape;2579;p16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0" name="Google Shape;2580;p16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1" name="Google Shape;2581;p16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2585"/>
        <p:cNvGrpSpPr/>
        <p:nvPr/>
      </p:nvGrpSpPr>
      <p:grpSpPr>
        <a:xfrm>
          <a:off x="0" y="0"/>
          <a:ext cx="0" cy="0"/>
          <a:chOff x="0" y="0"/>
          <a:chExt cx="0" cy="0"/>
        </a:xfrm>
      </p:grpSpPr>
      <p:sp>
        <p:nvSpPr>
          <p:cNvPr id="2586" name="Google Shape;2586;p166"/>
          <p:cNvSpPr txBox="1">
            <a:spLocks noGrp="1"/>
          </p:cNvSpPr>
          <p:nvPr>
            <p:ph type="ctrTitle"/>
          </p:nvPr>
        </p:nvSpPr>
        <p:spPr>
          <a:xfrm>
            <a:off x="353700" y="1453900"/>
            <a:ext cx="8114700" cy="9234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587" name="Google Shape;2587;p166"/>
          <p:cNvSpPr txBox="1">
            <a:spLocks noGrp="1"/>
          </p:cNvSpPr>
          <p:nvPr>
            <p:ph type="ctrTitle" idx="2"/>
          </p:nvPr>
        </p:nvSpPr>
        <p:spPr>
          <a:xfrm>
            <a:off x="353700" y="2560320"/>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2588" name="Google Shape;2588;p166"/>
          <p:cNvGrpSpPr/>
          <p:nvPr/>
        </p:nvGrpSpPr>
        <p:grpSpPr>
          <a:xfrm>
            <a:off x="384048" y="685731"/>
            <a:ext cx="2020605" cy="292545"/>
            <a:chOff x="239050" y="2332750"/>
            <a:chExt cx="7104800" cy="1029000"/>
          </a:xfrm>
        </p:grpSpPr>
        <p:sp>
          <p:nvSpPr>
            <p:cNvPr id="2589" name="Google Shape;2589;p16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90" name="Google Shape;2590;p16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p:cSld name="TITLE_1">
    <p:bg>
      <p:bgPr>
        <a:solidFill>
          <a:schemeClr val="lt2"/>
        </a:solidFill>
        <a:effectLst/>
      </p:bgPr>
    </p:bg>
    <p:spTree>
      <p:nvGrpSpPr>
        <p:cNvPr id="1" name="Shape 2591"/>
        <p:cNvGrpSpPr/>
        <p:nvPr/>
      </p:nvGrpSpPr>
      <p:grpSpPr>
        <a:xfrm>
          <a:off x="0" y="0"/>
          <a:ext cx="0" cy="0"/>
          <a:chOff x="0" y="0"/>
          <a:chExt cx="0" cy="0"/>
        </a:xfrm>
      </p:grpSpPr>
      <p:sp>
        <p:nvSpPr>
          <p:cNvPr id="2592" name="Google Shape;2592;p167"/>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593" name="Google Shape;2593;p167"/>
          <p:cNvSpPr txBox="1">
            <a:spLocks noGrp="1"/>
          </p:cNvSpPr>
          <p:nvPr>
            <p:ph type="ctrTitle" idx="2"/>
          </p:nvPr>
        </p:nvSpPr>
        <p:spPr>
          <a:xfrm>
            <a:off x="353700" y="2576525"/>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sp>
        <p:nvSpPr>
          <p:cNvPr id="2594" name="Google Shape;2594;p16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595" name="Google Shape;2595;p167"/>
          <p:cNvGrpSpPr/>
          <p:nvPr/>
        </p:nvGrpSpPr>
        <p:grpSpPr>
          <a:xfrm>
            <a:off x="7450383" y="4824188"/>
            <a:ext cx="1341136" cy="199095"/>
            <a:chOff x="7452900" y="4873450"/>
            <a:chExt cx="1333800" cy="150000"/>
          </a:xfrm>
        </p:grpSpPr>
        <p:cxnSp>
          <p:nvCxnSpPr>
            <p:cNvPr id="2596" name="Google Shape;2596;p16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597" name="Google Shape;2597;p16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598" name="Google Shape;2598;p167"/>
          <p:cNvGrpSpPr/>
          <p:nvPr/>
        </p:nvGrpSpPr>
        <p:grpSpPr>
          <a:xfrm>
            <a:off x="1773929" y="4824397"/>
            <a:ext cx="5585320" cy="193219"/>
            <a:chOff x="1743563" y="4873752"/>
            <a:chExt cx="5619600" cy="145573"/>
          </a:xfrm>
        </p:grpSpPr>
        <p:cxnSp>
          <p:nvCxnSpPr>
            <p:cNvPr id="2599" name="Google Shape;2599;p16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00" name="Google Shape;2600;p16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01" name="Google Shape;2601;p167"/>
          <p:cNvGrpSpPr/>
          <p:nvPr/>
        </p:nvGrpSpPr>
        <p:grpSpPr>
          <a:xfrm>
            <a:off x="353700" y="4824497"/>
            <a:ext cx="1328830" cy="193219"/>
            <a:chOff x="353700" y="4873752"/>
            <a:chExt cx="1298700" cy="145573"/>
          </a:xfrm>
        </p:grpSpPr>
        <p:cxnSp>
          <p:nvCxnSpPr>
            <p:cNvPr id="2602" name="Google Shape;2602;p16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03" name="Google Shape;2603;p16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04" name="Google Shape;2604;p167"/>
          <p:cNvGrpSpPr/>
          <p:nvPr/>
        </p:nvGrpSpPr>
        <p:grpSpPr>
          <a:xfrm>
            <a:off x="434220" y="4896233"/>
            <a:ext cx="711190" cy="103003"/>
            <a:chOff x="239050" y="2332750"/>
            <a:chExt cx="7104800" cy="1029000"/>
          </a:xfrm>
        </p:grpSpPr>
        <p:sp>
          <p:nvSpPr>
            <p:cNvPr id="2605" name="Google Shape;2605;p16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06" name="Google Shape;2606;p16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 Callout (Dark)">
  <p:cSld name="TITLE_AND_BODY_1_1_1_1_1_2">
    <p:bg>
      <p:bgPr>
        <a:solidFill>
          <a:schemeClr val="lt2"/>
        </a:soli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FFFFFF"/>
              </a:buClr>
              <a:buSzPts val="2500"/>
              <a:buNone/>
              <a:defRPr sz="25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242" name="Google Shape;242;p1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43" name="Google Shape;243;p17"/>
          <p:cNvGrpSpPr/>
          <p:nvPr/>
        </p:nvGrpSpPr>
        <p:grpSpPr>
          <a:xfrm>
            <a:off x="7450383" y="4824188"/>
            <a:ext cx="1341136" cy="199095"/>
            <a:chOff x="7452900" y="4873450"/>
            <a:chExt cx="1333800" cy="150000"/>
          </a:xfrm>
        </p:grpSpPr>
        <p:cxnSp>
          <p:nvCxnSpPr>
            <p:cNvPr id="244" name="Google Shape;244;p1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45" name="Google Shape;245;p1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46" name="Google Shape;246;p17"/>
          <p:cNvGrpSpPr/>
          <p:nvPr/>
        </p:nvGrpSpPr>
        <p:grpSpPr>
          <a:xfrm>
            <a:off x="1773929" y="4824397"/>
            <a:ext cx="5585320" cy="193219"/>
            <a:chOff x="1743563" y="4873752"/>
            <a:chExt cx="5619600" cy="145573"/>
          </a:xfrm>
        </p:grpSpPr>
        <p:cxnSp>
          <p:nvCxnSpPr>
            <p:cNvPr id="247" name="Google Shape;247;p1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48" name="Google Shape;248;p1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49" name="Google Shape;249;p17"/>
          <p:cNvGrpSpPr/>
          <p:nvPr/>
        </p:nvGrpSpPr>
        <p:grpSpPr>
          <a:xfrm>
            <a:off x="353700" y="4824497"/>
            <a:ext cx="1328830" cy="193219"/>
            <a:chOff x="353700" y="4873752"/>
            <a:chExt cx="1298700" cy="145573"/>
          </a:xfrm>
        </p:grpSpPr>
        <p:cxnSp>
          <p:nvCxnSpPr>
            <p:cNvPr id="250" name="Google Shape;250;p1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51" name="Google Shape;251;p1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52" name="Google Shape;252;p17"/>
          <p:cNvGrpSpPr/>
          <p:nvPr/>
        </p:nvGrpSpPr>
        <p:grpSpPr>
          <a:xfrm>
            <a:off x="434220" y="4896233"/>
            <a:ext cx="711190" cy="103003"/>
            <a:chOff x="239050" y="2332750"/>
            <a:chExt cx="7104800" cy="1029000"/>
          </a:xfrm>
        </p:grpSpPr>
        <p:sp>
          <p:nvSpPr>
            <p:cNvPr id="253" name="Google Shape;253;p1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4" name="Google Shape;254;p1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p:cSld name="TITLE_1_1_1_1">
    <p:bg>
      <p:bgPr>
        <a:solidFill>
          <a:schemeClr val="lt2"/>
        </a:solidFill>
        <a:effectLst/>
      </p:bgPr>
    </p:bg>
    <p:spTree>
      <p:nvGrpSpPr>
        <p:cNvPr id="1" name="Shape 2607"/>
        <p:cNvGrpSpPr/>
        <p:nvPr/>
      </p:nvGrpSpPr>
      <p:grpSpPr>
        <a:xfrm>
          <a:off x="0" y="0"/>
          <a:ext cx="0" cy="0"/>
          <a:chOff x="0" y="0"/>
          <a:chExt cx="0" cy="0"/>
        </a:xfrm>
      </p:grpSpPr>
      <p:sp>
        <p:nvSpPr>
          <p:cNvPr id="2608" name="Google Shape;2608;p168"/>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609" name="Google Shape;2609;p16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610" name="Google Shape;2610;p168"/>
          <p:cNvGrpSpPr/>
          <p:nvPr/>
        </p:nvGrpSpPr>
        <p:grpSpPr>
          <a:xfrm>
            <a:off x="7450383" y="4824188"/>
            <a:ext cx="1341136" cy="199095"/>
            <a:chOff x="7452900" y="4873450"/>
            <a:chExt cx="1333800" cy="150000"/>
          </a:xfrm>
        </p:grpSpPr>
        <p:cxnSp>
          <p:nvCxnSpPr>
            <p:cNvPr id="2611" name="Google Shape;2611;p16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12" name="Google Shape;2612;p16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13" name="Google Shape;2613;p168"/>
          <p:cNvGrpSpPr/>
          <p:nvPr/>
        </p:nvGrpSpPr>
        <p:grpSpPr>
          <a:xfrm>
            <a:off x="1773929" y="4824397"/>
            <a:ext cx="5585320" cy="193219"/>
            <a:chOff x="1743563" y="4873752"/>
            <a:chExt cx="5619600" cy="145573"/>
          </a:xfrm>
        </p:grpSpPr>
        <p:cxnSp>
          <p:nvCxnSpPr>
            <p:cNvPr id="2614" name="Google Shape;2614;p16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15" name="Google Shape;2615;p16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16" name="Google Shape;2616;p168"/>
          <p:cNvGrpSpPr/>
          <p:nvPr/>
        </p:nvGrpSpPr>
        <p:grpSpPr>
          <a:xfrm>
            <a:off x="353700" y="4824497"/>
            <a:ext cx="1328830" cy="193219"/>
            <a:chOff x="353700" y="4873752"/>
            <a:chExt cx="1298700" cy="145573"/>
          </a:xfrm>
        </p:grpSpPr>
        <p:cxnSp>
          <p:nvCxnSpPr>
            <p:cNvPr id="2617" name="Google Shape;2617;p16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18" name="Google Shape;2618;p16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19" name="Google Shape;2619;p168"/>
          <p:cNvGrpSpPr/>
          <p:nvPr/>
        </p:nvGrpSpPr>
        <p:grpSpPr>
          <a:xfrm>
            <a:off x="434220" y="4896233"/>
            <a:ext cx="711190" cy="103003"/>
            <a:chOff x="239050" y="2332750"/>
            <a:chExt cx="7104800" cy="1029000"/>
          </a:xfrm>
        </p:grpSpPr>
        <p:sp>
          <p:nvSpPr>
            <p:cNvPr id="2620" name="Google Shape;2620;p16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21" name="Google Shape;2621;p16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Quote (Light)">
  <p:cSld name="SECTION_HEADER_1">
    <p:bg>
      <p:bgPr>
        <a:solidFill>
          <a:schemeClr val="accent2"/>
        </a:solidFill>
        <a:effectLst/>
      </p:bgPr>
    </p:bg>
    <p:spTree>
      <p:nvGrpSpPr>
        <p:cNvPr id="1" name="Shape 2622"/>
        <p:cNvGrpSpPr/>
        <p:nvPr/>
      </p:nvGrpSpPr>
      <p:grpSpPr>
        <a:xfrm>
          <a:off x="0" y="0"/>
          <a:ext cx="0" cy="0"/>
          <a:chOff x="0" y="0"/>
          <a:chExt cx="0" cy="0"/>
        </a:xfrm>
      </p:grpSpPr>
      <p:sp>
        <p:nvSpPr>
          <p:cNvPr id="2623" name="Google Shape;2623;p169"/>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000000"/>
              </a:buClr>
              <a:buSzPts val="4000"/>
              <a:buNone/>
              <a:defRPr sz="40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2624" name="Google Shape;2624;p16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625" name="Google Shape;2625;p169"/>
          <p:cNvGrpSpPr/>
          <p:nvPr/>
        </p:nvGrpSpPr>
        <p:grpSpPr>
          <a:xfrm>
            <a:off x="7450383" y="4824188"/>
            <a:ext cx="1341136" cy="199095"/>
            <a:chOff x="7452900" y="4873450"/>
            <a:chExt cx="1333800" cy="150000"/>
          </a:xfrm>
        </p:grpSpPr>
        <p:cxnSp>
          <p:nvCxnSpPr>
            <p:cNvPr id="2626" name="Google Shape;2626;p16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27" name="Google Shape;2627;p16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28" name="Google Shape;2628;p169"/>
          <p:cNvGrpSpPr/>
          <p:nvPr/>
        </p:nvGrpSpPr>
        <p:grpSpPr>
          <a:xfrm>
            <a:off x="1773929" y="4824397"/>
            <a:ext cx="5585320" cy="193219"/>
            <a:chOff x="1743563" y="4873752"/>
            <a:chExt cx="5619600" cy="145573"/>
          </a:xfrm>
        </p:grpSpPr>
        <p:cxnSp>
          <p:nvCxnSpPr>
            <p:cNvPr id="2629" name="Google Shape;2629;p16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30" name="Google Shape;2630;p16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31" name="Google Shape;2631;p169"/>
          <p:cNvGrpSpPr/>
          <p:nvPr/>
        </p:nvGrpSpPr>
        <p:grpSpPr>
          <a:xfrm>
            <a:off x="353700" y="4824497"/>
            <a:ext cx="1328830" cy="193219"/>
            <a:chOff x="353700" y="4873752"/>
            <a:chExt cx="1298700" cy="145573"/>
          </a:xfrm>
        </p:grpSpPr>
        <p:cxnSp>
          <p:nvCxnSpPr>
            <p:cNvPr id="2632" name="Google Shape;2632;p16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33" name="Google Shape;2633;p16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34" name="Google Shape;2634;p169"/>
          <p:cNvGrpSpPr/>
          <p:nvPr/>
        </p:nvGrpSpPr>
        <p:grpSpPr>
          <a:xfrm>
            <a:off x="434220" y="4896233"/>
            <a:ext cx="711190" cy="103003"/>
            <a:chOff x="239050" y="2332750"/>
            <a:chExt cx="7104800" cy="1029000"/>
          </a:xfrm>
        </p:grpSpPr>
        <p:sp>
          <p:nvSpPr>
            <p:cNvPr id="2635" name="Google Shape;2635;p16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36" name="Google Shape;2636;p16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Quote (Dark)">
  <p:cSld name="SECTION_HEADER_1_1">
    <p:bg>
      <p:bgPr>
        <a:solidFill>
          <a:schemeClr val="lt2"/>
        </a:solidFill>
        <a:effectLst/>
      </p:bgPr>
    </p:bg>
    <p:spTree>
      <p:nvGrpSpPr>
        <p:cNvPr id="1" name="Shape 2637"/>
        <p:cNvGrpSpPr/>
        <p:nvPr/>
      </p:nvGrpSpPr>
      <p:grpSpPr>
        <a:xfrm>
          <a:off x="0" y="0"/>
          <a:ext cx="0" cy="0"/>
          <a:chOff x="0" y="0"/>
          <a:chExt cx="0" cy="0"/>
        </a:xfrm>
      </p:grpSpPr>
      <p:sp>
        <p:nvSpPr>
          <p:cNvPr id="2638" name="Google Shape;2638;p170"/>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2639" name="Google Shape;2639;p17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640" name="Google Shape;2640;p170"/>
          <p:cNvGrpSpPr/>
          <p:nvPr/>
        </p:nvGrpSpPr>
        <p:grpSpPr>
          <a:xfrm>
            <a:off x="7450383" y="4824188"/>
            <a:ext cx="1341136" cy="199095"/>
            <a:chOff x="7452900" y="4873450"/>
            <a:chExt cx="1333800" cy="150000"/>
          </a:xfrm>
        </p:grpSpPr>
        <p:cxnSp>
          <p:nvCxnSpPr>
            <p:cNvPr id="2641" name="Google Shape;2641;p17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42" name="Google Shape;2642;p17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43" name="Google Shape;2643;p170"/>
          <p:cNvGrpSpPr/>
          <p:nvPr/>
        </p:nvGrpSpPr>
        <p:grpSpPr>
          <a:xfrm>
            <a:off x="1773929" y="4824397"/>
            <a:ext cx="5585320" cy="193219"/>
            <a:chOff x="1743563" y="4873752"/>
            <a:chExt cx="5619600" cy="145573"/>
          </a:xfrm>
        </p:grpSpPr>
        <p:cxnSp>
          <p:nvCxnSpPr>
            <p:cNvPr id="2644" name="Google Shape;2644;p17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45" name="Google Shape;2645;p17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46" name="Google Shape;2646;p170"/>
          <p:cNvGrpSpPr/>
          <p:nvPr/>
        </p:nvGrpSpPr>
        <p:grpSpPr>
          <a:xfrm>
            <a:off x="353700" y="4824497"/>
            <a:ext cx="1328830" cy="193219"/>
            <a:chOff x="353700" y="4873752"/>
            <a:chExt cx="1298700" cy="145573"/>
          </a:xfrm>
        </p:grpSpPr>
        <p:cxnSp>
          <p:nvCxnSpPr>
            <p:cNvPr id="2647" name="Google Shape;2647;p17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48" name="Google Shape;2648;p17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49" name="Google Shape;2649;p170"/>
          <p:cNvGrpSpPr/>
          <p:nvPr/>
        </p:nvGrpSpPr>
        <p:grpSpPr>
          <a:xfrm>
            <a:off x="434220" y="4896233"/>
            <a:ext cx="711190" cy="103003"/>
            <a:chOff x="239050" y="2332750"/>
            <a:chExt cx="7104800" cy="1029000"/>
          </a:xfrm>
        </p:grpSpPr>
        <p:sp>
          <p:nvSpPr>
            <p:cNvPr id="2650" name="Google Shape;2650;p17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51" name="Google Shape;2651;p17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Quote + Image (Light)">
  <p:cSld name="SECTION_HEADER_1_1_1">
    <p:bg>
      <p:bgPr>
        <a:solidFill>
          <a:schemeClr val="accent2"/>
        </a:solidFill>
        <a:effectLst/>
      </p:bgPr>
    </p:bg>
    <p:spTree>
      <p:nvGrpSpPr>
        <p:cNvPr id="1" name="Shape 2652"/>
        <p:cNvGrpSpPr/>
        <p:nvPr/>
      </p:nvGrpSpPr>
      <p:grpSpPr>
        <a:xfrm>
          <a:off x="0" y="0"/>
          <a:ext cx="0" cy="0"/>
          <a:chOff x="0" y="0"/>
          <a:chExt cx="0" cy="0"/>
        </a:xfrm>
      </p:grpSpPr>
      <p:sp>
        <p:nvSpPr>
          <p:cNvPr id="2653" name="Google Shape;2653;p171"/>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654" name="Google Shape;2654;p17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655" name="Google Shape;2655;p171"/>
          <p:cNvGrpSpPr/>
          <p:nvPr/>
        </p:nvGrpSpPr>
        <p:grpSpPr>
          <a:xfrm>
            <a:off x="7450383" y="4824188"/>
            <a:ext cx="1341136" cy="199095"/>
            <a:chOff x="7452900" y="4873450"/>
            <a:chExt cx="1333800" cy="150000"/>
          </a:xfrm>
        </p:grpSpPr>
        <p:cxnSp>
          <p:nvCxnSpPr>
            <p:cNvPr id="2656" name="Google Shape;2656;p17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57" name="Google Shape;2657;p17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58" name="Google Shape;2658;p171"/>
          <p:cNvGrpSpPr/>
          <p:nvPr/>
        </p:nvGrpSpPr>
        <p:grpSpPr>
          <a:xfrm>
            <a:off x="1773929" y="4824397"/>
            <a:ext cx="5585320" cy="193219"/>
            <a:chOff x="1743563" y="4873752"/>
            <a:chExt cx="5619600" cy="145573"/>
          </a:xfrm>
        </p:grpSpPr>
        <p:cxnSp>
          <p:nvCxnSpPr>
            <p:cNvPr id="2659" name="Google Shape;2659;p17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60" name="Google Shape;2660;p17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61" name="Google Shape;2661;p171"/>
          <p:cNvGrpSpPr/>
          <p:nvPr/>
        </p:nvGrpSpPr>
        <p:grpSpPr>
          <a:xfrm>
            <a:off x="353700" y="4824497"/>
            <a:ext cx="1328830" cy="193219"/>
            <a:chOff x="353700" y="4873752"/>
            <a:chExt cx="1298700" cy="145573"/>
          </a:xfrm>
        </p:grpSpPr>
        <p:cxnSp>
          <p:nvCxnSpPr>
            <p:cNvPr id="2662" name="Google Shape;2662;p17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63" name="Google Shape;2663;p17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64" name="Google Shape;2664;p171"/>
          <p:cNvGrpSpPr/>
          <p:nvPr/>
        </p:nvGrpSpPr>
        <p:grpSpPr>
          <a:xfrm>
            <a:off x="434220" y="4896233"/>
            <a:ext cx="711190" cy="103003"/>
            <a:chOff x="239050" y="2332750"/>
            <a:chExt cx="7104800" cy="1029000"/>
          </a:xfrm>
        </p:grpSpPr>
        <p:sp>
          <p:nvSpPr>
            <p:cNvPr id="2665" name="Google Shape;2665;p17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66" name="Google Shape;2666;p17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Quote + Image (Dark)">
  <p:cSld name="SECTION_HEADER_1_1_1_2">
    <p:bg>
      <p:bgPr>
        <a:solidFill>
          <a:schemeClr val="lt2"/>
        </a:solidFill>
        <a:effectLst/>
      </p:bgPr>
    </p:bg>
    <p:spTree>
      <p:nvGrpSpPr>
        <p:cNvPr id="1" name="Shape 2667"/>
        <p:cNvGrpSpPr/>
        <p:nvPr/>
      </p:nvGrpSpPr>
      <p:grpSpPr>
        <a:xfrm>
          <a:off x="0" y="0"/>
          <a:ext cx="0" cy="0"/>
          <a:chOff x="0" y="0"/>
          <a:chExt cx="0" cy="0"/>
        </a:xfrm>
      </p:grpSpPr>
      <p:sp>
        <p:nvSpPr>
          <p:cNvPr id="2668" name="Google Shape;2668;p172"/>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669" name="Google Shape;2669;p17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670" name="Google Shape;2670;p172"/>
          <p:cNvGrpSpPr/>
          <p:nvPr/>
        </p:nvGrpSpPr>
        <p:grpSpPr>
          <a:xfrm>
            <a:off x="7450383" y="4824188"/>
            <a:ext cx="1341136" cy="199095"/>
            <a:chOff x="7452900" y="4873450"/>
            <a:chExt cx="1333800" cy="150000"/>
          </a:xfrm>
        </p:grpSpPr>
        <p:cxnSp>
          <p:nvCxnSpPr>
            <p:cNvPr id="2671" name="Google Shape;2671;p17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72" name="Google Shape;2672;p17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73" name="Google Shape;2673;p172"/>
          <p:cNvGrpSpPr/>
          <p:nvPr/>
        </p:nvGrpSpPr>
        <p:grpSpPr>
          <a:xfrm>
            <a:off x="1773929" y="4824397"/>
            <a:ext cx="5585320" cy="193219"/>
            <a:chOff x="1743563" y="4873752"/>
            <a:chExt cx="5619600" cy="145573"/>
          </a:xfrm>
        </p:grpSpPr>
        <p:cxnSp>
          <p:nvCxnSpPr>
            <p:cNvPr id="2674" name="Google Shape;2674;p17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75" name="Google Shape;2675;p17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76" name="Google Shape;2676;p172"/>
          <p:cNvGrpSpPr/>
          <p:nvPr/>
        </p:nvGrpSpPr>
        <p:grpSpPr>
          <a:xfrm>
            <a:off x="353700" y="4824497"/>
            <a:ext cx="1328830" cy="193219"/>
            <a:chOff x="353700" y="4873752"/>
            <a:chExt cx="1298700" cy="145573"/>
          </a:xfrm>
        </p:grpSpPr>
        <p:cxnSp>
          <p:nvCxnSpPr>
            <p:cNvPr id="2677" name="Google Shape;2677;p17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78" name="Google Shape;2678;p17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79" name="Google Shape;2679;p172"/>
          <p:cNvGrpSpPr/>
          <p:nvPr/>
        </p:nvGrpSpPr>
        <p:grpSpPr>
          <a:xfrm>
            <a:off x="434220" y="4896233"/>
            <a:ext cx="711190" cy="103003"/>
            <a:chOff x="239050" y="2332750"/>
            <a:chExt cx="7104800" cy="1029000"/>
          </a:xfrm>
        </p:grpSpPr>
        <p:sp>
          <p:nvSpPr>
            <p:cNvPr id="2680" name="Google Shape;2680;p17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81" name="Google Shape;2681;p17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 Full Bleed Image">
  <p:cSld name="SECTION_HEADER_1_1_1_1">
    <p:bg>
      <p:bgPr>
        <a:solidFill>
          <a:srgbClr val="000000"/>
        </a:solidFill>
        <a:effectLst/>
      </p:bgPr>
    </p:bg>
    <p:spTree>
      <p:nvGrpSpPr>
        <p:cNvPr id="1" name="Shape 2682"/>
        <p:cNvGrpSpPr/>
        <p:nvPr/>
      </p:nvGrpSpPr>
      <p:grpSpPr>
        <a:xfrm>
          <a:off x="0" y="0"/>
          <a:ext cx="0" cy="0"/>
          <a:chOff x="0" y="0"/>
          <a:chExt cx="0" cy="0"/>
        </a:xfrm>
      </p:grpSpPr>
      <p:sp>
        <p:nvSpPr>
          <p:cNvPr id="2683" name="Google Shape;2683;p173"/>
          <p:cNvSpPr/>
          <p:nvPr/>
        </p:nvSpPr>
        <p:spPr>
          <a:xfrm>
            <a:off x="0" y="-12"/>
            <a:ext cx="9144000" cy="5143500"/>
          </a:xfrm>
          <a:prstGeom prst="rect">
            <a:avLst/>
          </a:pr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3"/>
          <p:cNvSpPr txBox="1">
            <a:spLocks noGrp="1"/>
          </p:cNvSpPr>
          <p:nvPr>
            <p:ph type="title"/>
          </p:nvPr>
        </p:nvSpPr>
        <p:spPr>
          <a:xfrm>
            <a:off x="353700" y="365760"/>
            <a:ext cx="6292200" cy="3665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Agenda">
  <p:cSld name="TITLE_AND_BODY_1">
    <p:bg>
      <p:bgPr>
        <a:solidFill>
          <a:schemeClr val="accent2"/>
        </a:solidFill>
        <a:effectLst/>
      </p:bgPr>
    </p:bg>
    <p:spTree>
      <p:nvGrpSpPr>
        <p:cNvPr id="1" name="Shape 2685"/>
        <p:cNvGrpSpPr/>
        <p:nvPr/>
      </p:nvGrpSpPr>
      <p:grpSpPr>
        <a:xfrm>
          <a:off x="0" y="0"/>
          <a:ext cx="0" cy="0"/>
          <a:chOff x="0" y="0"/>
          <a:chExt cx="0" cy="0"/>
        </a:xfrm>
      </p:grpSpPr>
      <p:sp>
        <p:nvSpPr>
          <p:cNvPr id="2686" name="Google Shape;2686;p174"/>
          <p:cNvSpPr txBox="1">
            <a:spLocks noGrp="1"/>
          </p:cNvSpPr>
          <p:nvPr>
            <p:ph type="body" idx="1"/>
          </p:nvPr>
        </p:nvSpPr>
        <p:spPr>
          <a:xfrm>
            <a:off x="356616" y="1190525"/>
            <a:ext cx="4178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2687" name="Google Shape;2687;p174"/>
          <p:cNvSpPr txBox="1">
            <a:spLocks noGrp="1"/>
          </p:cNvSpPr>
          <p:nvPr>
            <p:ph type="body" idx="2"/>
          </p:nvPr>
        </p:nvSpPr>
        <p:spPr>
          <a:xfrm>
            <a:off x="4608575" y="1190525"/>
            <a:ext cx="4181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2688" name="Google Shape;2688;p174"/>
          <p:cNvSpPr txBox="1">
            <a:spLocks noGrp="1"/>
          </p:cNvSpPr>
          <p:nvPr>
            <p:ph type="title"/>
          </p:nvPr>
        </p:nvSpPr>
        <p:spPr>
          <a:xfrm>
            <a:off x="352050" y="219456"/>
            <a:ext cx="8439900" cy="572700"/>
          </a:xfrm>
          <a:prstGeom prst="rect">
            <a:avLst/>
          </a:prstGeom>
        </p:spPr>
        <p:txBody>
          <a:bodyPr spcFirstLastPara="1" wrap="square" lIns="0" tIns="0" rIns="0" bIns="0" anchor="t" anchorCtr="0">
            <a:noAutofit/>
          </a:bodyPr>
          <a:lstStyle>
            <a:lvl1pPr lvl="0" rtl="0">
              <a:spcBef>
                <a:spcPts val="0"/>
              </a:spcBef>
              <a:spcAft>
                <a:spcPts val="0"/>
              </a:spcAft>
              <a:buClr>
                <a:srgbClr val="000000"/>
              </a:buClr>
              <a:buSzPts val="4000"/>
              <a:buNone/>
              <a:defRPr sz="4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89" name="Google Shape;2689;p174"/>
          <p:cNvGrpSpPr/>
          <p:nvPr/>
        </p:nvGrpSpPr>
        <p:grpSpPr>
          <a:xfrm>
            <a:off x="7450383" y="4824188"/>
            <a:ext cx="1341136" cy="199095"/>
            <a:chOff x="7452900" y="4873450"/>
            <a:chExt cx="1333800" cy="150000"/>
          </a:xfrm>
        </p:grpSpPr>
        <p:cxnSp>
          <p:nvCxnSpPr>
            <p:cNvPr id="2690" name="Google Shape;2690;p17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91" name="Google Shape;2691;p17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92" name="Google Shape;2692;p174"/>
          <p:cNvGrpSpPr/>
          <p:nvPr/>
        </p:nvGrpSpPr>
        <p:grpSpPr>
          <a:xfrm>
            <a:off x="1773929" y="4824397"/>
            <a:ext cx="5585320" cy="193219"/>
            <a:chOff x="1743563" y="4873752"/>
            <a:chExt cx="5619600" cy="145573"/>
          </a:xfrm>
        </p:grpSpPr>
        <p:cxnSp>
          <p:nvCxnSpPr>
            <p:cNvPr id="2693" name="Google Shape;2693;p17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94" name="Google Shape;2694;p17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95" name="Google Shape;2695;p174"/>
          <p:cNvGrpSpPr/>
          <p:nvPr/>
        </p:nvGrpSpPr>
        <p:grpSpPr>
          <a:xfrm>
            <a:off x="353700" y="4824497"/>
            <a:ext cx="1328830" cy="193219"/>
            <a:chOff x="353700" y="4873752"/>
            <a:chExt cx="1298700" cy="145573"/>
          </a:xfrm>
        </p:grpSpPr>
        <p:cxnSp>
          <p:nvCxnSpPr>
            <p:cNvPr id="2696" name="Google Shape;2696;p17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97" name="Google Shape;2697;p17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698" name="Google Shape;2698;p17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699" name="Google Shape;2699;p174"/>
          <p:cNvGrpSpPr/>
          <p:nvPr/>
        </p:nvGrpSpPr>
        <p:grpSpPr>
          <a:xfrm>
            <a:off x="434220" y="4896233"/>
            <a:ext cx="711190" cy="103003"/>
            <a:chOff x="239050" y="2332750"/>
            <a:chExt cx="7104800" cy="1029000"/>
          </a:xfrm>
        </p:grpSpPr>
        <p:sp>
          <p:nvSpPr>
            <p:cNvPr id="2700" name="Google Shape;2700;p17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01" name="Google Shape;2701;p17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Presenters – max. 6">
  <p:cSld name="TITLE_AND_BODY_1_1">
    <p:bg>
      <p:bgPr>
        <a:solidFill>
          <a:srgbClr val="FFFFFF"/>
        </a:solidFill>
        <a:effectLst/>
      </p:bgPr>
    </p:bg>
    <p:spTree>
      <p:nvGrpSpPr>
        <p:cNvPr id="1" name="Shape 2702"/>
        <p:cNvGrpSpPr/>
        <p:nvPr/>
      </p:nvGrpSpPr>
      <p:grpSpPr>
        <a:xfrm>
          <a:off x="0" y="0"/>
          <a:ext cx="0" cy="0"/>
          <a:chOff x="0" y="0"/>
          <a:chExt cx="0" cy="0"/>
        </a:xfrm>
      </p:grpSpPr>
      <p:sp>
        <p:nvSpPr>
          <p:cNvPr id="2703" name="Google Shape;2703;p175"/>
          <p:cNvSpPr txBox="1">
            <a:spLocks noGrp="1"/>
          </p:cNvSpPr>
          <p:nvPr>
            <p:ph type="body" idx="1"/>
          </p:nvPr>
        </p:nvSpPr>
        <p:spPr>
          <a:xfrm>
            <a:off x="17739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AutoNum type="arabicPeriod"/>
              <a:defRPr sz="800">
                <a:latin typeface="Inter"/>
                <a:ea typeface="Inter"/>
                <a:cs typeface="Inter"/>
                <a:sym typeface="Inter"/>
              </a:defRPr>
            </a:lvl1pPr>
            <a:lvl2pPr marL="914400" lvl="1" indent="-279400" rtl="0">
              <a:spcBef>
                <a:spcPts val="1600"/>
              </a:spcBef>
              <a:spcAft>
                <a:spcPts val="0"/>
              </a:spcAft>
              <a:buSzPts val="800"/>
              <a:buFont typeface="Inter"/>
              <a:buAutoNum type="alphaLcPeriod"/>
              <a:defRPr sz="800">
                <a:latin typeface="Inter"/>
                <a:ea typeface="Inter"/>
                <a:cs typeface="Inter"/>
                <a:sym typeface="Inter"/>
              </a:defRPr>
            </a:lvl2pPr>
            <a:lvl3pPr marL="1371600" lvl="2" indent="-279400" rtl="0">
              <a:spcBef>
                <a:spcPts val="1600"/>
              </a:spcBef>
              <a:spcAft>
                <a:spcPts val="0"/>
              </a:spcAft>
              <a:buSzPts val="800"/>
              <a:buFont typeface="Inter"/>
              <a:buAutoNum type="romanLcPeriod"/>
              <a:defRPr sz="800">
                <a:latin typeface="Inter"/>
                <a:ea typeface="Inter"/>
                <a:cs typeface="Inter"/>
                <a:sym typeface="Inter"/>
              </a:defRPr>
            </a:lvl3pPr>
            <a:lvl4pPr marL="1828800" lvl="3" indent="-279400" rtl="0">
              <a:spcBef>
                <a:spcPts val="1600"/>
              </a:spcBef>
              <a:spcAft>
                <a:spcPts val="0"/>
              </a:spcAft>
              <a:buSzPts val="800"/>
              <a:buFont typeface="Inter"/>
              <a:buAutoNum type="arabicPeriod"/>
              <a:defRPr sz="800">
                <a:latin typeface="Inter"/>
                <a:ea typeface="Inter"/>
                <a:cs typeface="Inter"/>
                <a:sym typeface="Inter"/>
              </a:defRPr>
            </a:lvl4pPr>
            <a:lvl5pPr marL="2286000" lvl="4" indent="-279400" rtl="0">
              <a:spcBef>
                <a:spcPts val="1600"/>
              </a:spcBef>
              <a:spcAft>
                <a:spcPts val="0"/>
              </a:spcAft>
              <a:buSzPts val="800"/>
              <a:buFont typeface="Inter"/>
              <a:buAutoNum type="alphaLcPeriod"/>
              <a:defRPr sz="800">
                <a:latin typeface="Inter"/>
                <a:ea typeface="Inter"/>
                <a:cs typeface="Inter"/>
                <a:sym typeface="Inter"/>
              </a:defRPr>
            </a:lvl5pPr>
            <a:lvl6pPr marL="2743200" lvl="5" indent="-279400" rtl="0">
              <a:spcBef>
                <a:spcPts val="1600"/>
              </a:spcBef>
              <a:spcAft>
                <a:spcPts val="0"/>
              </a:spcAft>
              <a:buSzPts val="800"/>
              <a:buFont typeface="Inter"/>
              <a:buAutoNum type="romanLcPeriod"/>
              <a:defRPr sz="800">
                <a:latin typeface="Inter"/>
                <a:ea typeface="Inter"/>
                <a:cs typeface="Inter"/>
                <a:sym typeface="Inter"/>
              </a:defRPr>
            </a:lvl6pPr>
            <a:lvl7pPr marL="3200400" lvl="6" indent="-279400" rtl="0">
              <a:spcBef>
                <a:spcPts val="1600"/>
              </a:spcBef>
              <a:spcAft>
                <a:spcPts val="0"/>
              </a:spcAft>
              <a:buSzPts val="800"/>
              <a:buFont typeface="Inter"/>
              <a:buAutoNum type="arabicPeriod"/>
              <a:defRPr sz="800">
                <a:latin typeface="Inter"/>
                <a:ea typeface="Inter"/>
                <a:cs typeface="Inter"/>
                <a:sym typeface="Inter"/>
              </a:defRPr>
            </a:lvl7pPr>
            <a:lvl8pPr marL="3657600" lvl="7" indent="-279400" rtl="0">
              <a:spcBef>
                <a:spcPts val="1600"/>
              </a:spcBef>
              <a:spcAft>
                <a:spcPts val="0"/>
              </a:spcAft>
              <a:buSzPts val="800"/>
              <a:buFont typeface="Inter"/>
              <a:buAutoNum type="alphaLcPeriod"/>
              <a:defRPr sz="800">
                <a:latin typeface="Inter"/>
                <a:ea typeface="Inter"/>
                <a:cs typeface="Inter"/>
                <a:sym typeface="Inter"/>
              </a:defRPr>
            </a:lvl8pPr>
            <a:lvl9pPr marL="4114800" lvl="8" indent="-279400" rtl="0">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2704" name="Google Shape;2704;p175"/>
          <p:cNvSpPr txBox="1">
            <a:spLocks noGrp="1"/>
          </p:cNvSpPr>
          <p:nvPr>
            <p:ph type="body" idx="2"/>
          </p:nvPr>
        </p:nvSpPr>
        <p:spPr>
          <a:xfrm>
            <a:off x="1782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705" name="Google Shape;2705;p175"/>
          <p:cNvSpPr txBox="1">
            <a:spLocks noGrp="1"/>
          </p:cNvSpPr>
          <p:nvPr>
            <p:ph type="body" idx="3"/>
          </p:nvPr>
        </p:nvSpPr>
        <p:spPr>
          <a:xfrm>
            <a:off x="4611050"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706" name="Google Shape;2706;p175"/>
          <p:cNvSpPr txBox="1">
            <a:spLocks noGrp="1"/>
          </p:cNvSpPr>
          <p:nvPr>
            <p:ph type="body" idx="4"/>
          </p:nvPr>
        </p:nvSpPr>
        <p:spPr>
          <a:xfrm>
            <a:off x="4611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707" name="Google Shape;2707;p175"/>
          <p:cNvSpPr txBox="1">
            <a:spLocks noGrp="1"/>
          </p:cNvSpPr>
          <p:nvPr>
            <p:ph type="body" idx="5"/>
          </p:nvPr>
        </p:nvSpPr>
        <p:spPr>
          <a:xfrm>
            <a:off x="74505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708" name="Google Shape;2708;p175"/>
          <p:cNvSpPr txBox="1">
            <a:spLocks noGrp="1"/>
          </p:cNvSpPr>
          <p:nvPr>
            <p:ph type="body" idx="6"/>
          </p:nvPr>
        </p:nvSpPr>
        <p:spPr>
          <a:xfrm>
            <a:off x="7450525"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2709" name="Google Shape;2709;p17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2710" name="Google Shape;2710;p175"/>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grpSp>
        <p:nvGrpSpPr>
          <p:cNvPr id="2711" name="Google Shape;2711;p175"/>
          <p:cNvGrpSpPr/>
          <p:nvPr/>
        </p:nvGrpSpPr>
        <p:grpSpPr>
          <a:xfrm>
            <a:off x="7450383" y="4824188"/>
            <a:ext cx="1341136" cy="199095"/>
            <a:chOff x="7452900" y="4873450"/>
            <a:chExt cx="1333800" cy="150000"/>
          </a:xfrm>
        </p:grpSpPr>
        <p:cxnSp>
          <p:nvCxnSpPr>
            <p:cNvPr id="2712" name="Google Shape;2712;p17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13" name="Google Shape;2713;p17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14" name="Google Shape;2714;p175"/>
          <p:cNvGrpSpPr/>
          <p:nvPr/>
        </p:nvGrpSpPr>
        <p:grpSpPr>
          <a:xfrm>
            <a:off x="1773929" y="4824397"/>
            <a:ext cx="5585320" cy="193219"/>
            <a:chOff x="1743563" y="4873752"/>
            <a:chExt cx="5619600" cy="145573"/>
          </a:xfrm>
        </p:grpSpPr>
        <p:cxnSp>
          <p:nvCxnSpPr>
            <p:cNvPr id="2715" name="Google Shape;2715;p17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16" name="Google Shape;2716;p17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717" name="Google Shape;2717;p175"/>
          <p:cNvGrpSpPr/>
          <p:nvPr/>
        </p:nvGrpSpPr>
        <p:grpSpPr>
          <a:xfrm>
            <a:off x="353700" y="4824497"/>
            <a:ext cx="1328830" cy="193219"/>
            <a:chOff x="353700" y="4873752"/>
            <a:chExt cx="1298700" cy="145573"/>
          </a:xfrm>
        </p:grpSpPr>
        <p:cxnSp>
          <p:nvCxnSpPr>
            <p:cNvPr id="2718" name="Google Shape;2718;p17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19" name="Google Shape;2719;p17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20" name="Google Shape;2720;p175"/>
          <p:cNvGrpSpPr/>
          <p:nvPr/>
        </p:nvGrpSpPr>
        <p:grpSpPr>
          <a:xfrm>
            <a:off x="434220" y="4896233"/>
            <a:ext cx="711190" cy="103003"/>
            <a:chOff x="239050" y="2332750"/>
            <a:chExt cx="7104800" cy="1029000"/>
          </a:xfrm>
        </p:grpSpPr>
        <p:sp>
          <p:nvSpPr>
            <p:cNvPr id="2721" name="Google Shape;2721;p17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22" name="Google Shape;2722;p17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Presenters – 4">
  <p:cSld name="TITLE_AND_BODY_1_1_2">
    <p:bg>
      <p:bgPr>
        <a:solidFill>
          <a:srgbClr val="FFFFFF"/>
        </a:solidFill>
        <a:effectLst/>
      </p:bgPr>
    </p:bg>
    <p:spTree>
      <p:nvGrpSpPr>
        <p:cNvPr id="1" name="Shape 2723"/>
        <p:cNvGrpSpPr/>
        <p:nvPr/>
      </p:nvGrpSpPr>
      <p:grpSpPr>
        <a:xfrm>
          <a:off x="0" y="0"/>
          <a:ext cx="0" cy="0"/>
          <a:chOff x="0" y="0"/>
          <a:chExt cx="0" cy="0"/>
        </a:xfrm>
      </p:grpSpPr>
      <p:sp>
        <p:nvSpPr>
          <p:cNvPr id="2724" name="Google Shape;2724;p17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2725" name="Google Shape;2725;p176"/>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726" name="Google Shape;2726;p176"/>
          <p:cNvSpPr txBox="1">
            <a:spLocks noGrp="1"/>
          </p:cNvSpPr>
          <p:nvPr>
            <p:ph type="body" idx="1"/>
          </p:nvPr>
        </p:nvSpPr>
        <p:spPr>
          <a:xfrm>
            <a:off x="353700"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2727" name="Google Shape;2727;p176"/>
          <p:cNvCxnSpPr/>
          <p:nvPr/>
        </p:nvCxnSpPr>
        <p:spPr>
          <a:xfrm>
            <a:off x="353700"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2728" name="Google Shape;2728;p176"/>
          <p:cNvCxnSpPr/>
          <p:nvPr/>
        </p:nvCxnSpPr>
        <p:spPr>
          <a:xfrm>
            <a:off x="247802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2729" name="Google Shape;2729;p176"/>
          <p:cNvCxnSpPr/>
          <p:nvPr/>
        </p:nvCxnSpPr>
        <p:spPr>
          <a:xfrm>
            <a:off x="460857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2730" name="Google Shape;2730;p176"/>
          <p:cNvCxnSpPr/>
          <p:nvPr/>
        </p:nvCxnSpPr>
        <p:spPr>
          <a:xfrm>
            <a:off x="6737300" y="1502500"/>
            <a:ext cx="0" cy="2388600"/>
          </a:xfrm>
          <a:prstGeom prst="straightConnector1">
            <a:avLst/>
          </a:prstGeom>
          <a:noFill/>
          <a:ln w="9525" cap="flat" cmpd="sng">
            <a:solidFill>
              <a:srgbClr val="CCCCCC"/>
            </a:solidFill>
            <a:prstDash val="solid"/>
            <a:round/>
            <a:headEnd type="none" w="med" len="med"/>
            <a:tailEnd type="none" w="med" len="med"/>
          </a:ln>
        </p:spPr>
      </p:cxnSp>
      <p:sp>
        <p:nvSpPr>
          <p:cNvPr id="2731" name="Google Shape;2731;p176"/>
          <p:cNvSpPr txBox="1">
            <a:spLocks noGrp="1"/>
          </p:cNvSpPr>
          <p:nvPr>
            <p:ph type="body" idx="2"/>
          </p:nvPr>
        </p:nvSpPr>
        <p:spPr>
          <a:xfrm>
            <a:off x="2481141"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732" name="Google Shape;2732;p176"/>
          <p:cNvSpPr txBox="1">
            <a:spLocks noGrp="1"/>
          </p:cNvSpPr>
          <p:nvPr>
            <p:ph type="body" idx="3"/>
          </p:nvPr>
        </p:nvSpPr>
        <p:spPr>
          <a:xfrm>
            <a:off x="4609219"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733" name="Google Shape;2733;p176"/>
          <p:cNvSpPr txBox="1">
            <a:spLocks noGrp="1"/>
          </p:cNvSpPr>
          <p:nvPr>
            <p:ph type="body" idx="4"/>
          </p:nvPr>
        </p:nvSpPr>
        <p:spPr>
          <a:xfrm>
            <a:off x="6739122"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2734" name="Google Shape;2734;p176"/>
          <p:cNvGrpSpPr/>
          <p:nvPr/>
        </p:nvGrpSpPr>
        <p:grpSpPr>
          <a:xfrm>
            <a:off x="7450383" y="4824188"/>
            <a:ext cx="1341136" cy="199095"/>
            <a:chOff x="7452900" y="4873450"/>
            <a:chExt cx="1333800" cy="150000"/>
          </a:xfrm>
        </p:grpSpPr>
        <p:cxnSp>
          <p:nvCxnSpPr>
            <p:cNvPr id="2735" name="Google Shape;2735;p17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36" name="Google Shape;2736;p17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37" name="Google Shape;2737;p176"/>
          <p:cNvGrpSpPr/>
          <p:nvPr/>
        </p:nvGrpSpPr>
        <p:grpSpPr>
          <a:xfrm>
            <a:off x="1773929" y="4824397"/>
            <a:ext cx="5585320" cy="193219"/>
            <a:chOff x="1743563" y="4873752"/>
            <a:chExt cx="5619600" cy="145573"/>
          </a:xfrm>
        </p:grpSpPr>
        <p:cxnSp>
          <p:nvCxnSpPr>
            <p:cNvPr id="2738" name="Google Shape;2738;p17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39" name="Google Shape;2739;p17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740" name="Google Shape;2740;p176"/>
          <p:cNvGrpSpPr/>
          <p:nvPr/>
        </p:nvGrpSpPr>
        <p:grpSpPr>
          <a:xfrm>
            <a:off x="353700" y="4824497"/>
            <a:ext cx="1328830" cy="193219"/>
            <a:chOff x="353700" y="4873752"/>
            <a:chExt cx="1298700" cy="145573"/>
          </a:xfrm>
        </p:grpSpPr>
        <p:cxnSp>
          <p:nvCxnSpPr>
            <p:cNvPr id="2741" name="Google Shape;2741;p17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42" name="Google Shape;2742;p17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43" name="Google Shape;2743;p176"/>
          <p:cNvGrpSpPr/>
          <p:nvPr/>
        </p:nvGrpSpPr>
        <p:grpSpPr>
          <a:xfrm>
            <a:off x="434220" y="4896233"/>
            <a:ext cx="711190" cy="103003"/>
            <a:chOff x="239050" y="2332750"/>
            <a:chExt cx="7104800" cy="1029000"/>
          </a:xfrm>
        </p:grpSpPr>
        <p:sp>
          <p:nvSpPr>
            <p:cNvPr id="2744" name="Google Shape;2744;p17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45" name="Google Shape;2745;p17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Presenters – 3">
  <p:cSld name="TITLE_AND_BODY_1_1_1">
    <p:bg>
      <p:bgPr>
        <a:solidFill>
          <a:srgbClr val="FFFFFF"/>
        </a:solidFill>
        <a:effectLst/>
      </p:bgPr>
    </p:bg>
    <p:spTree>
      <p:nvGrpSpPr>
        <p:cNvPr id="1" name="Shape 2746"/>
        <p:cNvGrpSpPr/>
        <p:nvPr/>
      </p:nvGrpSpPr>
      <p:grpSpPr>
        <a:xfrm>
          <a:off x="0" y="0"/>
          <a:ext cx="0" cy="0"/>
          <a:chOff x="0" y="0"/>
          <a:chExt cx="0" cy="0"/>
        </a:xfrm>
      </p:grpSpPr>
      <p:sp>
        <p:nvSpPr>
          <p:cNvPr id="2747" name="Google Shape;2747;p177"/>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748" name="Google Shape;2748;p177"/>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749" name="Google Shape;2749;p177"/>
          <p:cNvSpPr txBox="1">
            <a:spLocks noGrp="1"/>
          </p:cNvSpPr>
          <p:nvPr>
            <p:ph type="body" idx="3"/>
          </p:nvPr>
        </p:nvSpPr>
        <p:spPr>
          <a:xfrm>
            <a:off x="603715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750" name="Google Shape;2750;p177"/>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cxnSp>
        <p:nvCxnSpPr>
          <p:cNvPr id="2751" name="Google Shape;2751;p177"/>
          <p:cNvCxnSpPr/>
          <p:nvPr/>
        </p:nvCxnSpPr>
        <p:spPr>
          <a:xfrm>
            <a:off x="35370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2752" name="Google Shape;2752;p177"/>
          <p:cNvCxnSpPr/>
          <p:nvPr/>
        </p:nvCxnSpPr>
        <p:spPr>
          <a:xfrm>
            <a:off x="319125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2753" name="Google Shape;2753;p177"/>
          <p:cNvCxnSpPr/>
          <p:nvPr/>
        </p:nvCxnSpPr>
        <p:spPr>
          <a:xfrm>
            <a:off x="6033200" y="1269150"/>
            <a:ext cx="0" cy="2880300"/>
          </a:xfrm>
          <a:prstGeom prst="straightConnector1">
            <a:avLst/>
          </a:prstGeom>
          <a:noFill/>
          <a:ln w="9525" cap="flat" cmpd="sng">
            <a:solidFill>
              <a:srgbClr val="CCCCCC"/>
            </a:solidFill>
            <a:prstDash val="solid"/>
            <a:round/>
            <a:headEnd type="none" w="med" len="med"/>
            <a:tailEnd type="none" w="med" len="med"/>
          </a:ln>
        </p:spPr>
      </p:cxnSp>
      <p:sp>
        <p:nvSpPr>
          <p:cNvPr id="2754" name="Google Shape;2754;p17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755" name="Google Shape;2755;p177"/>
          <p:cNvGrpSpPr/>
          <p:nvPr/>
        </p:nvGrpSpPr>
        <p:grpSpPr>
          <a:xfrm>
            <a:off x="7450383" y="4824188"/>
            <a:ext cx="1341136" cy="199095"/>
            <a:chOff x="7452900" y="4873450"/>
            <a:chExt cx="1333800" cy="150000"/>
          </a:xfrm>
        </p:grpSpPr>
        <p:cxnSp>
          <p:nvCxnSpPr>
            <p:cNvPr id="2756" name="Google Shape;2756;p17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57" name="Google Shape;2757;p17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58" name="Google Shape;2758;p177"/>
          <p:cNvGrpSpPr/>
          <p:nvPr/>
        </p:nvGrpSpPr>
        <p:grpSpPr>
          <a:xfrm>
            <a:off x="1773929" y="4824397"/>
            <a:ext cx="5585320" cy="193219"/>
            <a:chOff x="1743563" y="4873752"/>
            <a:chExt cx="5619600" cy="145573"/>
          </a:xfrm>
        </p:grpSpPr>
        <p:cxnSp>
          <p:nvCxnSpPr>
            <p:cNvPr id="2759" name="Google Shape;2759;p17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60" name="Google Shape;2760;p17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761" name="Google Shape;2761;p177"/>
          <p:cNvGrpSpPr/>
          <p:nvPr/>
        </p:nvGrpSpPr>
        <p:grpSpPr>
          <a:xfrm>
            <a:off x="353700" y="4824497"/>
            <a:ext cx="1328830" cy="193219"/>
            <a:chOff x="353700" y="4873752"/>
            <a:chExt cx="1298700" cy="145573"/>
          </a:xfrm>
        </p:grpSpPr>
        <p:cxnSp>
          <p:nvCxnSpPr>
            <p:cNvPr id="2762" name="Google Shape;2762;p17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63" name="Google Shape;2763;p17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64" name="Google Shape;2764;p177"/>
          <p:cNvGrpSpPr/>
          <p:nvPr/>
        </p:nvGrpSpPr>
        <p:grpSpPr>
          <a:xfrm>
            <a:off x="434220" y="4896233"/>
            <a:ext cx="711190" cy="103003"/>
            <a:chOff x="239050" y="2332750"/>
            <a:chExt cx="7104800" cy="1029000"/>
          </a:xfrm>
        </p:grpSpPr>
        <p:sp>
          <p:nvSpPr>
            <p:cNvPr id="2765" name="Google Shape;2765;p17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66" name="Google Shape;2766;p17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1 col">
  <p:cSld name="TITLE_AND_BODY_1_1_1_1_1_1">
    <p:bg>
      <p:bgPr>
        <a:solidFill>
          <a:srgbClr val="FFFFFF"/>
        </a:solidFill>
        <a:effectLst/>
      </p:bgPr>
    </p:bg>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353700" y="1028550"/>
            <a:ext cx="55854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57" name="Google Shape;257;p18"/>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258" name="Google Shape;258;p1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59" name="Google Shape;259;p18"/>
          <p:cNvGrpSpPr/>
          <p:nvPr/>
        </p:nvGrpSpPr>
        <p:grpSpPr>
          <a:xfrm>
            <a:off x="7450383" y="4824188"/>
            <a:ext cx="1341136" cy="199095"/>
            <a:chOff x="7452900" y="4873450"/>
            <a:chExt cx="1333800" cy="150000"/>
          </a:xfrm>
        </p:grpSpPr>
        <p:cxnSp>
          <p:nvCxnSpPr>
            <p:cNvPr id="260" name="Google Shape;260;p1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61" name="Google Shape;261;p1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62" name="Google Shape;262;p18"/>
          <p:cNvGrpSpPr/>
          <p:nvPr/>
        </p:nvGrpSpPr>
        <p:grpSpPr>
          <a:xfrm>
            <a:off x="1773929" y="4824397"/>
            <a:ext cx="5585320" cy="193219"/>
            <a:chOff x="1743563" y="4873752"/>
            <a:chExt cx="5619600" cy="145573"/>
          </a:xfrm>
        </p:grpSpPr>
        <p:cxnSp>
          <p:nvCxnSpPr>
            <p:cNvPr id="263" name="Google Shape;263;p1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4" name="Google Shape;264;p1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65" name="Google Shape;265;p18"/>
          <p:cNvGrpSpPr/>
          <p:nvPr/>
        </p:nvGrpSpPr>
        <p:grpSpPr>
          <a:xfrm>
            <a:off x="353700" y="4824497"/>
            <a:ext cx="1328830" cy="193219"/>
            <a:chOff x="353700" y="4873752"/>
            <a:chExt cx="1298700" cy="145573"/>
          </a:xfrm>
        </p:grpSpPr>
        <p:cxnSp>
          <p:nvCxnSpPr>
            <p:cNvPr id="266" name="Google Shape;266;p1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7" name="Google Shape;267;p1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68" name="Google Shape;268;p18"/>
          <p:cNvGrpSpPr/>
          <p:nvPr/>
        </p:nvGrpSpPr>
        <p:grpSpPr>
          <a:xfrm>
            <a:off x="434220" y="4896233"/>
            <a:ext cx="711190" cy="103003"/>
            <a:chOff x="239050" y="2332750"/>
            <a:chExt cx="7104800" cy="1029000"/>
          </a:xfrm>
        </p:grpSpPr>
        <p:sp>
          <p:nvSpPr>
            <p:cNvPr id="269" name="Google Shape;269;p1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0" name="Google Shape;270;p1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Presenters – 2">
  <p:cSld name="TITLE_AND_BODY_1_1_1_2">
    <p:bg>
      <p:bgPr>
        <a:solidFill>
          <a:srgbClr val="FFFFFF"/>
        </a:solidFill>
        <a:effectLst/>
      </p:bgPr>
    </p:bg>
    <p:spTree>
      <p:nvGrpSpPr>
        <p:cNvPr id="1" name="Shape 2767"/>
        <p:cNvGrpSpPr/>
        <p:nvPr/>
      </p:nvGrpSpPr>
      <p:grpSpPr>
        <a:xfrm>
          <a:off x="0" y="0"/>
          <a:ext cx="0" cy="0"/>
          <a:chOff x="0" y="0"/>
          <a:chExt cx="0" cy="0"/>
        </a:xfrm>
      </p:grpSpPr>
      <p:sp>
        <p:nvSpPr>
          <p:cNvPr id="2768" name="Google Shape;2768;p178"/>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769" name="Google Shape;2769;p178"/>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770" name="Google Shape;2770;p178"/>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cxnSp>
        <p:nvCxnSpPr>
          <p:cNvPr id="2771" name="Google Shape;2771;p178"/>
          <p:cNvCxnSpPr/>
          <p:nvPr/>
        </p:nvCxnSpPr>
        <p:spPr>
          <a:xfrm>
            <a:off x="35370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2772" name="Google Shape;2772;p178"/>
          <p:cNvCxnSpPr/>
          <p:nvPr/>
        </p:nvCxnSpPr>
        <p:spPr>
          <a:xfrm>
            <a:off x="3191250" y="1269150"/>
            <a:ext cx="0" cy="2880300"/>
          </a:xfrm>
          <a:prstGeom prst="straightConnector1">
            <a:avLst/>
          </a:prstGeom>
          <a:noFill/>
          <a:ln w="9525" cap="flat" cmpd="sng">
            <a:solidFill>
              <a:srgbClr val="CCCCCC"/>
            </a:solidFill>
            <a:prstDash val="solid"/>
            <a:round/>
            <a:headEnd type="none" w="med" len="med"/>
            <a:tailEnd type="none" w="med" len="med"/>
          </a:ln>
        </p:spPr>
      </p:cxnSp>
      <p:sp>
        <p:nvSpPr>
          <p:cNvPr id="2773" name="Google Shape;2773;p17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774" name="Google Shape;2774;p178"/>
          <p:cNvGrpSpPr/>
          <p:nvPr/>
        </p:nvGrpSpPr>
        <p:grpSpPr>
          <a:xfrm>
            <a:off x="7450383" y="4824188"/>
            <a:ext cx="1341136" cy="199095"/>
            <a:chOff x="7452900" y="4873450"/>
            <a:chExt cx="1333800" cy="150000"/>
          </a:xfrm>
        </p:grpSpPr>
        <p:cxnSp>
          <p:nvCxnSpPr>
            <p:cNvPr id="2775" name="Google Shape;2775;p17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76" name="Google Shape;2776;p17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77" name="Google Shape;2777;p178"/>
          <p:cNvGrpSpPr/>
          <p:nvPr/>
        </p:nvGrpSpPr>
        <p:grpSpPr>
          <a:xfrm>
            <a:off x="1773929" y="4824397"/>
            <a:ext cx="5585320" cy="193219"/>
            <a:chOff x="1743563" y="4873752"/>
            <a:chExt cx="5619600" cy="145573"/>
          </a:xfrm>
        </p:grpSpPr>
        <p:cxnSp>
          <p:nvCxnSpPr>
            <p:cNvPr id="2778" name="Google Shape;2778;p17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79" name="Google Shape;2779;p17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780" name="Google Shape;2780;p178"/>
          <p:cNvGrpSpPr/>
          <p:nvPr/>
        </p:nvGrpSpPr>
        <p:grpSpPr>
          <a:xfrm>
            <a:off x="353700" y="4824497"/>
            <a:ext cx="1328830" cy="193219"/>
            <a:chOff x="353700" y="4873752"/>
            <a:chExt cx="1298700" cy="145573"/>
          </a:xfrm>
        </p:grpSpPr>
        <p:cxnSp>
          <p:nvCxnSpPr>
            <p:cNvPr id="2781" name="Google Shape;2781;p17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82" name="Google Shape;2782;p17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83" name="Google Shape;2783;p178"/>
          <p:cNvGrpSpPr/>
          <p:nvPr/>
        </p:nvGrpSpPr>
        <p:grpSpPr>
          <a:xfrm>
            <a:off x="434220" y="4896233"/>
            <a:ext cx="711190" cy="103003"/>
            <a:chOff x="239050" y="2332750"/>
            <a:chExt cx="7104800" cy="1029000"/>
          </a:xfrm>
        </p:grpSpPr>
        <p:sp>
          <p:nvSpPr>
            <p:cNvPr id="2784" name="Google Shape;2784;p17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85" name="Google Shape;2785;p17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Presenters – 1">
  <p:cSld name="TITLE_AND_BODY_1_1_1_1">
    <p:bg>
      <p:bgPr>
        <a:solidFill>
          <a:srgbClr val="FFFFFF"/>
        </a:solidFill>
        <a:effectLst/>
      </p:bgPr>
    </p:bg>
    <p:spTree>
      <p:nvGrpSpPr>
        <p:cNvPr id="1" name="Shape 2786"/>
        <p:cNvGrpSpPr/>
        <p:nvPr/>
      </p:nvGrpSpPr>
      <p:grpSpPr>
        <a:xfrm>
          <a:off x="0" y="0"/>
          <a:ext cx="0" cy="0"/>
          <a:chOff x="0" y="0"/>
          <a:chExt cx="0" cy="0"/>
        </a:xfrm>
      </p:grpSpPr>
      <p:sp>
        <p:nvSpPr>
          <p:cNvPr id="2787" name="Google Shape;2787;p179"/>
          <p:cNvSpPr txBox="1">
            <a:spLocks noGrp="1"/>
          </p:cNvSpPr>
          <p:nvPr>
            <p:ph type="body" idx="1"/>
          </p:nvPr>
        </p:nvSpPr>
        <p:spPr>
          <a:xfrm>
            <a:off x="361375" y="1310700"/>
            <a:ext cx="4147500" cy="2522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788" name="Google Shape;2788;p179"/>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789" name="Google Shape;2789;p17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790" name="Google Shape;2790;p179"/>
          <p:cNvGrpSpPr/>
          <p:nvPr/>
        </p:nvGrpSpPr>
        <p:grpSpPr>
          <a:xfrm>
            <a:off x="7450383" y="4824188"/>
            <a:ext cx="1341136" cy="199095"/>
            <a:chOff x="7452900" y="4873450"/>
            <a:chExt cx="1333800" cy="150000"/>
          </a:xfrm>
        </p:grpSpPr>
        <p:cxnSp>
          <p:nvCxnSpPr>
            <p:cNvPr id="2791" name="Google Shape;2791;p17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92" name="Google Shape;2792;p17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93" name="Google Shape;2793;p179"/>
          <p:cNvGrpSpPr/>
          <p:nvPr/>
        </p:nvGrpSpPr>
        <p:grpSpPr>
          <a:xfrm>
            <a:off x="1773929" y="4824397"/>
            <a:ext cx="5585320" cy="193219"/>
            <a:chOff x="1743563" y="4873752"/>
            <a:chExt cx="5619600" cy="145573"/>
          </a:xfrm>
        </p:grpSpPr>
        <p:cxnSp>
          <p:nvCxnSpPr>
            <p:cNvPr id="2794" name="Google Shape;2794;p17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95" name="Google Shape;2795;p17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796" name="Google Shape;2796;p179"/>
          <p:cNvGrpSpPr/>
          <p:nvPr/>
        </p:nvGrpSpPr>
        <p:grpSpPr>
          <a:xfrm>
            <a:off x="353700" y="4824497"/>
            <a:ext cx="1328830" cy="193219"/>
            <a:chOff x="353700" y="4873752"/>
            <a:chExt cx="1298700" cy="145573"/>
          </a:xfrm>
        </p:grpSpPr>
        <p:cxnSp>
          <p:nvCxnSpPr>
            <p:cNvPr id="2797" name="Google Shape;2797;p17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798" name="Google Shape;2798;p17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99" name="Google Shape;2799;p179"/>
          <p:cNvGrpSpPr/>
          <p:nvPr/>
        </p:nvGrpSpPr>
        <p:grpSpPr>
          <a:xfrm>
            <a:off x="434220" y="4896233"/>
            <a:ext cx="711190" cy="103003"/>
            <a:chOff x="239050" y="2332750"/>
            <a:chExt cx="7104800" cy="1029000"/>
          </a:xfrm>
        </p:grpSpPr>
        <p:sp>
          <p:nvSpPr>
            <p:cNvPr id="2800" name="Google Shape;2800;p17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01" name="Google Shape;2801;p17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ext – Callout (Light)">
  <p:cSld name="TITLE_AND_BODY_1_1_1_1_1">
    <p:bg>
      <p:bgPr>
        <a:solidFill>
          <a:schemeClr val="accent2"/>
        </a:solidFill>
        <a:effectLst/>
      </p:bgPr>
    </p:bg>
    <p:spTree>
      <p:nvGrpSpPr>
        <p:cNvPr id="1" name="Shape 2802"/>
        <p:cNvGrpSpPr/>
        <p:nvPr/>
      </p:nvGrpSpPr>
      <p:grpSpPr>
        <a:xfrm>
          <a:off x="0" y="0"/>
          <a:ext cx="0" cy="0"/>
          <a:chOff x="0" y="0"/>
          <a:chExt cx="0" cy="0"/>
        </a:xfrm>
      </p:grpSpPr>
      <p:sp>
        <p:nvSpPr>
          <p:cNvPr id="2803" name="Google Shape;2803;p180"/>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000000"/>
              </a:buClr>
              <a:buSzPts val="2500"/>
              <a:buNone/>
              <a:defRPr sz="2500">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2804" name="Google Shape;2804;p18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805" name="Google Shape;2805;p180"/>
          <p:cNvGrpSpPr/>
          <p:nvPr/>
        </p:nvGrpSpPr>
        <p:grpSpPr>
          <a:xfrm>
            <a:off x="7450383" y="4824188"/>
            <a:ext cx="1341136" cy="199095"/>
            <a:chOff x="7452900" y="4873450"/>
            <a:chExt cx="1333800" cy="150000"/>
          </a:xfrm>
        </p:grpSpPr>
        <p:cxnSp>
          <p:nvCxnSpPr>
            <p:cNvPr id="2806" name="Google Shape;2806;p18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07" name="Google Shape;2807;p18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08" name="Google Shape;2808;p180"/>
          <p:cNvGrpSpPr/>
          <p:nvPr/>
        </p:nvGrpSpPr>
        <p:grpSpPr>
          <a:xfrm>
            <a:off x="1773929" y="4824397"/>
            <a:ext cx="5585320" cy="193219"/>
            <a:chOff x="1743563" y="4873752"/>
            <a:chExt cx="5619600" cy="145573"/>
          </a:xfrm>
        </p:grpSpPr>
        <p:cxnSp>
          <p:nvCxnSpPr>
            <p:cNvPr id="2809" name="Google Shape;2809;p18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10" name="Google Shape;2810;p18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11" name="Google Shape;2811;p180"/>
          <p:cNvGrpSpPr/>
          <p:nvPr/>
        </p:nvGrpSpPr>
        <p:grpSpPr>
          <a:xfrm>
            <a:off x="353700" y="4824497"/>
            <a:ext cx="1328830" cy="193219"/>
            <a:chOff x="353700" y="4873752"/>
            <a:chExt cx="1298700" cy="145573"/>
          </a:xfrm>
        </p:grpSpPr>
        <p:cxnSp>
          <p:nvCxnSpPr>
            <p:cNvPr id="2812" name="Google Shape;2812;p18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13" name="Google Shape;2813;p18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814" name="Google Shape;2814;p180"/>
          <p:cNvGrpSpPr/>
          <p:nvPr/>
        </p:nvGrpSpPr>
        <p:grpSpPr>
          <a:xfrm>
            <a:off x="434220" y="4896233"/>
            <a:ext cx="711190" cy="103003"/>
            <a:chOff x="239050" y="2332750"/>
            <a:chExt cx="7104800" cy="1029000"/>
          </a:xfrm>
        </p:grpSpPr>
        <p:sp>
          <p:nvSpPr>
            <p:cNvPr id="2815" name="Google Shape;2815;p18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6" name="Google Shape;2816;p18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ext – Callout (Dark)">
  <p:cSld name="TITLE_AND_BODY_1_1_1_1_1_2">
    <p:bg>
      <p:bgPr>
        <a:solidFill>
          <a:schemeClr val="lt2"/>
        </a:solidFill>
        <a:effectLst/>
      </p:bgPr>
    </p:bg>
    <p:spTree>
      <p:nvGrpSpPr>
        <p:cNvPr id="1" name="Shape 2817"/>
        <p:cNvGrpSpPr/>
        <p:nvPr/>
      </p:nvGrpSpPr>
      <p:grpSpPr>
        <a:xfrm>
          <a:off x="0" y="0"/>
          <a:ext cx="0" cy="0"/>
          <a:chOff x="0" y="0"/>
          <a:chExt cx="0" cy="0"/>
        </a:xfrm>
      </p:grpSpPr>
      <p:sp>
        <p:nvSpPr>
          <p:cNvPr id="2818" name="Google Shape;2818;p181"/>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FFFFFF"/>
              </a:buClr>
              <a:buSzPts val="2500"/>
              <a:buNone/>
              <a:defRPr sz="25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2819" name="Google Shape;2819;p18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2820" name="Google Shape;2820;p181"/>
          <p:cNvGrpSpPr/>
          <p:nvPr/>
        </p:nvGrpSpPr>
        <p:grpSpPr>
          <a:xfrm>
            <a:off x="7450383" y="4824188"/>
            <a:ext cx="1341136" cy="199095"/>
            <a:chOff x="7452900" y="4873450"/>
            <a:chExt cx="1333800" cy="150000"/>
          </a:xfrm>
        </p:grpSpPr>
        <p:cxnSp>
          <p:nvCxnSpPr>
            <p:cNvPr id="2821" name="Google Shape;2821;p18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22" name="Google Shape;2822;p18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23" name="Google Shape;2823;p181"/>
          <p:cNvGrpSpPr/>
          <p:nvPr/>
        </p:nvGrpSpPr>
        <p:grpSpPr>
          <a:xfrm>
            <a:off x="1773929" y="4824397"/>
            <a:ext cx="5585320" cy="193219"/>
            <a:chOff x="1743563" y="4873752"/>
            <a:chExt cx="5619600" cy="145573"/>
          </a:xfrm>
        </p:grpSpPr>
        <p:cxnSp>
          <p:nvCxnSpPr>
            <p:cNvPr id="2824" name="Google Shape;2824;p18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25" name="Google Shape;2825;p18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26" name="Google Shape;2826;p181"/>
          <p:cNvGrpSpPr/>
          <p:nvPr/>
        </p:nvGrpSpPr>
        <p:grpSpPr>
          <a:xfrm>
            <a:off x="353700" y="4824497"/>
            <a:ext cx="1328830" cy="193219"/>
            <a:chOff x="353700" y="4873752"/>
            <a:chExt cx="1298700" cy="145573"/>
          </a:xfrm>
        </p:grpSpPr>
        <p:cxnSp>
          <p:nvCxnSpPr>
            <p:cNvPr id="2827" name="Google Shape;2827;p18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28" name="Google Shape;2828;p18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829" name="Google Shape;2829;p181"/>
          <p:cNvGrpSpPr/>
          <p:nvPr/>
        </p:nvGrpSpPr>
        <p:grpSpPr>
          <a:xfrm>
            <a:off x="434220" y="4896233"/>
            <a:ext cx="711190" cy="103003"/>
            <a:chOff x="239050" y="2332750"/>
            <a:chExt cx="7104800" cy="1029000"/>
          </a:xfrm>
        </p:grpSpPr>
        <p:sp>
          <p:nvSpPr>
            <p:cNvPr id="2830" name="Google Shape;2830;p18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31" name="Google Shape;2831;p18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ext – 1 col">
  <p:cSld name="TITLE_AND_BODY_1_1_1_1_1_1">
    <p:bg>
      <p:bgPr>
        <a:solidFill>
          <a:srgbClr val="FFFFFF"/>
        </a:solidFill>
        <a:effectLst/>
      </p:bgPr>
    </p:bg>
    <p:spTree>
      <p:nvGrpSpPr>
        <p:cNvPr id="1" name="Shape 2832"/>
        <p:cNvGrpSpPr/>
        <p:nvPr/>
      </p:nvGrpSpPr>
      <p:grpSpPr>
        <a:xfrm>
          <a:off x="0" y="0"/>
          <a:ext cx="0" cy="0"/>
          <a:chOff x="0" y="0"/>
          <a:chExt cx="0" cy="0"/>
        </a:xfrm>
      </p:grpSpPr>
      <p:sp>
        <p:nvSpPr>
          <p:cNvPr id="2833" name="Google Shape;2833;p182"/>
          <p:cNvSpPr txBox="1">
            <a:spLocks noGrp="1"/>
          </p:cNvSpPr>
          <p:nvPr>
            <p:ph type="body" idx="1"/>
          </p:nvPr>
        </p:nvSpPr>
        <p:spPr>
          <a:xfrm>
            <a:off x="353700" y="1028550"/>
            <a:ext cx="55854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834" name="Google Shape;2834;p182"/>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2835" name="Google Shape;2835;p18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836" name="Google Shape;2836;p182"/>
          <p:cNvGrpSpPr/>
          <p:nvPr/>
        </p:nvGrpSpPr>
        <p:grpSpPr>
          <a:xfrm>
            <a:off x="7450383" y="4824188"/>
            <a:ext cx="1341136" cy="199095"/>
            <a:chOff x="7452900" y="4873450"/>
            <a:chExt cx="1333800" cy="150000"/>
          </a:xfrm>
        </p:grpSpPr>
        <p:cxnSp>
          <p:nvCxnSpPr>
            <p:cNvPr id="2837" name="Google Shape;2837;p18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38" name="Google Shape;2838;p18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39" name="Google Shape;2839;p182"/>
          <p:cNvGrpSpPr/>
          <p:nvPr/>
        </p:nvGrpSpPr>
        <p:grpSpPr>
          <a:xfrm>
            <a:off x="1773929" y="4824397"/>
            <a:ext cx="5585320" cy="193219"/>
            <a:chOff x="1743563" y="4873752"/>
            <a:chExt cx="5619600" cy="145573"/>
          </a:xfrm>
        </p:grpSpPr>
        <p:cxnSp>
          <p:nvCxnSpPr>
            <p:cNvPr id="2840" name="Google Shape;2840;p18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41" name="Google Shape;2841;p18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42" name="Google Shape;2842;p182"/>
          <p:cNvGrpSpPr/>
          <p:nvPr/>
        </p:nvGrpSpPr>
        <p:grpSpPr>
          <a:xfrm>
            <a:off x="353700" y="4824497"/>
            <a:ext cx="1328830" cy="193219"/>
            <a:chOff x="353700" y="4873752"/>
            <a:chExt cx="1298700" cy="145573"/>
          </a:xfrm>
        </p:grpSpPr>
        <p:cxnSp>
          <p:nvCxnSpPr>
            <p:cNvPr id="2843" name="Google Shape;2843;p18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44" name="Google Shape;2844;p18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845" name="Google Shape;2845;p182"/>
          <p:cNvGrpSpPr/>
          <p:nvPr/>
        </p:nvGrpSpPr>
        <p:grpSpPr>
          <a:xfrm>
            <a:off x="434220" y="4896233"/>
            <a:ext cx="711190" cy="103003"/>
            <a:chOff x="239050" y="2332750"/>
            <a:chExt cx="7104800" cy="1029000"/>
          </a:xfrm>
        </p:grpSpPr>
        <p:sp>
          <p:nvSpPr>
            <p:cNvPr id="2846" name="Google Shape;2846;p18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47" name="Google Shape;2847;p18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ext – 2 col">
  <p:cSld name="TITLE_AND_BODY_1_1_1_1_1_1_1">
    <p:bg>
      <p:bgPr>
        <a:solidFill>
          <a:srgbClr val="FFFFFF"/>
        </a:solidFill>
        <a:effectLst/>
      </p:bgPr>
    </p:bg>
    <p:spTree>
      <p:nvGrpSpPr>
        <p:cNvPr id="1" name="Shape 2848"/>
        <p:cNvGrpSpPr/>
        <p:nvPr/>
      </p:nvGrpSpPr>
      <p:grpSpPr>
        <a:xfrm>
          <a:off x="0" y="0"/>
          <a:ext cx="0" cy="0"/>
          <a:chOff x="0" y="0"/>
          <a:chExt cx="0" cy="0"/>
        </a:xfrm>
      </p:grpSpPr>
      <p:sp>
        <p:nvSpPr>
          <p:cNvPr id="2849" name="Google Shape;2849;p183"/>
          <p:cNvSpPr txBox="1">
            <a:spLocks noGrp="1"/>
          </p:cNvSpPr>
          <p:nvPr>
            <p:ph type="body" idx="1"/>
          </p:nvPr>
        </p:nvSpPr>
        <p:spPr>
          <a:xfrm>
            <a:off x="353700" y="1028700"/>
            <a:ext cx="34503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850" name="Google Shape;2850;p183"/>
          <p:cNvSpPr txBox="1">
            <a:spLocks noGrp="1"/>
          </p:cNvSpPr>
          <p:nvPr>
            <p:ph type="body" idx="2"/>
          </p:nvPr>
        </p:nvSpPr>
        <p:spPr>
          <a:xfrm>
            <a:off x="4608575" y="1028700"/>
            <a:ext cx="34638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851" name="Google Shape;2851;p18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852" name="Google Shape;2852;p183"/>
          <p:cNvGrpSpPr/>
          <p:nvPr/>
        </p:nvGrpSpPr>
        <p:grpSpPr>
          <a:xfrm>
            <a:off x="7450383" y="4824188"/>
            <a:ext cx="1341136" cy="199095"/>
            <a:chOff x="7452900" y="4873450"/>
            <a:chExt cx="1333800" cy="150000"/>
          </a:xfrm>
        </p:grpSpPr>
        <p:cxnSp>
          <p:nvCxnSpPr>
            <p:cNvPr id="2853" name="Google Shape;2853;p18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54" name="Google Shape;2854;p18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55" name="Google Shape;2855;p183"/>
          <p:cNvGrpSpPr/>
          <p:nvPr/>
        </p:nvGrpSpPr>
        <p:grpSpPr>
          <a:xfrm>
            <a:off x="1773929" y="4824397"/>
            <a:ext cx="5585320" cy="193219"/>
            <a:chOff x="1743563" y="4873752"/>
            <a:chExt cx="5619600" cy="145573"/>
          </a:xfrm>
        </p:grpSpPr>
        <p:cxnSp>
          <p:nvCxnSpPr>
            <p:cNvPr id="2856" name="Google Shape;2856;p18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57" name="Google Shape;2857;p18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58" name="Google Shape;2858;p183"/>
          <p:cNvGrpSpPr/>
          <p:nvPr/>
        </p:nvGrpSpPr>
        <p:grpSpPr>
          <a:xfrm>
            <a:off x="353700" y="4824497"/>
            <a:ext cx="1328830" cy="193219"/>
            <a:chOff x="353700" y="4873752"/>
            <a:chExt cx="1298700" cy="145573"/>
          </a:xfrm>
        </p:grpSpPr>
        <p:cxnSp>
          <p:nvCxnSpPr>
            <p:cNvPr id="2859" name="Google Shape;2859;p18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60" name="Google Shape;2860;p18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861" name="Google Shape;2861;p183"/>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2862" name="Google Shape;2862;p183"/>
          <p:cNvGrpSpPr/>
          <p:nvPr/>
        </p:nvGrpSpPr>
        <p:grpSpPr>
          <a:xfrm>
            <a:off x="434220" y="4896233"/>
            <a:ext cx="711190" cy="103003"/>
            <a:chOff x="239050" y="2332750"/>
            <a:chExt cx="7104800" cy="1029000"/>
          </a:xfrm>
        </p:grpSpPr>
        <p:sp>
          <p:nvSpPr>
            <p:cNvPr id="2863" name="Google Shape;2863;p18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64" name="Google Shape;2864;p18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ext – 3 col">
  <p:cSld name="TITLE_AND_BODY_1_1_1_1_1_1_1_1">
    <p:bg>
      <p:bgPr>
        <a:solidFill>
          <a:srgbClr val="FFFFFF"/>
        </a:solidFill>
        <a:effectLst/>
      </p:bgPr>
    </p:bg>
    <p:spTree>
      <p:nvGrpSpPr>
        <p:cNvPr id="1" name="Shape 2865"/>
        <p:cNvGrpSpPr/>
        <p:nvPr/>
      </p:nvGrpSpPr>
      <p:grpSpPr>
        <a:xfrm>
          <a:off x="0" y="0"/>
          <a:ext cx="0" cy="0"/>
          <a:chOff x="0" y="0"/>
          <a:chExt cx="0" cy="0"/>
        </a:xfrm>
      </p:grpSpPr>
      <p:sp>
        <p:nvSpPr>
          <p:cNvPr id="2866" name="Google Shape;2866;p184"/>
          <p:cNvSpPr txBox="1">
            <a:spLocks noGrp="1"/>
          </p:cNvSpPr>
          <p:nvPr>
            <p:ph type="body" idx="1"/>
          </p:nvPr>
        </p:nvSpPr>
        <p:spPr>
          <a:xfrm>
            <a:off x="3537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867" name="Google Shape;2867;p184"/>
          <p:cNvSpPr txBox="1">
            <a:spLocks noGrp="1"/>
          </p:cNvSpPr>
          <p:nvPr>
            <p:ph type="body" idx="2"/>
          </p:nvPr>
        </p:nvSpPr>
        <p:spPr>
          <a:xfrm>
            <a:off x="31989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868" name="Google Shape;2868;p184"/>
          <p:cNvSpPr txBox="1">
            <a:spLocks noGrp="1"/>
          </p:cNvSpPr>
          <p:nvPr>
            <p:ph type="body" idx="3"/>
          </p:nvPr>
        </p:nvSpPr>
        <p:spPr>
          <a:xfrm>
            <a:off x="6033200" y="1309525"/>
            <a:ext cx="2758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869" name="Google Shape;2869;p18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870" name="Google Shape;2870;p184"/>
          <p:cNvGrpSpPr/>
          <p:nvPr/>
        </p:nvGrpSpPr>
        <p:grpSpPr>
          <a:xfrm>
            <a:off x="7450383" y="4824188"/>
            <a:ext cx="1341136" cy="199095"/>
            <a:chOff x="7452900" y="4873450"/>
            <a:chExt cx="1333800" cy="150000"/>
          </a:xfrm>
        </p:grpSpPr>
        <p:cxnSp>
          <p:nvCxnSpPr>
            <p:cNvPr id="2871" name="Google Shape;2871;p18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72" name="Google Shape;2872;p18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73" name="Google Shape;2873;p184"/>
          <p:cNvGrpSpPr/>
          <p:nvPr/>
        </p:nvGrpSpPr>
        <p:grpSpPr>
          <a:xfrm>
            <a:off x="1773929" y="4824397"/>
            <a:ext cx="5585320" cy="193219"/>
            <a:chOff x="1743563" y="4873752"/>
            <a:chExt cx="5619600" cy="145573"/>
          </a:xfrm>
        </p:grpSpPr>
        <p:cxnSp>
          <p:nvCxnSpPr>
            <p:cNvPr id="2874" name="Google Shape;2874;p18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75" name="Google Shape;2875;p18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76" name="Google Shape;2876;p184"/>
          <p:cNvGrpSpPr/>
          <p:nvPr/>
        </p:nvGrpSpPr>
        <p:grpSpPr>
          <a:xfrm>
            <a:off x="353700" y="4824497"/>
            <a:ext cx="1328830" cy="193219"/>
            <a:chOff x="353700" y="4873752"/>
            <a:chExt cx="1298700" cy="145573"/>
          </a:xfrm>
        </p:grpSpPr>
        <p:cxnSp>
          <p:nvCxnSpPr>
            <p:cNvPr id="2877" name="Google Shape;2877;p18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78" name="Google Shape;2878;p18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879" name="Google Shape;2879;p184"/>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2880" name="Google Shape;2880;p184"/>
          <p:cNvGrpSpPr/>
          <p:nvPr/>
        </p:nvGrpSpPr>
        <p:grpSpPr>
          <a:xfrm>
            <a:off x="434220" y="4896233"/>
            <a:ext cx="711190" cy="103003"/>
            <a:chOff x="239050" y="2332750"/>
            <a:chExt cx="7104800" cy="1029000"/>
          </a:xfrm>
        </p:grpSpPr>
        <p:sp>
          <p:nvSpPr>
            <p:cNvPr id="2881" name="Google Shape;2881;p18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82" name="Google Shape;2882;p18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Product – 2 col">
  <p:cSld name="TITLE_AND_BODY_1_1_1_1_1_1_1_1_1_1">
    <p:bg>
      <p:bgPr>
        <a:solidFill>
          <a:srgbClr val="FFFFFF"/>
        </a:solidFill>
        <a:effectLst/>
      </p:bgPr>
    </p:bg>
    <p:spTree>
      <p:nvGrpSpPr>
        <p:cNvPr id="1" name="Shape 2883"/>
        <p:cNvGrpSpPr/>
        <p:nvPr/>
      </p:nvGrpSpPr>
      <p:grpSpPr>
        <a:xfrm>
          <a:off x="0" y="0"/>
          <a:ext cx="0" cy="0"/>
          <a:chOff x="0" y="0"/>
          <a:chExt cx="0" cy="0"/>
        </a:xfrm>
      </p:grpSpPr>
      <p:sp>
        <p:nvSpPr>
          <p:cNvPr id="2884" name="Google Shape;2884;p185"/>
          <p:cNvSpPr txBox="1">
            <a:spLocks noGrp="1"/>
          </p:cNvSpPr>
          <p:nvPr>
            <p:ph type="body" idx="1"/>
          </p:nvPr>
        </p:nvSpPr>
        <p:spPr>
          <a:xfrm>
            <a:off x="353700" y="1309525"/>
            <a:ext cx="4155300" cy="3119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885" name="Google Shape;2885;p185"/>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2886" name="Google Shape;2886;p18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887" name="Google Shape;2887;p185"/>
          <p:cNvGrpSpPr/>
          <p:nvPr/>
        </p:nvGrpSpPr>
        <p:grpSpPr>
          <a:xfrm>
            <a:off x="7450383" y="4824188"/>
            <a:ext cx="1341136" cy="199095"/>
            <a:chOff x="7452900" y="4873450"/>
            <a:chExt cx="1333800" cy="150000"/>
          </a:xfrm>
        </p:grpSpPr>
        <p:cxnSp>
          <p:nvCxnSpPr>
            <p:cNvPr id="2888" name="Google Shape;2888;p18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889" name="Google Shape;2889;p18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890" name="Google Shape;2890;p185"/>
          <p:cNvGrpSpPr/>
          <p:nvPr/>
        </p:nvGrpSpPr>
        <p:grpSpPr>
          <a:xfrm>
            <a:off x="1773929" y="4824397"/>
            <a:ext cx="5585320" cy="193219"/>
            <a:chOff x="1743563" y="4873752"/>
            <a:chExt cx="5619600" cy="145573"/>
          </a:xfrm>
        </p:grpSpPr>
        <p:cxnSp>
          <p:nvCxnSpPr>
            <p:cNvPr id="2891" name="Google Shape;2891;p18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92" name="Google Shape;2892;p18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93" name="Google Shape;2893;p185"/>
          <p:cNvGrpSpPr/>
          <p:nvPr/>
        </p:nvGrpSpPr>
        <p:grpSpPr>
          <a:xfrm>
            <a:off x="353700" y="4824497"/>
            <a:ext cx="1328830" cy="193219"/>
            <a:chOff x="353700" y="4873752"/>
            <a:chExt cx="1298700" cy="145573"/>
          </a:xfrm>
        </p:grpSpPr>
        <p:cxnSp>
          <p:nvCxnSpPr>
            <p:cNvPr id="2894" name="Google Shape;2894;p18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95" name="Google Shape;2895;p18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896" name="Google Shape;2896;p185"/>
          <p:cNvGrpSpPr/>
          <p:nvPr/>
        </p:nvGrpSpPr>
        <p:grpSpPr>
          <a:xfrm>
            <a:off x="434220" y="4896233"/>
            <a:ext cx="711190" cy="103003"/>
            <a:chOff x="239050" y="2332750"/>
            <a:chExt cx="7104800" cy="1029000"/>
          </a:xfrm>
        </p:grpSpPr>
        <p:sp>
          <p:nvSpPr>
            <p:cNvPr id="2897" name="Google Shape;2897;p18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98" name="Google Shape;2898;p18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Icons – 3 col">
  <p:cSld name="TITLE_AND_BODY_1_1_1_1_1_1_1_1_1_1_1">
    <p:bg>
      <p:bgPr>
        <a:solidFill>
          <a:srgbClr val="FFFFFF"/>
        </a:solidFill>
        <a:effectLst/>
      </p:bgPr>
    </p:bg>
    <p:spTree>
      <p:nvGrpSpPr>
        <p:cNvPr id="1" name="Shape 2899"/>
        <p:cNvGrpSpPr/>
        <p:nvPr/>
      </p:nvGrpSpPr>
      <p:grpSpPr>
        <a:xfrm>
          <a:off x="0" y="0"/>
          <a:ext cx="0" cy="0"/>
          <a:chOff x="0" y="0"/>
          <a:chExt cx="0" cy="0"/>
        </a:xfrm>
      </p:grpSpPr>
      <p:sp>
        <p:nvSpPr>
          <p:cNvPr id="2900" name="Google Shape;2900;p186"/>
          <p:cNvSpPr txBox="1">
            <a:spLocks noGrp="1"/>
          </p:cNvSpPr>
          <p:nvPr>
            <p:ph type="body" idx="1"/>
          </p:nvPr>
        </p:nvSpPr>
        <p:spPr>
          <a:xfrm>
            <a:off x="3537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01" name="Google Shape;2901;p186"/>
          <p:cNvSpPr txBox="1">
            <a:spLocks noGrp="1"/>
          </p:cNvSpPr>
          <p:nvPr>
            <p:ph type="body" idx="2"/>
          </p:nvPr>
        </p:nvSpPr>
        <p:spPr>
          <a:xfrm>
            <a:off x="31959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02" name="Google Shape;2902;p186"/>
          <p:cNvSpPr txBox="1">
            <a:spLocks noGrp="1"/>
          </p:cNvSpPr>
          <p:nvPr>
            <p:ph type="body" idx="3"/>
          </p:nvPr>
        </p:nvSpPr>
        <p:spPr>
          <a:xfrm>
            <a:off x="60332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03" name="Google Shape;2903;p18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904" name="Google Shape;2904;p186"/>
          <p:cNvGrpSpPr/>
          <p:nvPr/>
        </p:nvGrpSpPr>
        <p:grpSpPr>
          <a:xfrm>
            <a:off x="7450383" y="4824188"/>
            <a:ext cx="1341136" cy="199095"/>
            <a:chOff x="7452900" y="4873450"/>
            <a:chExt cx="1333800" cy="150000"/>
          </a:xfrm>
        </p:grpSpPr>
        <p:cxnSp>
          <p:nvCxnSpPr>
            <p:cNvPr id="2905" name="Google Shape;2905;p18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906" name="Google Shape;2906;p18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907" name="Google Shape;2907;p186"/>
          <p:cNvGrpSpPr/>
          <p:nvPr/>
        </p:nvGrpSpPr>
        <p:grpSpPr>
          <a:xfrm>
            <a:off x="1773929" y="4824397"/>
            <a:ext cx="5585320" cy="193219"/>
            <a:chOff x="1743563" y="4873752"/>
            <a:chExt cx="5619600" cy="145573"/>
          </a:xfrm>
        </p:grpSpPr>
        <p:cxnSp>
          <p:nvCxnSpPr>
            <p:cNvPr id="2908" name="Google Shape;2908;p18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09" name="Google Shape;2909;p18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910" name="Google Shape;2910;p186"/>
          <p:cNvGrpSpPr/>
          <p:nvPr/>
        </p:nvGrpSpPr>
        <p:grpSpPr>
          <a:xfrm>
            <a:off x="353700" y="4824497"/>
            <a:ext cx="1328830" cy="193219"/>
            <a:chOff x="353700" y="4873752"/>
            <a:chExt cx="1298700" cy="145573"/>
          </a:xfrm>
        </p:grpSpPr>
        <p:cxnSp>
          <p:nvCxnSpPr>
            <p:cNvPr id="2911" name="Google Shape;2911;p18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12" name="Google Shape;2912;p18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913" name="Google Shape;2913;p186"/>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2914" name="Google Shape;2914;p186"/>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36B2"/>
              </a:solidFill>
            </a:endParaRPr>
          </a:p>
        </p:txBody>
      </p:sp>
      <p:sp>
        <p:nvSpPr>
          <p:cNvPr id="2915" name="Google Shape;2915;p186"/>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6"/>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7" name="Google Shape;2917;p186"/>
          <p:cNvGrpSpPr/>
          <p:nvPr/>
        </p:nvGrpSpPr>
        <p:grpSpPr>
          <a:xfrm>
            <a:off x="434220" y="4896233"/>
            <a:ext cx="711190" cy="103003"/>
            <a:chOff x="239050" y="2332750"/>
            <a:chExt cx="7104800" cy="1029000"/>
          </a:xfrm>
        </p:grpSpPr>
        <p:sp>
          <p:nvSpPr>
            <p:cNvPr id="2918" name="Google Shape;2918;p18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19" name="Google Shape;2919;p18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Icons – 2 col">
  <p:cSld name="TITLE_AND_BODY_1_1_1_1_1_1_1_1_1_1_1_1">
    <p:bg>
      <p:bgPr>
        <a:solidFill>
          <a:srgbClr val="FFFFFF"/>
        </a:solidFill>
        <a:effectLst/>
      </p:bgPr>
    </p:bg>
    <p:spTree>
      <p:nvGrpSpPr>
        <p:cNvPr id="1" name="Shape 2920"/>
        <p:cNvGrpSpPr/>
        <p:nvPr/>
      </p:nvGrpSpPr>
      <p:grpSpPr>
        <a:xfrm>
          <a:off x="0" y="0"/>
          <a:ext cx="0" cy="0"/>
          <a:chOff x="0" y="0"/>
          <a:chExt cx="0" cy="0"/>
        </a:xfrm>
      </p:grpSpPr>
      <p:sp>
        <p:nvSpPr>
          <p:cNvPr id="2921" name="Google Shape;2921;p187"/>
          <p:cNvSpPr txBox="1">
            <a:spLocks noGrp="1"/>
          </p:cNvSpPr>
          <p:nvPr>
            <p:ph type="body" idx="1"/>
          </p:nvPr>
        </p:nvSpPr>
        <p:spPr>
          <a:xfrm>
            <a:off x="1612875" y="174962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922" name="Google Shape;2922;p187"/>
          <p:cNvSpPr txBox="1">
            <a:spLocks noGrp="1"/>
          </p:cNvSpPr>
          <p:nvPr>
            <p:ph type="body" idx="2"/>
          </p:nvPr>
        </p:nvSpPr>
        <p:spPr>
          <a:xfrm>
            <a:off x="5907225" y="174962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923" name="Google Shape;2923;p187"/>
          <p:cNvSpPr txBox="1">
            <a:spLocks noGrp="1"/>
          </p:cNvSpPr>
          <p:nvPr>
            <p:ph type="body" idx="3"/>
          </p:nvPr>
        </p:nvSpPr>
        <p:spPr>
          <a:xfrm>
            <a:off x="1612875" y="311387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924" name="Google Shape;2924;p187"/>
          <p:cNvSpPr txBox="1">
            <a:spLocks noGrp="1"/>
          </p:cNvSpPr>
          <p:nvPr>
            <p:ph type="body" idx="4"/>
          </p:nvPr>
        </p:nvSpPr>
        <p:spPr>
          <a:xfrm>
            <a:off x="5907225" y="311387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2925" name="Google Shape;2925;p18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926" name="Google Shape;2926;p187"/>
          <p:cNvGrpSpPr/>
          <p:nvPr/>
        </p:nvGrpSpPr>
        <p:grpSpPr>
          <a:xfrm>
            <a:off x="7450383" y="4824188"/>
            <a:ext cx="1341136" cy="199095"/>
            <a:chOff x="7452900" y="4873450"/>
            <a:chExt cx="1333800" cy="150000"/>
          </a:xfrm>
        </p:grpSpPr>
        <p:cxnSp>
          <p:nvCxnSpPr>
            <p:cNvPr id="2927" name="Google Shape;2927;p18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928" name="Google Shape;2928;p18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929" name="Google Shape;2929;p187"/>
          <p:cNvGrpSpPr/>
          <p:nvPr/>
        </p:nvGrpSpPr>
        <p:grpSpPr>
          <a:xfrm>
            <a:off x="1773929" y="4824397"/>
            <a:ext cx="5585320" cy="193219"/>
            <a:chOff x="1743563" y="4873752"/>
            <a:chExt cx="5619600" cy="145573"/>
          </a:xfrm>
        </p:grpSpPr>
        <p:cxnSp>
          <p:nvCxnSpPr>
            <p:cNvPr id="2930" name="Google Shape;2930;p18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31" name="Google Shape;2931;p18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932" name="Google Shape;2932;p187"/>
          <p:cNvGrpSpPr/>
          <p:nvPr/>
        </p:nvGrpSpPr>
        <p:grpSpPr>
          <a:xfrm>
            <a:off x="353700" y="4824497"/>
            <a:ext cx="1328830" cy="193219"/>
            <a:chOff x="353700" y="4873752"/>
            <a:chExt cx="1298700" cy="145573"/>
          </a:xfrm>
        </p:grpSpPr>
        <p:cxnSp>
          <p:nvCxnSpPr>
            <p:cNvPr id="2933" name="Google Shape;2933;p18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34" name="Google Shape;2934;p18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935" name="Google Shape;2935;p187"/>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2936" name="Google Shape;2936;p187"/>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7"/>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7"/>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7"/>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0" name="Google Shape;2940;p187"/>
          <p:cNvCxnSpPr/>
          <p:nvPr/>
        </p:nvCxnSpPr>
        <p:spPr>
          <a:xfrm>
            <a:off x="353700" y="1771225"/>
            <a:ext cx="0" cy="2191200"/>
          </a:xfrm>
          <a:prstGeom prst="straightConnector1">
            <a:avLst/>
          </a:prstGeom>
          <a:noFill/>
          <a:ln w="9525" cap="flat" cmpd="sng">
            <a:solidFill>
              <a:srgbClr val="CCCCCC"/>
            </a:solidFill>
            <a:prstDash val="solid"/>
            <a:round/>
            <a:headEnd type="none" w="med" len="med"/>
            <a:tailEnd type="none" w="med" len="med"/>
          </a:ln>
        </p:spPr>
      </p:cxnSp>
      <p:cxnSp>
        <p:nvCxnSpPr>
          <p:cNvPr id="2941" name="Google Shape;2941;p187"/>
          <p:cNvCxnSpPr/>
          <p:nvPr/>
        </p:nvCxnSpPr>
        <p:spPr>
          <a:xfrm>
            <a:off x="4606550" y="1771225"/>
            <a:ext cx="0" cy="2191200"/>
          </a:xfrm>
          <a:prstGeom prst="straightConnector1">
            <a:avLst/>
          </a:prstGeom>
          <a:noFill/>
          <a:ln w="9525" cap="flat" cmpd="sng">
            <a:solidFill>
              <a:srgbClr val="CCCCCC"/>
            </a:solidFill>
            <a:prstDash val="solid"/>
            <a:round/>
            <a:headEnd type="none" w="med" len="med"/>
            <a:tailEnd type="none" w="med" len="med"/>
          </a:ln>
        </p:spPr>
      </p:cxnSp>
      <p:grpSp>
        <p:nvGrpSpPr>
          <p:cNvPr id="2942" name="Google Shape;2942;p187"/>
          <p:cNvGrpSpPr/>
          <p:nvPr/>
        </p:nvGrpSpPr>
        <p:grpSpPr>
          <a:xfrm>
            <a:off x="434220" y="4896233"/>
            <a:ext cx="711190" cy="103003"/>
            <a:chOff x="239050" y="2332750"/>
            <a:chExt cx="7104800" cy="1029000"/>
          </a:xfrm>
        </p:grpSpPr>
        <p:sp>
          <p:nvSpPr>
            <p:cNvPr id="2943" name="Google Shape;2943;p18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44" name="Google Shape;2944;p18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 2 col">
  <p:cSld name="TITLE_AND_BODY_1_1_1_1_1_1_1">
    <p:bg>
      <p:bgPr>
        <a:solidFill>
          <a:srgbClr val="FFFFFF"/>
        </a:solidFill>
        <a:effectLst/>
      </p:bgPr>
    </p:bg>
    <p:spTree>
      <p:nvGrpSpPr>
        <p:cNvPr id="1" name="Shape 271"/>
        <p:cNvGrpSpPr/>
        <p:nvPr/>
      </p:nvGrpSpPr>
      <p:grpSpPr>
        <a:xfrm>
          <a:off x="0" y="0"/>
          <a:ext cx="0" cy="0"/>
          <a:chOff x="0" y="0"/>
          <a:chExt cx="0" cy="0"/>
        </a:xfrm>
      </p:grpSpPr>
      <p:sp>
        <p:nvSpPr>
          <p:cNvPr id="272" name="Google Shape;272;p19"/>
          <p:cNvSpPr txBox="1">
            <a:spLocks noGrp="1"/>
          </p:cNvSpPr>
          <p:nvPr>
            <p:ph type="body" idx="1"/>
          </p:nvPr>
        </p:nvSpPr>
        <p:spPr>
          <a:xfrm>
            <a:off x="353700" y="1028700"/>
            <a:ext cx="34503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73" name="Google Shape;273;p19"/>
          <p:cNvSpPr txBox="1">
            <a:spLocks noGrp="1"/>
          </p:cNvSpPr>
          <p:nvPr>
            <p:ph type="body" idx="2"/>
          </p:nvPr>
        </p:nvSpPr>
        <p:spPr>
          <a:xfrm>
            <a:off x="4608575" y="1028700"/>
            <a:ext cx="34638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274" name="Google Shape;274;p1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75" name="Google Shape;275;p19"/>
          <p:cNvGrpSpPr/>
          <p:nvPr/>
        </p:nvGrpSpPr>
        <p:grpSpPr>
          <a:xfrm>
            <a:off x="7450383" y="4824188"/>
            <a:ext cx="1341136" cy="199095"/>
            <a:chOff x="7452900" y="4873450"/>
            <a:chExt cx="1333800" cy="150000"/>
          </a:xfrm>
        </p:grpSpPr>
        <p:cxnSp>
          <p:nvCxnSpPr>
            <p:cNvPr id="276" name="Google Shape;276;p1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77" name="Google Shape;277;p1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78" name="Google Shape;278;p19"/>
          <p:cNvGrpSpPr/>
          <p:nvPr/>
        </p:nvGrpSpPr>
        <p:grpSpPr>
          <a:xfrm>
            <a:off x="1773929" y="4824397"/>
            <a:ext cx="5585320" cy="193219"/>
            <a:chOff x="1743563" y="4873752"/>
            <a:chExt cx="5619600" cy="145573"/>
          </a:xfrm>
        </p:grpSpPr>
        <p:cxnSp>
          <p:nvCxnSpPr>
            <p:cNvPr id="279" name="Google Shape;279;p1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0" name="Google Shape;280;p1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81" name="Google Shape;281;p19"/>
          <p:cNvGrpSpPr/>
          <p:nvPr/>
        </p:nvGrpSpPr>
        <p:grpSpPr>
          <a:xfrm>
            <a:off x="353700" y="4824497"/>
            <a:ext cx="1328830" cy="193219"/>
            <a:chOff x="353700" y="4873752"/>
            <a:chExt cx="1298700" cy="145573"/>
          </a:xfrm>
        </p:grpSpPr>
        <p:cxnSp>
          <p:nvCxnSpPr>
            <p:cNvPr id="282" name="Google Shape;282;p1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83" name="Google Shape;283;p1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284" name="Google Shape;284;p19"/>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285" name="Google Shape;285;p19"/>
          <p:cNvGrpSpPr/>
          <p:nvPr/>
        </p:nvGrpSpPr>
        <p:grpSpPr>
          <a:xfrm>
            <a:off x="434220" y="4896233"/>
            <a:ext cx="711190" cy="103003"/>
            <a:chOff x="239050" y="2332750"/>
            <a:chExt cx="7104800" cy="1029000"/>
          </a:xfrm>
        </p:grpSpPr>
        <p:sp>
          <p:nvSpPr>
            <p:cNvPr id="286" name="Google Shape;286;p1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7" name="Google Shape;287;p1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Icons – 2 col max. 8">
  <p:cSld name="TITLE_AND_BODY_1_1_1_1_1_1_1_1_1_1_1_1_2">
    <p:bg>
      <p:bgPr>
        <a:solidFill>
          <a:srgbClr val="FFFFFF"/>
        </a:solidFill>
        <a:effectLst/>
      </p:bgPr>
    </p:bg>
    <p:spTree>
      <p:nvGrpSpPr>
        <p:cNvPr id="1" name="Shape 2945"/>
        <p:cNvGrpSpPr/>
        <p:nvPr/>
      </p:nvGrpSpPr>
      <p:grpSpPr>
        <a:xfrm>
          <a:off x="0" y="0"/>
          <a:ext cx="0" cy="0"/>
          <a:chOff x="0" y="0"/>
          <a:chExt cx="0" cy="0"/>
        </a:xfrm>
      </p:grpSpPr>
      <p:sp>
        <p:nvSpPr>
          <p:cNvPr id="2946" name="Google Shape;2946;p188"/>
          <p:cNvSpPr txBox="1">
            <a:spLocks noGrp="1"/>
          </p:cNvSpPr>
          <p:nvPr>
            <p:ph type="body" idx="1"/>
          </p:nvPr>
        </p:nvSpPr>
        <p:spPr>
          <a:xfrm>
            <a:off x="135255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47" name="Google Shape;2947;p188"/>
          <p:cNvSpPr txBox="1">
            <a:spLocks noGrp="1"/>
          </p:cNvSpPr>
          <p:nvPr>
            <p:ph type="body" idx="2"/>
          </p:nvPr>
        </p:nvSpPr>
        <p:spPr>
          <a:xfrm>
            <a:off x="135255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48" name="Google Shape;2948;p188"/>
          <p:cNvSpPr txBox="1">
            <a:spLocks noGrp="1"/>
          </p:cNvSpPr>
          <p:nvPr>
            <p:ph type="body" idx="3"/>
          </p:nvPr>
        </p:nvSpPr>
        <p:spPr>
          <a:xfrm>
            <a:off x="135255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49" name="Google Shape;2949;p188"/>
          <p:cNvSpPr txBox="1">
            <a:spLocks noGrp="1"/>
          </p:cNvSpPr>
          <p:nvPr>
            <p:ph type="body" idx="4"/>
          </p:nvPr>
        </p:nvSpPr>
        <p:spPr>
          <a:xfrm>
            <a:off x="563400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50" name="Google Shape;2950;p188"/>
          <p:cNvSpPr txBox="1">
            <a:spLocks noGrp="1"/>
          </p:cNvSpPr>
          <p:nvPr>
            <p:ph type="body" idx="5"/>
          </p:nvPr>
        </p:nvSpPr>
        <p:spPr>
          <a:xfrm>
            <a:off x="563400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51" name="Google Shape;2951;p188"/>
          <p:cNvSpPr txBox="1">
            <a:spLocks noGrp="1"/>
          </p:cNvSpPr>
          <p:nvPr>
            <p:ph type="body" idx="6"/>
          </p:nvPr>
        </p:nvSpPr>
        <p:spPr>
          <a:xfrm>
            <a:off x="563400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2952" name="Google Shape;2952;p188"/>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cxnSp>
        <p:nvCxnSpPr>
          <p:cNvPr id="2953" name="Google Shape;2953;p188"/>
          <p:cNvCxnSpPr/>
          <p:nvPr/>
        </p:nvCxnSpPr>
        <p:spPr>
          <a:xfrm>
            <a:off x="353700" y="1284150"/>
            <a:ext cx="0" cy="2516400"/>
          </a:xfrm>
          <a:prstGeom prst="straightConnector1">
            <a:avLst/>
          </a:prstGeom>
          <a:noFill/>
          <a:ln w="9525" cap="flat" cmpd="sng">
            <a:solidFill>
              <a:srgbClr val="CCCCCC"/>
            </a:solidFill>
            <a:prstDash val="solid"/>
            <a:round/>
            <a:headEnd type="none" w="med" len="med"/>
            <a:tailEnd type="none" w="med" len="med"/>
          </a:ln>
        </p:spPr>
      </p:cxnSp>
      <p:cxnSp>
        <p:nvCxnSpPr>
          <p:cNvPr id="2954" name="Google Shape;2954;p188"/>
          <p:cNvCxnSpPr/>
          <p:nvPr/>
        </p:nvCxnSpPr>
        <p:spPr>
          <a:xfrm>
            <a:off x="4606550" y="1284150"/>
            <a:ext cx="0" cy="2516400"/>
          </a:xfrm>
          <a:prstGeom prst="straightConnector1">
            <a:avLst/>
          </a:prstGeom>
          <a:noFill/>
          <a:ln w="9525" cap="flat" cmpd="sng">
            <a:solidFill>
              <a:srgbClr val="CCCCCC"/>
            </a:solidFill>
            <a:prstDash val="solid"/>
            <a:round/>
            <a:headEnd type="none" w="med" len="med"/>
            <a:tailEnd type="none" w="med" len="med"/>
          </a:ln>
        </p:spPr>
      </p:cxnSp>
      <p:sp>
        <p:nvSpPr>
          <p:cNvPr id="2955" name="Google Shape;2955;p188"/>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8"/>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8"/>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8"/>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8"/>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8"/>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962" name="Google Shape;2962;p188"/>
          <p:cNvGrpSpPr/>
          <p:nvPr/>
        </p:nvGrpSpPr>
        <p:grpSpPr>
          <a:xfrm>
            <a:off x="7450383" y="4824188"/>
            <a:ext cx="1341136" cy="199095"/>
            <a:chOff x="7452900" y="4873450"/>
            <a:chExt cx="1333800" cy="150000"/>
          </a:xfrm>
        </p:grpSpPr>
        <p:cxnSp>
          <p:nvCxnSpPr>
            <p:cNvPr id="2963" name="Google Shape;2963;p18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964" name="Google Shape;2964;p18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965" name="Google Shape;2965;p188"/>
          <p:cNvGrpSpPr/>
          <p:nvPr/>
        </p:nvGrpSpPr>
        <p:grpSpPr>
          <a:xfrm>
            <a:off x="1773929" y="4824397"/>
            <a:ext cx="5585320" cy="193219"/>
            <a:chOff x="1743563" y="4873752"/>
            <a:chExt cx="5619600" cy="145573"/>
          </a:xfrm>
        </p:grpSpPr>
        <p:cxnSp>
          <p:nvCxnSpPr>
            <p:cNvPr id="2966" name="Google Shape;2966;p18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67" name="Google Shape;2967;p18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968" name="Google Shape;2968;p188"/>
          <p:cNvGrpSpPr/>
          <p:nvPr/>
        </p:nvGrpSpPr>
        <p:grpSpPr>
          <a:xfrm>
            <a:off x="353700" y="4824497"/>
            <a:ext cx="1328830" cy="193219"/>
            <a:chOff x="353700" y="4873752"/>
            <a:chExt cx="1298700" cy="145573"/>
          </a:xfrm>
        </p:grpSpPr>
        <p:cxnSp>
          <p:nvCxnSpPr>
            <p:cNvPr id="2969" name="Google Shape;2969;p18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70" name="Google Shape;2970;p18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971" name="Google Shape;2971;p188"/>
          <p:cNvGrpSpPr/>
          <p:nvPr/>
        </p:nvGrpSpPr>
        <p:grpSpPr>
          <a:xfrm>
            <a:off x="434220" y="4896233"/>
            <a:ext cx="711190" cy="103003"/>
            <a:chOff x="239050" y="2332750"/>
            <a:chExt cx="7104800" cy="1029000"/>
          </a:xfrm>
        </p:grpSpPr>
        <p:sp>
          <p:nvSpPr>
            <p:cNvPr id="2972" name="Google Shape;2972;p18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73" name="Google Shape;2973;p18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74"/>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1_Text only">
  <p:cSld name="1_Text only">
    <p:bg>
      <p:bgPr>
        <a:solidFill>
          <a:srgbClr val="F0F0F3"/>
        </a:solidFill>
        <a:effectLst/>
      </p:bgPr>
    </p:bg>
    <p:spTree>
      <p:nvGrpSpPr>
        <p:cNvPr id="1" name="Shape 2975"/>
        <p:cNvGrpSpPr/>
        <p:nvPr/>
      </p:nvGrpSpPr>
      <p:grpSpPr>
        <a:xfrm>
          <a:off x="0" y="0"/>
          <a:ext cx="0" cy="0"/>
          <a:chOff x="0" y="0"/>
          <a:chExt cx="0" cy="0"/>
        </a:xfrm>
      </p:grpSpPr>
      <p:pic>
        <p:nvPicPr>
          <p:cNvPr id="2976" name="Google Shape;2976;p190"/>
          <p:cNvPicPr preferRelativeResize="0"/>
          <p:nvPr/>
        </p:nvPicPr>
        <p:blipFill rotWithShape="1">
          <a:blip r:embed="rId2">
            <a:alphaModFix amt="30000"/>
          </a:blip>
          <a:srcRect/>
          <a:stretch/>
        </p:blipFill>
        <p:spPr>
          <a:xfrm>
            <a:off x="7581766" y="4527935"/>
            <a:ext cx="1344712" cy="462513"/>
          </a:xfrm>
          <a:prstGeom prst="rect">
            <a:avLst/>
          </a:prstGeom>
          <a:noFill/>
          <a:ln>
            <a:noFill/>
          </a:ln>
        </p:spPr>
      </p:pic>
      <p:pic>
        <p:nvPicPr>
          <p:cNvPr id="2977" name="Google Shape;2977;p190"/>
          <p:cNvPicPr preferRelativeResize="0"/>
          <p:nvPr/>
        </p:nvPicPr>
        <p:blipFill rotWithShape="1">
          <a:blip r:embed="rId3">
            <a:alphaModFix amt="40000"/>
          </a:blip>
          <a:srcRect/>
          <a:stretch/>
        </p:blipFill>
        <p:spPr>
          <a:xfrm>
            <a:off x="0" y="0"/>
            <a:ext cx="9144000" cy="5143500"/>
          </a:xfrm>
          <a:prstGeom prst="rect">
            <a:avLst/>
          </a:prstGeom>
          <a:noFill/>
          <a:ln>
            <a:noFill/>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978"/>
        <p:cNvGrpSpPr/>
        <p:nvPr/>
      </p:nvGrpSpPr>
      <p:grpSpPr>
        <a:xfrm>
          <a:off x="0" y="0"/>
          <a:ext cx="0" cy="0"/>
          <a:chOff x="0" y="0"/>
          <a:chExt cx="0" cy="0"/>
        </a:xfrm>
      </p:grpSpPr>
      <p:sp>
        <p:nvSpPr>
          <p:cNvPr id="2979" name="Google Shape;2979;p19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980" name="Google Shape;2980;p191"/>
          <p:cNvGrpSpPr/>
          <p:nvPr/>
        </p:nvGrpSpPr>
        <p:grpSpPr>
          <a:xfrm>
            <a:off x="7450383" y="4824188"/>
            <a:ext cx="1341136" cy="199095"/>
            <a:chOff x="7452900" y="4873450"/>
            <a:chExt cx="1333800" cy="150000"/>
          </a:xfrm>
        </p:grpSpPr>
        <p:cxnSp>
          <p:nvCxnSpPr>
            <p:cNvPr id="2981" name="Google Shape;2981;p19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982" name="Google Shape;2982;p19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983" name="Google Shape;2983;p191"/>
          <p:cNvGrpSpPr/>
          <p:nvPr/>
        </p:nvGrpSpPr>
        <p:grpSpPr>
          <a:xfrm>
            <a:off x="1773929" y="4824397"/>
            <a:ext cx="5585320" cy="193219"/>
            <a:chOff x="1743563" y="4873752"/>
            <a:chExt cx="5619600" cy="145573"/>
          </a:xfrm>
        </p:grpSpPr>
        <p:cxnSp>
          <p:nvCxnSpPr>
            <p:cNvPr id="2984" name="Google Shape;2984;p19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85" name="Google Shape;2985;p19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986" name="Google Shape;2986;p191"/>
          <p:cNvGrpSpPr/>
          <p:nvPr/>
        </p:nvGrpSpPr>
        <p:grpSpPr>
          <a:xfrm>
            <a:off x="353700" y="4824497"/>
            <a:ext cx="1328830" cy="193219"/>
            <a:chOff x="353700" y="4873752"/>
            <a:chExt cx="1298700" cy="145573"/>
          </a:xfrm>
        </p:grpSpPr>
        <p:cxnSp>
          <p:nvCxnSpPr>
            <p:cNvPr id="2987" name="Google Shape;2987;p19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88" name="Google Shape;2988;p19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989" name="Google Shape;2989;p191"/>
          <p:cNvGrpSpPr/>
          <p:nvPr/>
        </p:nvGrpSpPr>
        <p:grpSpPr>
          <a:xfrm>
            <a:off x="434220" y="4896233"/>
            <a:ext cx="711190" cy="103003"/>
            <a:chOff x="239050" y="2332750"/>
            <a:chExt cx="7104800" cy="1029000"/>
          </a:xfrm>
        </p:grpSpPr>
        <p:sp>
          <p:nvSpPr>
            <p:cNvPr id="2990" name="Google Shape;2990;p19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91" name="Google Shape;2991;p19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992" name="Google Shape;2992;p191"/>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Presenters – 1 2">
  <p:cSld name="TITLE_AND_BODY_1_1_1_1_2">
    <p:bg>
      <p:bgPr>
        <a:solidFill>
          <a:srgbClr val="FFFFFF"/>
        </a:solidFill>
        <a:effectLst/>
      </p:bgPr>
    </p:bg>
    <p:spTree>
      <p:nvGrpSpPr>
        <p:cNvPr id="1" name="Shape 2993"/>
        <p:cNvGrpSpPr/>
        <p:nvPr/>
      </p:nvGrpSpPr>
      <p:grpSpPr>
        <a:xfrm>
          <a:off x="0" y="0"/>
          <a:ext cx="0" cy="0"/>
          <a:chOff x="0" y="0"/>
          <a:chExt cx="0" cy="0"/>
        </a:xfrm>
      </p:grpSpPr>
      <p:sp>
        <p:nvSpPr>
          <p:cNvPr id="2994" name="Google Shape;2994;p192"/>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95" name="Google Shape;2995;p192"/>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2996" name="Google Shape;2996;p192"/>
          <p:cNvSpPr txBox="1"/>
          <p:nvPr/>
        </p:nvSpPr>
        <p:spPr>
          <a:xfrm>
            <a:off x="7450525" y="4892837"/>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2997" name="Google Shape;2997;p192"/>
          <p:cNvGrpSpPr/>
          <p:nvPr/>
        </p:nvGrpSpPr>
        <p:grpSpPr>
          <a:xfrm>
            <a:off x="7450382" y="4824188"/>
            <a:ext cx="1341136" cy="199095"/>
            <a:chOff x="7452900" y="4873450"/>
            <a:chExt cx="1333800" cy="150000"/>
          </a:xfrm>
        </p:grpSpPr>
        <p:cxnSp>
          <p:nvCxnSpPr>
            <p:cNvPr id="2998" name="Google Shape;2998;p19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2999" name="Google Shape;2999;p19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3000" name="Google Shape;3000;p192"/>
          <p:cNvGrpSpPr/>
          <p:nvPr/>
        </p:nvGrpSpPr>
        <p:grpSpPr>
          <a:xfrm>
            <a:off x="1773929" y="4824385"/>
            <a:ext cx="5585320" cy="193219"/>
            <a:chOff x="1743563" y="4873752"/>
            <a:chExt cx="5619600" cy="145573"/>
          </a:xfrm>
        </p:grpSpPr>
        <p:cxnSp>
          <p:nvCxnSpPr>
            <p:cNvPr id="3001" name="Google Shape;3001;p19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02" name="Google Shape;3002;p19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3003" name="Google Shape;3003;p192"/>
          <p:cNvGrpSpPr/>
          <p:nvPr/>
        </p:nvGrpSpPr>
        <p:grpSpPr>
          <a:xfrm>
            <a:off x="353699" y="4824485"/>
            <a:ext cx="1328830" cy="193219"/>
            <a:chOff x="353700" y="4873752"/>
            <a:chExt cx="1298700" cy="145573"/>
          </a:xfrm>
        </p:grpSpPr>
        <p:cxnSp>
          <p:nvCxnSpPr>
            <p:cNvPr id="3004" name="Google Shape;3004;p19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05" name="Google Shape;3005;p19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3006" name="Google Shape;3006;p192"/>
          <p:cNvGrpSpPr/>
          <p:nvPr/>
        </p:nvGrpSpPr>
        <p:grpSpPr>
          <a:xfrm>
            <a:off x="434220" y="4896234"/>
            <a:ext cx="711190" cy="103003"/>
            <a:chOff x="239050" y="2332750"/>
            <a:chExt cx="7104800" cy="1029000"/>
          </a:xfrm>
        </p:grpSpPr>
        <p:sp>
          <p:nvSpPr>
            <p:cNvPr id="3007" name="Google Shape;3007;p19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8" name="Google Shape;3008;p19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Checklist/Image – 60/40 ">
  <p:cSld name="TITLE_AND_BODY_1_1_1_1_2_1">
    <p:bg>
      <p:bgPr>
        <a:solidFill>
          <a:srgbClr val="FFFFFF"/>
        </a:solidFill>
        <a:effectLst/>
      </p:bgPr>
    </p:bg>
    <p:spTree>
      <p:nvGrpSpPr>
        <p:cNvPr id="1" name="Shape 3009"/>
        <p:cNvGrpSpPr/>
        <p:nvPr/>
      </p:nvGrpSpPr>
      <p:grpSpPr>
        <a:xfrm>
          <a:off x="0" y="0"/>
          <a:ext cx="0" cy="0"/>
          <a:chOff x="0" y="0"/>
          <a:chExt cx="0" cy="0"/>
        </a:xfrm>
      </p:grpSpPr>
      <p:sp>
        <p:nvSpPr>
          <p:cNvPr id="3010" name="Google Shape;3010;p193"/>
          <p:cNvSpPr txBox="1">
            <a:spLocks noGrp="1"/>
          </p:cNvSpPr>
          <p:nvPr>
            <p:ph type="body" idx="1"/>
          </p:nvPr>
        </p:nvSpPr>
        <p:spPr>
          <a:xfrm>
            <a:off x="353700" y="1691700"/>
            <a:ext cx="4124400" cy="2522100"/>
          </a:xfrm>
          <a:prstGeom prst="rect">
            <a:avLst/>
          </a:prstGeom>
        </p:spPr>
        <p:txBody>
          <a:bodyPr spcFirstLastPara="1" wrap="square" lIns="0" tIns="0" rIns="0" bIns="0" anchor="t" anchorCtr="0">
            <a:noAutofit/>
          </a:bodyPr>
          <a:lstStyle>
            <a:lvl1pPr marL="457200" lvl="0" indent="-311150" rtl="0">
              <a:spcBef>
                <a:spcPts val="0"/>
              </a:spcBef>
              <a:spcAft>
                <a:spcPts val="0"/>
              </a:spcAft>
              <a:buSzPts val="1300"/>
              <a:buFont typeface="Inter"/>
              <a:buChar char="●"/>
              <a:defRPr sz="1300">
                <a:latin typeface="Inter"/>
                <a:ea typeface="Inter"/>
                <a:cs typeface="Inter"/>
                <a:sym typeface="Inter"/>
              </a:defRPr>
            </a:lvl1pPr>
            <a:lvl2pPr marL="914400" lvl="1" indent="-311150" rtl="0">
              <a:spcBef>
                <a:spcPts val="1600"/>
              </a:spcBef>
              <a:spcAft>
                <a:spcPts val="0"/>
              </a:spcAft>
              <a:buSzPts val="1300"/>
              <a:buFont typeface="Inter"/>
              <a:buChar char="○"/>
              <a:defRPr sz="1300">
                <a:latin typeface="Inter"/>
                <a:ea typeface="Inter"/>
                <a:cs typeface="Inter"/>
                <a:sym typeface="Inter"/>
              </a:defRPr>
            </a:lvl2pPr>
            <a:lvl3pPr marL="1371600" lvl="2" indent="-311150" rtl="0">
              <a:spcBef>
                <a:spcPts val="1600"/>
              </a:spcBef>
              <a:spcAft>
                <a:spcPts val="0"/>
              </a:spcAft>
              <a:buSzPts val="1300"/>
              <a:buFont typeface="Inter"/>
              <a:buChar char="■"/>
              <a:defRPr sz="1300">
                <a:latin typeface="Inter"/>
                <a:ea typeface="Inter"/>
                <a:cs typeface="Inter"/>
                <a:sym typeface="Inter"/>
              </a:defRPr>
            </a:lvl3pPr>
            <a:lvl4pPr marL="1828800" lvl="3" indent="-311150" rtl="0">
              <a:spcBef>
                <a:spcPts val="1600"/>
              </a:spcBef>
              <a:spcAft>
                <a:spcPts val="0"/>
              </a:spcAft>
              <a:buSzPts val="1300"/>
              <a:buFont typeface="Inter"/>
              <a:buChar char="●"/>
              <a:defRPr sz="1300">
                <a:latin typeface="Inter"/>
                <a:ea typeface="Inter"/>
                <a:cs typeface="Inter"/>
                <a:sym typeface="Inter"/>
              </a:defRPr>
            </a:lvl4pPr>
            <a:lvl5pPr marL="2286000" lvl="4" indent="-311150" rtl="0">
              <a:spcBef>
                <a:spcPts val="1600"/>
              </a:spcBef>
              <a:spcAft>
                <a:spcPts val="0"/>
              </a:spcAft>
              <a:buSzPts val="1300"/>
              <a:buFont typeface="Inter"/>
              <a:buChar char="○"/>
              <a:defRPr sz="1300">
                <a:latin typeface="Inter"/>
                <a:ea typeface="Inter"/>
                <a:cs typeface="Inter"/>
                <a:sym typeface="Inter"/>
              </a:defRPr>
            </a:lvl5pPr>
            <a:lvl6pPr marL="2743200" lvl="5" indent="-311150" rtl="0">
              <a:spcBef>
                <a:spcPts val="1600"/>
              </a:spcBef>
              <a:spcAft>
                <a:spcPts val="0"/>
              </a:spcAft>
              <a:buSzPts val="1300"/>
              <a:buFont typeface="Inter"/>
              <a:buChar char="■"/>
              <a:defRPr sz="1300">
                <a:latin typeface="Inter"/>
                <a:ea typeface="Inter"/>
                <a:cs typeface="Inter"/>
                <a:sym typeface="Inter"/>
              </a:defRPr>
            </a:lvl6pPr>
            <a:lvl7pPr marL="3200400" lvl="6" indent="-311150" rtl="0">
              <a:spcBef>
                <a:spcPts val="1600"/>
              </a:spcBef>
              <a:spcAft>
                <a:spcPts val="0"/>
              </a:spcAft>
              <a:buSzPts val="1300"/>
              <a:buFont typeface="Inter"/>
              <a:buChar char="●"/>
              <a:defRPr sz="1300">
                <a:latin typeface="Inter"/>
                <a:ea typeface="Inter"/>
                <a:cs typeface="Inter"/>
                <a:sym typeface="Inter"/>
              </a:defRPr>
            </a:lvl7pPr>
            <a:lvl8pPr marL="3657600" lvl="7" indent="-311150" rtl="0">
              <a:spcBef>
                <a:spcPts val="1600"/>
              </a:spcBef>
              <a:spcAft>
                <a:spcPts val="0"/>
              </a:spcAft>
              <a:buSzPts val="1300"/>
              <a:buFont typeface="Inter"/>
              <a:buChar char="○"/>
              <a:defRPr sz="1300">
                <a:latin typeface="Inter"/>
                <a:ea typeface="Inter"/>
                <a:cs typeface="Inter"/>
                <a:sym typeface="Inter"/>
              </a:defRPr>
            </a:lvl8pPr>
            <a:lvl9pPr marL="4114800" lvl="8" indent="-311150" rtl="0">
              <a:spcBef>
                <a:spcPts val="1600"/>
              </a:spcBef>
              <a:spcAft>
                <a:spcPts val="1600"/>
              </a:spcAft>
              <a:buSzPts val="1300"/>
              <a:buFont typeface="Inter"/>
              <a:buChar char="■"/>
              <a:defRPr sz="1300">
                <a:latin typeface="Inter"/>
                <a:ea typeface="Inter"/>
                <a:cs typeface="Inter"/>
                <a:sym typeface="Inter"/>
              </a:defRPr>
            </a:lvl9pPr>
          </a:lstStyle>
          <a:p>
            <a:endParaRPr/>
          </a:p>
        </p:txBody>
      </p:sp>
      <p:sp>
        <p:nvSpPr>
          <p:cNvPr id="3011" name="Google Shape;3011;p193"/>
          <p:cNvSpPr txBox="1">
            <a:spLocks noGrp="1"/>
          </p:cNvSpPr>
          <p:nvPr>
            <p:ph type="title"/>
          </p:nvPr>
        </p:nvSpPr>
        <p:spPr>
          <a:xfrm>
            <a:off x="353700" y="243275"/>
            <a:ext cx="48768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12" name="Google Shape;3012;p19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013" name="Google Shape;3013;p193"/>
          <p:cNvGrpSpPr/>
          <p:nvPr/>
        </p:nvGrpSpPr>
        <p:grpSpPr>
          <a:xfrm>
            <a:off x="7450383" y="4824188"/>
            <a:ext cx="1341136" cy="199095"/>
            <a:chOff x="7452900" y="4873450"/>
            <a:chExt cx="1333800" cy="150000"/>
          </a:xfrm>
        </p:grpSpPr>
        <p:cxnSp>
          <p:nvCxnSpPr>
            <p:cNvPr id="3014" name="Google Shape;3014;p19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015" name="Google Shape;3015;p19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016" name="Google Shape;3016;p193"/>
          <p:cNvGrpSpPr/>
          <p:nvPr/>
        </p:nvGrpSpPr>
        <p:grpSpPr>
          <a:xfrm>
            <a:off x="1773929" y="4824397"/>
            <a:ext cx="5585320" cy="193219"/>
            <a:chOff x="1743563" y="4873752"/>
            <a:chExt cx="5619600" cy="145573"/>
          </a:xfrm>
        </p:grpSpPr>
        <p:cxnSp>
          <p:nvCxnSpPr>
            <p:cNvPr id="3017" name="Google Shape;3017;p19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18" name="Google Shape;3018;p19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019" name="Google Shape;3019;p193"/>
          <p:cNvGrpSpPr/>
          <p:nvPr/>
        </p:nvGrpSpPr>
        <p:grpSpPr>
          <a:xfrm>
            <a:off x="353700" y="4824497"/>
            <a:ext cx="1328830" cy="193219"/>
            <a:chOff x="353700" y="4873752"/>
            <a:chExt cx="1298700" cy="145573"/>
          </a:xfrm>
        </p:grpSpPr>
        <p:cxnSp>
          <p:nvCxnSpPr>
            <p:cNvPr id="3020" name="Google Shape;3020;p19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21" name="Google Shape;3021;p19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3022" name="Google Shape;3022;p193"/>
          <p:cNvGrpSpPr/>
          <p:nvPr/>
        </p:nvGrpSpPr>
        <p:grpSpPr>
          <a:xfrm>
            <a:off x="434220" y="4896233"/>
            <a:ext cx="711190" cy="103003"/>
            <a:chOff x="239050" y="2332750"/>
            <a:chExt cx="7104800" cy="1029000"/>
          </a:xfrm>
        </p:grpSpPr>
        <p:sp>
          <p:nvSpPr>
            <p:cNvPr id="3023" name="Google Shape;3023;p19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24" name="Google Shape;3024;p19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lank 2">
  <p:cSld name="BLANK_4">
    <p:spTree>
      <p:nvGrpSpPr>
        <p:cNvPr id="1" name="Shape 3025"/>
        <p:cNvGrpSpPr/>
        <p:nvPr/>
      </p:nvGrpSpPr>
      <p:grpSpPr>
        <a:xfrm>
          <a:off x="0" y="0"/>
          <a:ext cx="0" cy="0"/>
          <a:chOff x="0" y="0"/>
          <a:chExt cx="0" cy="0"/>
        </a:xfrm>
      </p:grpSpPr>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Stats - Max 6">
  <p:cSld name="CUSTOM">
    <p:bg>
      <p:bgPr>
        <a:solidFill>
          <a:schemeClr val="lt1"/>
        </a:solidFill>
        <a:effectLst/>
      </p:bgPr>
    </p:bg>
    <p:spTree>
      <p:nvGrpSpPr>
        <p:cNvPr id="1" name="Shape 3026"/>
        <p:cNvGrpSpPr/>
        <p:nvPr/>
      </p:nvGrpSpPr>
      <p:grpSpPr>
        <a:xfrm>
          <a:off x="0" y="0"/>
          <a:ext cx="0" cy="0"/>
          <a:chOff x="0" y="0"/>
          <a:chExt cx="0" cy="0"/>
        </a:xfrm>
      </p:grpSpPr>
      <p:sp>
        <p:nvSpPr>
          <p:cNvPr id="3027" name="Google Shape;3027;p195"/>
          <p:cNvSpPr txBox="1">
            <a:spLocks noGrp="1"/>
          </p:cNvSpPr>
          <p:nvPr>
            <p:ph type="title"/>
          </p:nvPr>
        </p:nvSpPr>
        <p:spPr>
          <a:xfrm>
            <a:off x="352050" y="265176"/>
            <a:ext cx="84399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28" name="Google Shape;3028;p195"/>
          <p:cNvSpPr txBox="1">
            <a:spLocks noGrp="1"/>
          </p:cNvSpPr>
          <p:nvPr>
            <p:ph type="title" idx="2"/>
          </p:nvPr>
        </p:nvSpPr>
        <p:spPr>
          <a:xfrm>
            <a:off x="3333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29" name="Google Shape;3029;p195"/>
          <p:cNvSpPr txBox="1">
            <a:spLocks noGrp="1"/>
          </p:cNvSpPr>
          <p:nvPr>
            <p:ph type="title" idx="3"/>
          </p:nvPr>
        </p:nvSpPr>
        <p:spPr>
          <a:xfrm>
            <a:off x="17548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0" name="Google Shape;3030;p195"/>
          <p:cNvSpPr txBox="1">
            <a:spLocks noGrp="1"/>
          </p:cNvSpPr>
          <p:nvPr>
            <p:ph type="title" idx="4"/>
          </p:nvPr>
        </p:nvSpPr>
        <p:spPr>
          <a:xfrm>
            <a:off x="31763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1" name="Google Shape;3031;p195"/>
          <p:cNvSpPr txBox="1">
            <a:spLocks noGrp="1"/>
          </p:cNvSpPr>
          <p:nvPr>
            <p:ph type="title" idx="5"/>
          </p:nvPr>
        </p:nvSpPr>
        <p:spPr>
          <a:xfrm>
            <a:off x="4603150"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2" name="Google Shape;3032;p195"/>
          <p:cNvSpPr txBox="1">
            <a:spLocks noGrp="1"/>
          </p:cNvSpPr>
          <p:nvPr>
            <p:ph type="title" idx="6"/>
          </p:nvPr>
        </p:nvSpPr>
        <p:spPr>
          <a:xfrm>
            <a:off x="60341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3" name="Google Shape;3033;p195"/>
          <p:cNvSpPr txBox="1">
            <a:spLocks noGrp="1"/>
          </p:cNvSpPr>
          <p:nvPr>
            <p:ph type="title" idx="7"/>
          </p:nvPr>
        </p:nvSpPr>
        <p:spPr>
          <a:xfrm>
            <a:off x="74556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4" name="Google Shape;3034;p19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035" name="Google Shape;3035;p195"/>
          <p:cNvGrpSpPr/>
          <p:nvPr/>
        </p:nvGrpSpPr>
        <p:grpSpPr>
          <a:xfrm>
            <a:off x="7450383" y="4824188"/>
            <a:ext cx="1341136" cy="199095"/>
            <a:chOff x="7452900" y="4873450"/>
            <a:chExt cx="1333800" cy="150000"/>
          </a:xfrm>
        </p:grpSpPr>
        <p:cxnSp>
          <p:nvCxnSpPr>
            <p:cNvPr id="3036" name="Google Shape;3036;p19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037" name="Google Shape;3037;p19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038" name="Google Shape;3038;p195"/>
          <p:cNvGrpSpPr/>
          <p:nvPr/>
        </p:nvGrpSpPr>
        <p:grpSpPr>
          <a:xfrm>
            <a:off x="1773929" y="4824397"/>
            <a:ext cx="5585320" cy="193219"/>
            <a:chOff x="1743563" y="4873752"/>
            <a:chExt cx="5619600" cy="145573"/>
          </a:xfrm>
        </p:grpSpPr>
        <p:cxnSp>
          <p:nvCxnSpPr>
            <p:cNvPr id="3039" name="Google Shape;3039;p19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40" name="Google Shape;3040;p19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041" name="Google Shape;3041;p195"/>
          <p:cNvGrpSpPr/>
          <p:nvPr/>
        </p:nvGrpSpPr>
        <p:grpSpPr>
          <a:xfrm>
            <a:off x="353700" y="4824497"/>
            <a:ext cx="1328830" cy="193219"/>
            <a:chOff x="353700" y="4873752"/>
            <a:chExt cx="1298700" cy="145573"/>
          </a:xfrm>
        </p:grpSpPr>
        <p:cxnSp>
          <p:nvCxnSpPr>
            <p:cNvPr id="3042" name="Google Shape;3042;p19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43" name="Google Shape;3043;p19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3044" name="Google Shape;3044;p195"/>
          <p:cNvGrpSpPr/>
          <p:nvPr/>
        </p:nvGrpSpPr>
        <p:grpSpPr>
          <a:xfrm>
            <a:off x="434220" y="4896233"/>
            <a:ext cx="711190" cy="103003"/>
            <a:chOff x="239050" y="2332750"/>
            <a:chExt cx="7104800" cy="1029000"/>
          </a:xfrm>
        </p:grpSpPr>
        <p:sp>
          <p:nvSpPr>
            <p:cNvPr id="3045" name="Google Shape;3045;p19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46" name="Google Shape;3046;p19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Blank 4">
  <p:cSld name="BLANK_6">
    <p:spTree>
      <p:nvGrpSpPr>
        <p:cNvPr id="1" name="Shape 3047"/>
        <p:cNvGrpSpPr/>
        <p:nvPr/>
      </p:nvGrpSpPr>
      <p:grpSpPr>
        <a:xfrm>
          <a:off x="0" y="0"/>
          <a:ext cx="0" cy="0"/>
          <a:chOff x="0" y="0"/>
          <a:chExt cx="0" cy="0"/>
        </a:xfrm>
      </p:grpSpPr>
      <p:sp>
        <p:nvSpPr>
          <p:cNvPr id="3048" name="Google Shape;3048;p19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3049" name="Google Shape;3049;p196"/>
          <p:cNvGrpSpPr/>
          <p:nvPr/>
        </p:nvGrpSpPr>
        <p:grpSpPr>
          <a:xfrm>
            <a:off x="7450382" y="4824188"/>
            <a:ext cx="1341136" cy="199095"/>
            <a:chOff x="7452900" y="4873450"/>
            <a:chExt cx="1333800" cy="150000"/>
          </a:xfrm>
        </p:grpSpPr>
        <p:cxnSp>
          <p:nvCxnSpPr>
            <p:cNvPr id="3050" name="Google Shape;3050;p19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3051" name="Google Shape;3051;p19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3052" name="Google Shape;3052;p196"/>
          <p:cNvGrpSpPr/>
          <p:nvPr/>
        </p:nvGrpSpPr>
        <p:grpSpPr>
          <a:xfrm>
            <a:off x="1773929" y="4824398"/>
            <a:ext cx="5585320" cy="193219"/>
            <a:chOff x="1743563" y="4873752"/>
            <a:chExt cx="5619600" cy="145573"/>
          </a:xfrm>
        </p:grpSpPr>
        <p:cxnSp>
          <p:nvCxnSpPr>
            <p:cNvPr id="3053" name="Google Shape;3053;p19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54" name="Google Shape;3054;p19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3055" name="Google Shape;3055;p196"/>
          <p:cNvGrpSpPr/>
          <p:nvPr/>
        </p:nvGrpSpPr>
        <p:grpSpPr>
          <a:xfrm>
            <a:off x="353700" y="4824498"/>
            <a:ext cx="1328830" cy="193219"/>
            <a:chOff x="353700" y="4873752"/>
            <a:chExt cx="1298700" cy="145573"/>
          </a:xfrm>
        </p:grpSpPr>
        <p:cxnSp>
          <p:nvCxnSpPr>
            <p:cNvPr id="3056" name="Google Shape;3056;p19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57" name="Google Shape;3057;p19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3058" name="Google Shape;3058;p196"/>
          <p:cNvGrpSpPr/>
          <p:nvPr/>
        </p:nvGrpSpPr>
        <p:grpSpPr>
          <a:xfrm>
            <a:off x="434220" y="4896233"/>
            <a:ext cx="711190" cy="103003"/>
            <a:chOff x="239050" y="2332750"/>
            <a:chExt cx="7104800" cy="1029000"/>
          </a:xfrm>
        </p:grpSpPr>
        <p:sp>
          <p:nvSpPr>
            <p:cNvPr id="3059" name="Google Shape;3059;p19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0" name="Google Shape;3060;p19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3061" name="Google Shape;3061;p196"/>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Checklist/Image – 60/40  Long Title">
  <p:cSld name="TITLE_AND_BODY_1_1_1_1_2_2">
    <p:bg>
      <p:bgPr>
        <a:solidFill>
          <a:srgbClr val="FFFFFF"/>
        </a:solidFill>
        <a:effectLst/>
      </p:bgPr>
    </p:bg>
    <p:spTree>
      <p:nvGrpSpPr>
        <p:cNvPr id="1" name="Shape 3062"/>
        <p:cNvGrpSpPr/>
        <p:nvPr/>
      </p:nvGrpSpPr>
      <p:grpSpPr>
        <a:xfrm>
          <a:off x="0" y="0"/>
          <a:ext cx="0" cy="0"/>
          <a:chOff x="0" y="0"/>
          <a:chExt cx="0" cy="0"/>
        </a:xfrm>
      </p:grpSpPr>
      <p:sp>
        <p:nvSpPr>
          <p:cNvPr id="3063" name="Google Shape;3063;p197"/>
          <p:cNvSpPr txBox="1">
            <a:spLocks noGrp="1"/>
          </p:cNvSpPr>
          <p:nvPr>
            <p:ph type="body" idx="1"/>
          </p:nvPr>
        </p:nvSpPr>
        <p:spPr>
          <a:xfrm>
            <a:off x="361375" y="1710750"/>
            <a:ext cx="4147500" cy="2522100"/>
          </a:xfrm>
          <a:prstGeom prst="rect">
            <a:avLst/>
          </a:prstGeom>
        </p:spPr>
        <p:txBody>
          <a:bodyPr spcFirstLastPara="1" wrap="square" lIns="0" tIns="0" rIns="0" bIns="0" anchor="t" anchorCtr="0">
            <a:noAutofit/>
          </a:bodyPr>
          <a:lstStyle>
            <a:lvl1pPr marL="457200" lvl="0" indent="-311150" rtl="0">
              <a:spcBef>
                <a:spcPts val="0"/>
              </a:spcBef>
              <a:spcAft>
                <a:spcPts val="0"/>
              </a:spcAft>
              <a:buSzPts val="1300"/>
              <a:buFont typeface="Inter"/>
              <a:buChar char="●"/>
              <a:defRPr sz="1300">
                <a:latin typeface="Inter"/>
                <a:ea typeface="Inter"/>
                <a:cs typeface="Inter"/>
                <a:sym typeface="Inter"/>
              </a:defRPr>
            </a:lvl1pPr>
            <a:lvl2pPr marL="914400" lvl="1" indent="-311150" rtl="0">
              <a:spcBef>
                <a:spcPts val="1600"/>
              </a:spcBef>
              <a:spcAft>
                <a:spcPts val="0"/>
              </a:spcAft>
              <a:buSzPts val="1300"/>
              <a:buFont typeface="Inter"/>
              <a:buChar char="○"/>
              <a:defRPr sz="1300">
                <a:latin typeface="Inter"/>
                <a:ea typeface="Inter"/>
                <a:cs typeface="Inter"/>
                <a:sym typeface="Inter"/>
              </a:defRPr>
            </a:lvl2pPr>
            <a:lvl3pPr marL="1371600" lvl="2" indent="-311150" rtl="0">
              <a:spcBef>
                <a:spcPts val="1600"/>
              </a:spcBef>
              <a:spcAft>
                <a:spcPts val="0"/>
              </a:spcAft>
              <a:buSzPts val="1300"/>
              <a:buFont typeface="Inter"/>
              <a:buChar char="■"/>
              <a:defRPr sz="1300">
                <a:latin typeface="Inter"/>
                <a:ea typeface="Inter"/>
                <a:cs typeface="Inter"/>
                <a:sym typeface="Inter"/>
              </a:defRPr>
            </a:lvl3pPr>
            <a:lvl4pPr marL="1828800" lvl="3" indent="-311150" rtl="0">
              <a:spcBef>
                <a:spcPts val="1600"/>
              </a:spcBef>
              <a:spcAft>
                <a:spcPts val="0"/>
              </a:spcAft>
              <a:buSzPts val="1300"/>
              <a:buFont typeface="Inter"/>
              <a:buChar char="●"/>
              <a:defRPr sz="1300">
                <a:latin typeface="Inter"/>
                <a:ea typeface="Inter"/>
                <a:cs typeface="Inter"/>
                <a:sym typeface="Inter"/>
              </a:defRPr>
            </a:lvl4pPr>
            <a:lvl5pPr marL="2286000" lvl="4" indent="-311150" rtl="0">
              <a:spcBef>
                <a:spcPts val="1600"/>
              </a:spcBef>
              <a:spcAft>
                <a:spcPts val="0"/>
              </a:spcAft>
              <a:buSzPts val="1300"/>
              <a:buFont typeface="Inter"/>
              <a:buChar char="○"/>
              <a:defRPr sz="1300">
                <a:latin typeface="Inter"/>
                <a:ea typeface="Inter"/>
                <a:cs typeface="Inter"/>
                <a:sym typeface="Inter"/>
              </a:defRPr>
            </a:lvl5pPr>
            <a:lvl6pPr marL="2743200" lvl="5" indent="-311150" rtl="0">
              <a:spcBef>
                <a:spcPts val="1600"/>
              </a:spcBef>
              <a:spcAft>
                <a:spcPts val="0"/>
              </a:spcAft>
              <a:buSzPts val="1300"/>
              <a:buFont typeface="Inter"/>
              <a:buChar char="■"/>
              <a:defRPr sz="1300">
                <a:latin typeface="Inter"/>
                <a:ea typeface="Inter"/>
                <a:cs typeface="Inter"/>
                <a:sym typeface="Inter"/>
              </a:defRPr>
            </a:lvl6pPr>
            <a:lvl7pPr marL="3200400" lvl="6" indent="-311150" rtl="0">
              <a:spcBef>
                <a:spcPts val="1600"/>
              </a:spcBef>
              <a:spcAft>
                <a:spcPts val="0"/>
              </a:spcAft>
              <a:buSzPts val="1300"/>
              <a:buFont typeface="Inter"/>
              <a:buChar char="●"/>
              <a:defRPr sz="1300">
                <a:latin typeface="Inter"/>
                <a:ea typeface="Inter"/>
                <a:cs typeface="Inter"/>
                <a:sym typeface="Inter"/>
              </a:defRPr>
            </a:lvl7pPr>
            <a:lvl8pPr marL="3657600" lvl="7" indent="-311150" rtl="0">
              <a:spcBef>
                <a:spcPts val="1600"/>
              </a:spcBef>
              <a:spcAft>
                <a:spcPts val="0"/>
              </a:spcAft>
              <a:buSzPts val="1300"/>
              <a:buFont typeface="Inter"/>
              <a:buChar char="○"/>
              <a:defRPr sz="1300">
                <a:latin typeface="Inter"/>
                <a:ea typeface="Inter"/>
                <a:cs typeface="Inter"/>
                <a:sym typeface="Inter"/>
              </a:defRPr>
            </a:lvl8pPr>
            <a:lvl9pPr marL="4114800" lvl="8" indent="-311150" rtl="0">
              <a:spcBef>
                <a:spcPts val="1600"/>
              </a:spcBef>
              <a:spcAft>
                <a:spcPts val="1600"/>
              </a:spcAft>
              <a:buSzPts val="1300"/>
              <a:buFont typeface="Inter"/>
              <a:buChar char="■"/>
              <a:defRPr sz="1300">
                <a:latin typeface="Inter"/>
                <a:ea typeface="Inter"/>
                <a:cs typeface="Inter"/>
                <a:sym typeface="Inter"/>
              </a:defRPr>
            </a:lvl9pPr>
          </a:lstStyle>
          <a:p>
            <a:endParaRPr/>
          </a:p>
        </p:txBody>
      </p:sp>
      <p:sp>
        <p:nvSpPr>
          <p:cNvPr id="3064" name="Google Shape;3064;p197"/>
          <p:cNvSpPr txBox="1">
            <a:spLocks noGrp="1"/>
          </p:cNvSpPr>
          <p:nvPr>
            <p:ph type="title"/>
          </p:nvPr>
        </p:nvSpPr>
        <p:spPr>
          <a:xfrm>
            <a:off x="353700" y="243275"/>
            <a:ext cx="84366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5" name="Google Shape;3065;p19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066" name="Google Shape;3066;p197"/>
          <p:cNvGrpSpPr/>
          <p:nvPr/>
        </p:nvGrpSpPr>
        <p:grpSpPr>
          <a:xfrm>
            <a:off x="7450383" y="4824188"/>
            <a:ext cx="1341136" cy="199095"/>
            <a:chOff x="7452900" y="4873450"/>
            <a:chExt cx="1333800" cy="150000"/>
          </a:xfrm>
        </p:grpSpPr>
        <p:cxnSp>
          <p:nvCxnSpPr>
            <p:cNvPr id="3067" name="Google Shape;3067;p19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068" name="Google Shape;3068;p19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069" name="Google Shape;3069;p197"/>
          <p:cNvGrpSpPr/>
          <p:nvPr/>
        </p:nvGrpSpPr>
        <p:grpSpPr>
          <a:xfrm>
            <a:off x="1773929" y="4824397"/>
            <a:ext cx="5585320" cy="193219"/>
            <a:chOff x="1743563" y="4873752"/>
            <a:chExt cx="5619600" cy="145573"/>
          </a:xfrm>
        </p:grpSpPr>
        <p:cxnSp>
          <p:nvCxnSpPr>
            <p:cNvPr id="3070" name="Google Shape;3070;p19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71" name="Google Shape;3071;p19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072" name="Google Shape;3072;p197"/>
          <p:cNvGrpSpPr/>
          <p:nvPr/>
        </p:nvGrpSpPr>
        <p:grpSpPr>
          <a:xfrm>
            <a:off x="353700" y="4824497"/>
            <a:ext cx="1328830" cy="193219"/>
            <a:chOff x="353700" y="4873752"/>
            <a:chExt cx="1298700" cy="145573"/>
          </a:xfrm>
        </p:grpSpPr>
        <p:cxnSp>
          <p:nvCxnSpPr>
            <p:cNvPr id="3073" name="Google Shape;3073;p19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74" name="Google Shape;3074;p19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3075" name="Google Shape;3075;p197"/>
          <p:cNvGrpSpPr/>
          <p:nvPr/>
        </p:nvGrpSpPr>
        <p:grpSpPr>
          <a:xfrm>
            <a:off x="434220" y="4896233"/>
            <a:ext cx="711190" cy="103003"/>
            <a:chOff x="239050" y="2332750"/>
            <a:chExt cx="7104800" cy="1029000"/>
          </a:xfrm>
        </p:grpSpPr>
        <p:sp>
          <p:nvSpPr>
            <p:cNvPr id="3076" name="Google Shape;3076;p19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77" name="Google Shape;3077;p19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 3 col">
  <p:cSld name="TITLE_AND_BODY_1_1_1_1_1_1_1_1">
    <p:bg>
      <p:bgPr>
        <a:solidFill>
          <a:srgbClr val="FFFFFF"/>
        </a:solidFill>
        <a:effectLst/>
      </p:bgPr>
    </p:bg>
    <p:spTree>
      <p:nvGrpSpPr>
        <p:cNvPr id="1" name="Shape 288"/>
        <p:cNvGrpSpPr/>
        <p:nvPr/>
      </p:nvGrpSpPr>
      <p:grpSpPr>
        <a:xfrm>
          <a:off x="0" y="0"/>
          <a:ext cx="0" cy="0"/>
          <a:chOff x="0" y="0"/>
          <a:chExt cx="0" cy="0"/>
        </a:xfrm>
      </p:grpSpPr>
      <p:sp>
        <p:nvSpPr>
          <p:cNvPr id="289" name="Google Shape;289;p20"/>
          <p:cNvSpPr txBox="1">
            <a:spLocks noGrp="1"/>
          </p:cNvSpPr>
          <p:nvPr>
            <p:ph type="body" idx="1"/>
          </p:nvPr>
        </p:nvSpPr>
        <p:spPr>
          <a:xfrm>
            <a:off x="3537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0" name="Google Shape;290;p20"/>
          <p:cNvSpPr txBox="1">
            <a:spLocks noGrp="1"/>
          </p:cNvSpPr>
          <p:nvPr>
            <p:ph type="body" idx="2"/>
          </p:nvPr>
        </p:nvSpPr>
        <p:spPr>
          <a:xfrm>
            <a:off x="31989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1" name="Google Shape;291;p20"/>
          <p:cNvSpPr txBox="1">
            <a:spLocks noGrp="1"/>
          </p:cNvSpPr>
          <p:nvPr>
            <p:ph type="body" idx="3"/>
          </p:nvPr>
        </p:nvSpPr>
        <p:spPr>
          <a:xfrm>
            <a:off x="6033200" y="1309525"/>
            <a:ext cx="2758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292" name="Google Shape;292;p2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293" name="Google Shape;293;p20"/>
          <p:cNvGrpSpPr/>
          <p:nvPr/>
        </p:nvGrpSpPr>
        <p:grpSpPr>
          <a:xfrm>
            <a:off x="7450383" y="4824188"/>
            <a:ext cx="1341136" cy="199095"/>
            <a:chOff x="7452900" y="4873450"/>
            <a:chExt cx="1333800" cy="150000"/>
          </a:xfrm>
        </p:grpSpPr>
        <p:cxnSp>
          <p:nvCxnSpPr>
            <p:cNvPr id="294" name="Google Shape;294;p2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95" name="Google Shape;295;p2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96" name="Google Shape;296;p20"/>
          <p:cNvGrpSpPr/>
          <p:nvPr/>
        </p:nvGrpSpPr>
        <p:grpSpPr>
          <a:xfrm>
            <a:off x="1773929" y="4824397"/>
            <a:ext cx="5585320" cy="193219"/>
            <a:chOff x="1743563" y="4873752"/>
            <a:chExt cx="5619600" cy="145573"/>
          </a:xfrm>
        </p:grpSpPr>
        <p:cxnSp>
          <p:nvCxnSpPr>
            <p:cNvPr id="297" name="Google Shape;297;p2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98" name="Google Shape;298;p2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99" name="Google Shape;299;p20"/>
          <p:cNvGrpSpPr/>
          <p:nvPr/>
        </p:nvGrpSpPr>
        <p:grpSpPr>
          <a:xfrm>
            <a:off x="353700" y="4824497"/>
            <a:ext cx="1328830" cy="193219"/>
            <a:chOff x="353700" y="4873752"/>
            <a:chExt cx="1298700" cy="145573"/>
          </a:xfrm>
        </p:grpSpPr>
        <p:cxnSp>
          <p:nvCxnSpPr>
            <p:cNvPr id="300" name="Google Shape;300;p2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01" name="Google Shape;301;p2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302" name="Google Shape;302;p20"/>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303" name="Google Shape;303;p20"/>
          <p:cNvGrpSpPr/>
          <p:nvPr/>
        </p:nvGrpSpPr>
        <p:grpSpPr>
          <a:xfrm>
            <a:off x="434220" y="4896233"/>
            <a:ext cx="711190" cy="103003"/>
            <a:chOff x="239050" y="2332750"/>
            <a:chExt cx="7104800" cy="1029000"/>
          </a:xfrm>
        </p:grpSpPr>
        <p:sp>
          <p:nvSpPr>
            <p:cNvPr id="304" name="Google Shape;304;p2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5" name="Google Shape;305;p2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ext – 2 col 1">
  <p:cSld name="Text – 2 col">
    <p:bg>
      <p:bgPr>
        <a:solidFill>
          <a:srgbClr val="FFFFFF"/>
        </a:solidFill>
        <a:effectLst/>
      </p:bgPr>
    </p:bg>
    <p:spTree>
      <p:nvGrpSpPr>
        <p:cNvPr id="1" name="Shape 3078"/>
        <p:cNvGrpSpPr/>
        <p:nvPr/>
      </p:nvGrpSpPr>
      <p:grpSpPr>
        <a:xfrm>
          <a:off x="0" y="0"/>
          <a:ext cx="0" cy="0"/>
          <a:chOff x="0" y="0"/>
          <a:chExt cx="0" cy="0"/>
        </a:xfrm>
      </p:grpSpPr>
      <p:sp>
        <p:nvSpPr>
          <p:cNvPr id="3079" name="Google Shape;3079;p198"/>
          <p:cNvSpPr txBox="1">
            <a:spLocks noGrp="1"/>
          </p:cNvSpPr>
          <p:nvPr>
            <p:ph type="body" idx="1"/>
          </p:nvPr>
        </p:nvSpPr>
        <p:spPr>
          <a:xfrm>
            <a:off x="353700" y="1028700"/>
            <a:ext cx="34503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3080" name="Google Shape;3080;p198"/>
          <p:cNvSpPr txBox="1">
            <a:spLocks noGrp="1"/>
          </p:cNvSpPr>
          <p:nvPr>
            <p:ph type="body" idx="2"/>
          </p:nvPr>
        </p:nvSpPr>
        <p:spPr>
          <a:xfrm>
            <a:off x="4608575" y="1028700"/>
            <a:ext cx="34638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3081" name="Google Shape;3081;p19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3082" name="Google Shape;3082;p198"/>
          <p:cNvGrpSpPr/>
          <p:nvPr/>
        </p:nvGrpSpPr>
        <p:grpSpPr>
          <a:xfrm>
            <a:off x="7450382" y="4824188"/>
            <a:ext cx="1341136" cy="199095"/>
            <a:chOff x="7452900" y="4873450"/>
            <a:chExt cx="1333800" cy="150000"/>
          </a:xfrm>
        </p:grpSpPr>
        <p:cxnSp>
          <p:nvCxnSpPr>
            <p:cNvPr id="3083" name="Google Shape;3083;p19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3084" name="Google Shape;3084;p19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3085" name="Google Shape;3085;p198"/>
          <p:cNvGrpSpPr/>
          <p:nvPr/>
        </p:nvGrpSpPr>
        <p:grpSpPr>
          <a:xfrm>
            <a:off x="1773929" y="4824398"/>
            <a:ext cx="5585320" cy="193219"/>
            <a:chOff x="1743563" y="4873752"/>
            <a:chExt cx="5619600" cy="145573"/>
          </a:xfrm>
        </p:grpSpPr>
        <p:cxnSp>
          <p:nvCxnSpPr>
            <p:cNvPr id="3086" name="Google Shape;3086;p19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87" name="Google Shape;3087;p19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3088" name="Google Shape;3088;p198"/>
          <p:cNvGrpSpPr/>
          <p:nvPr/>
        </p:nvGrpSpPr>
        <p:grpSpPr>
          <a:xfrm>
            <a:off x="353700" y="4824498"/>
            <a:ext cx="1328830" cy="193219"/>
            <a:chOff x="353700" y="4873752"/>
            <a:chExt cx="1298700" cy="145573"/>
          </a:xfrm>
        </p:grpSpPr>
        <p:cxnSp>
          <p:nvCxnSpPr>
            <p:cNvPr id="3089" name="Google Shape;3089;p19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090" name="Google Shape;3090;p19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3091" name="Google Shape;3091;p198"/>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3092" name="Google Shape;3092;p198"/>
          <p:cNvGrpSpPr/>
          <p:nvPr/>
        </p:nvGrpSpPr>
        <p:grpSpPr>
          <a:xfrm>
            <a:off x="434220" y="4896233"/>
            <a:ext cx="711190" cy="103003"/>
            <a:chOff x="239050" y="2332750"/>
            <a:chExt cx="7104800" cy="1029000"/>
          </a:xfrm>
        </p:grpSpPr>
        <p:sp>
          <p:nvSpPr>
            <p:cNvPr id="3093" name="Google Shape;3093;p19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94" name="Google Shape;3094;p19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Presenters – 1 1">
  <p:cSld name="Presenters – 1">
    <p:bg>
      <p:bgPr>
        <a:solidFill>
          <a:srgbClr val="FFFFFF"/>
        </a:solidFill>
        <a:effectLst/>
      </p:bgPr>
    </p:bg>
    <p:spTree>
      <p:nvGrpSpPr>
        <p:cNvPr id="1" name="Shape 3095"/>
        <p:cNvGrpSpPr/>
        <p:nvPr/>
      </p:nvGrpSpPr>
      <p:grpSpPr>
        <a:xfrm>
          <a:off x="0" y="0"/>
          <a:ext cx="0" cy="0"/>
          <a:chOff x="0" y="0"/>
          <a:chExt cx="0" cy="0"/>
        </a:xfrm>
      </p:grpSpPr>
      <p:sp>
        <p:nvSpPr>
          <p:cNvPr id="3096" name="Google Shape;3096;p199"/>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3097" name="Google Shape;3097;p199"/>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3098" name="Google Shape;3098;p19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3099" name="Google Shape;3099;p199"/>
          <p:cNvGrpSpPr/>
          <p:nvPr/>
        </p:nvGrpSpPr>
        <p:grpSpPr>
          <a:xfrm>
            <a:off x="7450382" y="4824188"/>
            <a:ext cx="1341136" cy="199095"/>
            <a:chOff x="7452900" y="4873450"/>
            <a:chExt cx="1333800" cy="150000"/>
          </a:xfrm>
        </p:grpSpPr>
        <p:cxnSp>
          <p:nvCxnSpPr>
            <p:cNvPr id="3100" name="Google Shape;3100;p19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3101" name="Google Shape;3101;p19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3102" name="Google Shape;3102;p199"/>
          <p:cNvGrpSpPr/>
          <p:nvPr/>
        </p:nvGrpSpPr>
        <p:grpSpPr>
          <a:xfrm>
            <a:off x="1773929" y="4824398"/>
            <a:ext cx="5585320" cy="193219"/>
            <a:chOff x="1743563" y="4873752"/>
            <a:chExt cx="5619600" cy="145573"/>
          </a:xfrm>
        </p:grpSpPr>
        <p:cxnSp>
          <p:nvCxnSpPr>
            <p:cNvPr id="3103" name="Google Shape;3103;p19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104" name="Google Shape;3104;p19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3105" name="Google Shape;3105;p199"/>
          <p:cNvGrpSpPr/>
          <p:nvPr/>
        </p:nvGrpSpPr>
        <p:grpSpPr>
          <a:xfrm>
            <a:off x="353700" y="4824498"/>
            <a:ext cx="1328830" cy="193219"/>
            <a:chOff x="353700" y="4873752"/>
            <a:chExt cx="1298700" cy="145573"/>
          </a:xfrm>
        </p:grpSpPr>
        <p:cxnSp>
          <p:nvCxnSpPr>
            <p:cNvPr id="3106" name="Google Shape;3106;p19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3107" name="Google Shape;3107;p19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3108" name="Google Shape;3108;p199"/>
          <p:cNvGrpSpPr/>
          <p:nvPr/>
        </p:nvGrpSpPr>
        <p:grpSpPr>
          <a:xfrm>
            <a:off x="434220" y="4896233"/>
            <a:ext cx="711190" cy="103003"/>
            <a:chOff x="239050" y="2332750"/>
            <a:chExt cx="7104800" cy="1029000"/>
          </a:xfrm>
        </p:grpSpPr>
        <p:sp>
          <p:nvSpPr>
            <p:cNvPr id="3109" name="Google Shape;3109;p19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10" name="Google Shape;3110;p19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_1">
    <p:bg>
      <p:bgPr>
        <a:solidFill>
          <a:schemeClr val="lt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6" name="Google Shape;16;p3"/>
          <p:cNvSpPr txBox="1">
            <a:spLocks noGrp="1"/>
          </p:cNvSpPr>
          <p:nvPr>
            <p:ph type="ctrTitle" idx="2"/>
          </p:nvPr>
        </p:nvSpPr>
        <p:spPr>
          <a:xfrm>
            <a:off x="353700" y="2576525"/>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sp>
        <p:nvSpPr>
          <p:cNvPr id="17" name="Google Shape;17;p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18" name="Google Shape;18;p3"/>
          <p:cNvGrpSpPr/>
          <p:nvPr/>
        </p:nvGrpSpPr>
        <p:grpSpPr>
          <a:xfrm>
            <a:off x="7450383" y="4824188"/>
            <a:ext cx="1341136" cy="199095"/>
            <a:chOff x="7452900" y="4873450"/>
            <a:chExt cx="1333800" cy="150000"/>
          </a:xfrm>
        </p:grpSpPr>
        <p:cxnSp>
          <p:nvCxnSpPr>
            <p:cNvPr id="19" name="Google Shape;19;p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20" name="Google Shape;20;p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21" name="Google Shape;21;p3"/>
          <p:cNvGrpSpPr/>
          <p:nvPr/>
        </p:nvGrpSpPr>
        <p:grpSpPr>
          <a:xfrm>
            <a:off x="1773929" y="4824397"/>
            <a:ext cx="5585320" cy="193219"/>
            <a:chOff x="1743563" y="4873752"/>
            <a:chExt cx="5619600" cy="145573"/>
          </a:xfrm>
        </p:grpSpPr>
        <p:cxnSp>
          <p:nvCxnSpPr>
            <p:cNvPr id="22" name="Google Shape;22;p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23;p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24" name="Google Shape;24;p3"/>
          <p:cNvGrpSpPr/>
          <p:nvPr/>
        </p:nvGrpSpPr>
        <p:grpSpPr>
          <a:xfrm>
            <a:off x="353700" y="4824497"/>
            <a:ext cx="1328830" cy="193219"/>
            <a:chOff x="353700" y="4873752"/>
            <a:chExt cx="1298700" cy="145573"/>
          </a:xfrm>
        </p:grpSpPr>
        <p:cxnSp>
          <p:nvCxnSpPr>
            <p:cNvPr id="25" name="Google Shape;25;p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26" name="Google Shape;26;p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27" name="Google Shape;27;p3"/>
          <p:cNvGrpSpPr/>
          <p:nvPr/>
        </p:nvGrpSpPr>
        <p:grpSpPr>
          <a:xfrm>
            <a:off x="434220" y="4896233"/>
            <a:ext cx="711190" cy="103003"/>
            <a:chOff x="239050" y="2332750"/>
            <a:chExt cx="7104800" cy="1029000"/>
          </a:xfrm>
        </p:grpSpPr>
        <p:sp>
          <p:nvSpPr>
            <p:cNvPr id="28" name="Google Shape;28;p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duct – 2 col">
  <p:cSld name="TITLE_AND_BODY_1_1_1_1_1_1_1_1_1_1">
    <p:bg>
      <p:bgPr>
        <a:solidFill>
          <a:srgbClr val="FFFFFF"/>
        </a:solidFill>
        <a:effectLst/>
      </p:bgPr>
    </p:bg>
    <p:spTree>
      <p:nvGrpSpPr>
        <p:cNvPr id="1" name="Shape 306"/>
        <p:cNvGrpSpPr/>
        <p:nvPr/>
      </p:nvGrpSpPr>
      <p:grpSpPr>
        <a:xfrm>
          <a:off x="0" y="0"/>
          <a:ext cx="0" cy="0"/>
          <a:chOff x="0" y="0"/>
          <a:chExt cx="0" cy="0"/>
        </a:xfrm>
      </p:grpSpPr>
      <p:sp>
        <p:nvSpPr>
          <p:cNvPr id="307" name="Google Shape;307;p21"/>
          <p:cNvSpPr txBox="1">
            <a:spLocks noGrp="1"/>
          </p:cNvSpPr>
          <p:nvPr>
            <p:ph type="body" idx="1"/>
          </p:nvPr>
        </p:nvSpPr>
        <p:spPr>
          <a:xfrm>
            <a:off x="353700" y="1309525"/>
            <a:ext cx="4155300" cy="3119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308" name="Google Shape;308;p21"/>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309" name="Google Shape;309;p2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10" name="Google Shape;310;p21"/>
          <p:cNvGrpSpPr/>
          <p:nvPr/>
        </p:nvGrpSpPr>
        <p:grpSpPr>
          <a:xfrm>
            <a:off x="7450383" y="4824188"/>
            <a:ext cx="1341136" cy="199095"/>
            <a:chOff x="7452900" y="4873450"/>
            <a:chExt cx="1333800" cy="150000"/>
          </a:xfrm>
        </p:grpSpPr>
        <p:cxnSp>
          <p:nvCxnSpPr>
            <p:cNvPr id="311" name="Google Shape;311;p2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12" name="Google Shape;312;p2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13" name="Google Shape;313;p21"/>
          <p:cNvGrpSpPr/>
          <p:nvPr/>
        </p:nvGrpSpPr>
        <p:grpSpPr>
          <a:xfrm>
            <a:off x="1773929" y="4824397"/>
            <a:ext cx="5585320" cy="193219"/>
            <a:chOff x="1743563" y="4873752"/>
            <a:chExt cx="5619600" cy="145573"/>
          </a:xfrm>
        </p:grpSpPr>
        <p:cxnSp>
          <p:nvCxnSpPr>
            <p:cNvPr id="314" name="Google Shape;314;p2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15" name="Google Shape;315;p2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16" name="Google Shape;316;p21"/>
          <p:cNvGrpSpPr/>
          <p:nvPr/>
        </p:nvGrpSpPr>
        <p:grpSpPr>
          <a:xfrm>
            <a:off x="353700" y="4824497"/>
            <a:ext cx="1328830" cy="193219"/>
            <a:chOff x="353700" y="4873752"/>
            <a:chExt cx="1298700" cy="145573"/>
          </a:xfrm>
        </p:grpSpPr>
        <p:cxnSp>
          <p:nvCxnSpPr>
            <p:cNvPr id="317" name="Google Shape;317;p2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18" name="Google Shape;318;p2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319" name="Google Shape;319;p21"/>
          <p:cNvGrpSpPr/>
          <p:nvPr/>
        </p:nvGrpSpPr>
        <p:grpSpPr>
          <a:xfrm>
            <a:off x="434220" y="4896233"/>
            <a:ext cx="711190" cy="103003"/>
            <a:chOff x="239050" y="2332750"/>
            <a:chExt cx="7104800" cy="1029000"/>
          </a:xfrm>
        </p:grpSpPr>
        <p:sp>
          <p:nvSpPr>
            <p:cNvPr id="320" name="Google Shape;320;p2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1" name="Google Shape;321;p2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cons – 3 col">
  <p:cSld name="TITLE_AND_BODY_1_1_1_1_1_1_1_1_1_1_1">
    <p:bg>
      <p:bgPr>
        <a:solidFill>
          <a:srgbClr val="FFFFFF"/>
        </a:solidFill>
        <a:effectLst/>
      </p:bgPr>
    </p:bg>
    <p:spTree>
      <p:nvGrpSpPr>
        <p:cNvPr id="1" name="Shape 322"/>
        <p:cNvGrpSpPr/>
        <p:nvPr/>
      </p:nvGrpSpPr>
      <p:grpSpPr>
        <a:xfrm>
          <a:off x="0" y="0"/>
          <a:ext cx="0" cy="0"/>
          <a:chOff x="0" y="0"/>
          <a:chExt cx="0" cy="0"/>
        </a:xfrm>
      </p:grpSpPr>
      <p:sp>
        <p:nvSpPr>
          <p:cNvPr id="323" name="Google Shape;323;p22"/>
          <p:cNvSpPr txBox="1">
            <a:spLocks noGrp="1"/>
          </p:cNvSpPr>
          <p:nvPr>
            <p:ph type="body" idx="1"/>
          </p:nvPr>
        </p:nvSpPr>
        <p:spPr>
          <a:xfrm>
            <a:off x="3537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324" name="Google Shape;324;p22"/>
          <p:cNvSpPr txBox="1">
            <a:spLocks noGrp="1"/>
          </p:cNvSpPr>
          <p:nvPr>
            <p:ph type="body" idx="2"/>
          </p:nvPr>
        </p:nvSpPr>
        <p:spPr>
          <a:xfrm>
            <a:off x="31959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325" name="Google Shape;325;p22"/>
          <p:cNvSpPr txBox="1">
            <a:spLocks noGrp="1"/>
          </p:cNvSpPr>
          <p:nvPr>
            <p:ph type="body" idx="3"/>
          </p:nvPr>
        </p:nvSpPr>
        <p:spPr>
          <a:xfrm>
            <a:off x="60332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326" name="Google Shape;326;p2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27" name="Google Shape;327;p22"/>
          <p:cNvGrpSpPr/>
          <p:nvPr/>
        </p:nvGrpSpPr>
        <p:grpSpPr>
          <a:xfrm>
            <a:off x="7450383" y="4824188"/>
            <a:ext cx="1341136" cy="199095"/>
            <a:chOff x="7452900" y="4873450"/>
            <a:chExt cx="1333800" cy="150000"/>
          </a:xfrm>
        </p:grpSpPr>
        <p:cxnSp>
          <p:nvCxnSpPr>
            <p:cNvPr id="328" name="Google Shape;328;p2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29" name="Google Shape;329;p2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30" name="Google Shape;330;p22"/>
          <p:cNvGrpSpPr/>
          <p:nvPr/>
        </p:nvGrpSpPr>
        <p:grpSpPr>
          <a:xfrm>
            <a:off x="1773929" y="4824397"/>
            <a:ext cx="5585320" cy="193219"/>
            <a:chOff x="1743563" y="4873752"/>
            <a:chExt cx="5619600" cy="145573"/>
          </a:xfrm>
        </p:grpSpPr>
        <p:cxnSp>
          <p:nvCxnSpPr>
            <p:cNvPr id="331" name="Google Shape;331;p2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32" name="Google Shape;332;p2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33" name="Google Shape;333;p22"/>
          <p:cNvGrpSpPr/>
          <p:nvPr/>
        </p:nvGrpSpPr>
        <p:grpSpPr>
          <a:xfrm>
            <a:off x="353700" y="4824497"/>
            <a:ext cx="1328830" cy="193219"/>
            <a:chOff x="353700" y="4873752"/>
            <a:chExt cx="1298700" cy="145573"/>
          </a:xfrm>
        </p:grpSpPr>
        <p:cxnSp>
          <p:nvCxnSpPr>
            <p:cNvPr id="334" name="Google Shape;334;p2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35" name="Google Shape;335;p2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336" name="Google Shape;336;p22"/>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337" name="Google Shape;337;p22"/>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36B2"/>
              </a:solidFill>
            </a:endParaRPr>
          </a:p>
        </p:txBody>
      </p:sp>
      <p:sp>
        <p:nvSpPr>
          <p:cNvPr id="338" name="Google Shape;338;p22"/>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2"/>
          <p:cNvGrpSpPr/>
          <p:nvPr/>
        </p:nvGrpSpPr>
        <p:grpSpPr>
          <a:xfrm>
            <a:off x="434220" y="4896233"/>
            <a:ext cx="711190" cy="103003"/>
            <a:chOff x="239050" y="2332750"/>
            <a:chExt cx="7104800" cy="1029000"/>
          </a:xfrm>
        </p:grpSpPr>
        <p:sp>
          <p:nvSpPr>
            <p:cNvPr id="341" name="Google Shape;341;p2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2" name="Google Shape;342;p2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cons – 2 col">
  <p:cSld name="TITLE_AND_BODY_1_1_1_1_1_1_1_1_1_1_1_1">
    <p:bg>
      <p:bgPr>
        <a:solidFill>
          <a:srgbClr val="FFFFFF"/>
        </a:solidFill>
        <a:effectLst/>
      </p:bgPr>
    </p:bg>
    <p:spTree>
      <p:nvGrpSpPr>
        <p:cNvPr id="1" name="Shape 343"/>
        <p:cNvGrpSpPr/>
        <p:nvPr/>
      </p:nvGrpSpPr>
      <p:grpSpPr>
        <a:xfrm>
          <a:off x="0" y="0"/>
          <a:ext cx="0" cy="0"/>
          <a:chOff x="0" y="0"/>
          <a:chExt cx="0" cy="0"/>
        </a:xfrm>
      </p:grpSpPr>
      <p:sp>
        <p:nvSpPr>
          <p:cNvPr id="344" name="Google Shape;344;p23"/>
          <p:cNvSpPr txBox="1">
            <a:spLocks noGrp="1"/>
          </p:cNvSpPr>
          <p:nvPr>
            <p:ph type="body" idx="1"/>
          </p:nvPr>
        </p:nvSpPr>
        <p:spPr>
          <a:xfrm>
            <a:off x="1612875" y="174962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345" name="Google Shape;345;p23"/>
          <p:cNvSpPr txBox="1">
            <a:spLocks noGrp="1"/>
          </p:cNvSpPr>
          <p:nvPr>
            <p:ph type="body" idx="2"/>
          </p:nvPr>
        </p:nvSpPr>
        <p:spPr>
          <a:xfrm>
            <a:off x="5907225" y="174962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346" name="Google Shape;346;p23"/>
          <p:cNvSpPr txBox="1">
            <a:spLocks noGrp="1"/>
          </p:cNvSpPr>
          <p:nvPr>
            <p:ph type="body" idx="3"/>
          </p:nvPr>
        </p:nvSpPr>
        <p:spPr>
          <a:xfrm>
            <a:off x="1612875" y="311387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347" name="Google Shape;347;p23"/>
          <p:cNvSpPr txBox="1">
            <a:spLocks noGrp="1"/>
          </p:cNvSpPr>
          <p:nvPr>
            <p:ph type="body" idx="4"/>
          </p:nvPr>
        </p:nvSpPr>
        <p:spPr>
          <a:xfrm>
            <a:off x="5907225" y="311387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348" name="Google Shape;348;p2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49" name="Google Shape;349;p23"/>
          <p:cNvGrpSpPr/>
          <p:nvPr/>
        </p:nvGrpSpPr>
        <p:grpSpPr>
          <a:xfrm>
            <a:off x="7450383" y="4824188"/>
            <a:ext cx="1341136" cy="199095"/>
            <a:chOff x="7452900" y="4873450"/>
            <a:chExt cx="1333800" cy="150000"/>
          </a:xfrm>
        </p:grpSpPr>
        <p:cxnSp>
          <p:nvCxnSpPr>
            <p:cNvPr id="350" name="Google Shape;350;p2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51" name="Google Shape;351;p2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52" name="Google Shape;352;p23"/>
          <p:cNvGrpSpPr/>
          <p:nvPr/>
        </p:nvGrpSpPr>
        <p:grpSpPr>
          <a:xfrm>
            <a:off x="1773929" y="4824397"/>
            <a:ext cx="5585320" cy="193219"/>
            <a:chOff x="1743563" y="4873752"/>
            <a:chExt cx="5619600" cy="145573"/>
          </a:xfrm>
        </p:grpSpPr>
        <p:cxnSp>
          <p:nvCxnSpPr>
            <p:cNvPr id="353" name="Google Shape;353;p2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54" name="Google Shape;354;p2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55" name="Google Shape;355;p23"/>
          <p:cNvGrpSpPr/>
          <p:nvPr/>
        </p:nvGrpSpPr>
        <p:grpSpPr>
          <a:xfrm>
            <a:off x="353700" y="4824497"/>
            <a:ext cx="1328830" cy="193219"/>
            <a:chOff x="353700" y="4873752"/>
            <a:chExt cx="1298700" cy="145573"/>
          </a:xfrm>
        </p:grpSpPr>
        <p:cxnSp>
          <p:nvCxnSpPr>
            <p:cNvPr id="356" name="Google Shape;356;p2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57" name="Google Shape;357;p2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358" name="Google Shape;358;p23"/>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359" name="Google Shape;359;p23"/>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 name="Google Shape;363;p23"/>
          <p:cNvCxnSpPr/>
          <p:nvPr/>
        </p:nvCxnSpPr>
        <p:spPr>
          <a:xfrm>
            <a:off x="353700" y="1771225"/>
            <a:ext cx="0" cy="2191200"/>
          </a:xfrm>
          <a:prstGeom prst="straightConnector1">
            <a:avLst/>
          </a:prstGeom>
          <a:noFill/>
          <a:ln w="9525" cap="flat" cmpd="sng">
            <a:solidFill>
              <a:srgbClr val="CCCCCC"/>
            </a:solidFill>
            <a:prstDash val="solid"/>
            <a:round/>
            <a:headEnd type="none" w="med" len="med"/>
            <a:tailEnd type="none" w="med" len="med"/>
          </a:ln>
        </p:spPr>
      </p:cxnSp>
      <p:cxnSp>
        <p:nvCxnSpPr>
          <p:cNvPr id="364" name="Google Shape;364;p23"/>
          <p:cNvCxnSpPr/>
          <p:nvPr/>
        </p:nvCxnSpPr>
        <p:spPr>
          <a:xfrm>
            <a:off x="4606550" y="1771225"/>
            <a:ext cx="0" cy="2191200"/>
          </a:xfrm>
          <a:prstGeom prst="straightConnector1">
            <a:avLst/>
          </a:prstGeom>
          <a:noFill/>
          <a:ln w="9525" cap="flat" cmpd="sng">
            <a:solidFill>
              <a:srgbClr val="CCCCCC"/>
            </a:solidFill>
            <a:prstDash val="solid"/>
            <a:round/>
            <a:headEnd type="none" w="med" len="med"/>
            <a:tailEnd type="none" w="med" len="med"/>
          </a:ln>
        </p:spPr>
      </p:cxnSp>
      <p:grpSp>
        <p:nvGrpSpPr>
          <p:cNvPr id="365" name="Google Shape;365;p23"/>
          <p:cNvGrpSpPr/>
          <p:nvPr/>
        </p:nvGrpSpPr>
        <p:grpSpPr>
          <a:xfrm>
            <a:off x="434220" y="4896233"/>
            <a:ext cx="711190" cy="103003"/>
            <a:chOff x="239050" y="2332750"/>
            <a:chExt cx="7104800" cy="1029000"/>
          </a:xfrm>
        </p:grpSpPr>
        <p:sp>
          <p:nvSpPr>
            <p:cNvPr id="366" name="Google Shape;366;p2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7" name="Google Shape;367;p2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cons – 2 col max. 8">
  <p:cSld name="TITLE_AND_BODY_1_1_1_1_1_1_1_1_1_1_1_1_2">
    <p:bg>
      <p:bgPr>
        <a:solidFill>
          <a:srgbClr val="FFFFFF"/>
        </a:solidFill>
        <a:effectLst/>
      </p:bgPr>
    </p:bg>
    <p:spTree>
      <p:nvGrpSpPr>
        <p:cNvPr id="1" name="Shape 368"/>
        <p:cNvGrpSpPr/>
        <p:nvPr/>
      </p:nvGrpSpPr>
      <p:grpSpPr>
        <a:xfrm>
          <a:off x="0" y="0"/>
          <a:ext cx="0" cy="0"/>
          <a:chOff x="0" y="0"/>
          <a:chExt cx="0" cy="0"/>
        </a:xfrm>
      </p:grpSpPr>
      <p:sp>
        <p:nvSpPr>
          <p:cNvPr id="369" name="Google Shape;369;p24"/>
          <p:cNvSpPr txBox="1">
            <a:spLocks noGrp="1"/>
          </p:cNvSpPr>
          <p:nvPr>
            <p:ph type="body" idx="1"/>
          </p:nvPr>
        </p:nvSpPr>
        <p:spPr>
          <a:xfrm>
            <a:off x="135255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0" name="Google Shape;370;p24"/>
          <p:cNvSpPr txBox="1">
            <a:spLocks noGrp="1"/>
          </p:cNvSpPr>
          <p:nvPr>
            <p:ph type="body" idx="2"/>
          </p:nvPr>
        </p:nvSpPr>
        <p:spPr>
          <a:xfrm>
            <a:off x="135255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1" name="Google Shape;371;p24"/>
          <p:cNvSpPr txBox="1">
            <a:spLocks noGrp="1"/>
          </p:cNvSpPr>
          <p:nvPr>
            <p:ph type="body" idx="3"/>
          </p:nvPr>
        </p:nvSpPr>
        <p:spPr>
          <a:xfrm>
            <a:off x="135255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2" name="Google Shape;372;p24"/>
          <p:cNvSpPr txBox="1">
            <a:spLocks noGrp="1"/>
          </p:cNvSpPr>
          <p:nvPr>
            <p:ph type="body" idx="4"/>
          </p:nvPr>
        </p:nvSpPr>
        <p:spPr>
          <a:xfrm>
            <a:off x="563400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3" name="Google Shape;373;p24"/>
          <p:cNvSpPr txBox="1">
            <a:spLocks noGrp="1"/>
          </p:cNvSpPr>
          <p:nvPr>
            <p:ph type="body" idx="5"/>
          </p:nvPr>
        </p:nvSpPr>
        <p:spPr>
          <a:xfrm>
            <a:off x="563400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4" name="Google Shape;374;p24"/>
          <p:cNvSpPr txBox="1">
            <a:spLocks noGrp="1"/>
          </p:cNvSpPr>
          <p:nvPr>
            <p:ph type="body" idx="6"/>
          </p:nvPr>
        </p:nvSpPr>
        <p:spPr>
          <a:xfrm>
            <a:off x="563400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375" name="Google Shape;375;p24"/>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cxnSp>
        <p:nvCxnSpPr>
          <p:cNvPr id="376" name="Google Shape;376;p24"/>
          <p:cNvCxnSpPr/>
          <p:nvPr/>
        </p:nvCxnSpPr>
        <p:spPr>
          <a:xfrm>
            <a:off x="353700" y="1284150"/>
            <a:ext cx="0" cy="2516400"/>
          </a:xfrm>
          <a:prstGeom prst="straightConnector1">
            <a:avLst/>
          </a:prstGeom>
          <a:noFill/>
          <a:ln w="9525" cap="flat" cmpd="sng">
            <a:solidFill>
              <a:srgbClr val="CCCCCC"/>
            </a:solidFill>
            <a:prstDash val="solid"/>
            <a:round/>
            <a:headEnd type="none" w="med" len="med"/>
            <a:tailEnd type="none" w="med" len="med"/>
          </a:ln>
        </p:spPr>
      </p:cxnSp>
      <p:cxnSp>
        <p:nvCxnSpPr>
          <p:cNvPr id="377" name="Google Shape;377;p24"/>
          <p:cNvCxnSpPr/>
          <p:nvPr/>
        </p:nvCxnSpPr>
        <p:spPr>
          <a:xfrm>
            <a:off x="4606550" y="1284150"/>
            <a:ext cx="0" cy="2516400"/>
          </a:xfrm>
          <a:prstGeom prst="straightConnector1">
            <a:avLst/>
          </a:prstGeom>
          <a:noFill/>
          <a:ln w="9525" cap="flat" cmpd="sng">
            <a:solidFill>
              <a:srgbClr val="CCCCCC"/>
            </a:solidFill>
            <a:prstDash val="solid"/>
            <a:round/>
            <a:headEnd type="none" w="med" len="med"/>
            <a:tailEnd type="none" w="med" len="med"/>
          </a:ln>
        </p:spPr>
      </p:cxnSp>
      <p:sp>
        <p:nvSpPr>
          <p:cNvPr id="378" name="Google Shape;378;p24"/>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385" name="Google Shape;385;p24"/>
          <p:cNvGrpSpPr/>
          <p:nvPr/>
        </p:nvGrpSpPr>
        <p:grpSpPr>
          <a:xfrm>
            <a:off x="7450383" y="4824188"/>
            <a:ext cx="1341136" cy="199095"/>
            <a:chOff x="7452900" y="4873450"/>
            <a:chExt cx="1333800" cy="150000"/>
          </a:xfrm>
        </p:grpSpPr>
        <p:cxnSp>
          <p:nvCxnSpPr>
            <p:cNvPr id="386" name="Google Shape;386;p2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87" name="Google Shape;387;p2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88" name="Google Shape;388;p24"/>
          <p:cNvGrpSpPr/>
          <p:nvPr/>
        </p:nvGrpSpPr>
        <p:grpSpPr>
          <a:xfrm>
            <a:off x="1773929" y="4824397"/>
            <a:ext cx="5585320" cy="193219"/>
            <a:chOff x="1743563" y="4873752"/>
            <a:chExt cx="5619600" cy="145573"/>
          </a:xfrm>
        </p:grpSpPr>
        <p:cxnSp>
          <p:nvCxnSpPr>
            <p:cNvPr id="389" name="Google Shape;389;p2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90" name="Google Shape;390;p2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91" name="Google Shape;391;p24"/>
          <p:cNvGrpSpPr/>
          <p:nvPr/>
        </p:nvGrpSpPr>
        <p:grpSpPr>
          <a:xfrm>
            <a:off x="353700" y="4824497"/>
            <a:ext cx="1328830" cy="193219"/>
            <a:chOff x="353700" y="4873752"/>
            <a:chExt cx="1298700" cy="145573"/>
          </a:xfrm>
        </p:grpSpPr>
        <p:cxnSp>
          <p:nvCxnSpPr>
            <p:cNvPr id="392" name="Google Shape;392;p2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93" name="Google Shape;393;p2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394" name="Google Shape;394;p24"/>
          <p:cNvGrpSpPr/>
          <p:nvPr/>
        </p:nvGrpSpPr>
        <p:grpSpPr>
          <a:xfrm>
            <a:off x="434220" y="4896233"/>
            <a:ext cx="711190" cy="103003"/>
            <a:chOff x="239050" y="2332750"/>
            <a:chExt cx="7104800" cy="1029000"/>
          </a:xfrm>
        </p:grpSpPr>
        <p:sp>
          <p:nvSpPr>
            <p:cNvPr id="395" name="Google Shape;395;p2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 name="Google Shape;396;p2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2">
  <p:cSld name="BLANK_4">
    <p:spTree>
      <p:nvGrpSpPr>
        <p:cNvPr id="1" name="Shape 39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ats - Max 6">
  <p:cSld name="CUSTOM">
    <p:bg>
      <p:bgPr>
        <a:solidFill>
          <a:schemeClr val="lt1"/>
        </a:solidFill>
        <a:effectLst/>
      </p:bgPr>
    </p:bg>
    <p:spTree>
      <p:nvGrpSpPr>
        <p:cNvPr id="1" name="Shape 399"/>
        <p:cNvGrpSpPr/>
        <p:nvPr/>
      </p:nvGrpSpPr>
      <p:grpSpPr>
        <a:xfrm>
          <a:off x="0" y="0"/>
          <a:ext cx="0" cy="0"/>
          <a:chOff x="0" y="0"/>
          <a:chExt cx="0" cy="0"/>
        </a:xfrm>
      </p:grpSpPr>
      <p:sp>
        <p:nvSpPr>
          <p:cNvPr id="400" name="Google Shape;400;p27"/>
          <p:cNvSpPr txBox="1">
            <a:spLocks noGrp="1"/>
          </p:cNvSpPr>
          <p:nvPr>
            <p:ph type="title"/>
          </p:nvPr>
        </p:nvSpPr>
        <p:spPr>
          <a:xfrm>
            <a:off x="352050" y="265176"/>
            <a:ext cx="84399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1" name="Google Shape;401;p27"/>
          <p:cNvSpPr txBox="1">
            <a:spLocks noGrp="1"/>
          </p:cNvSpPr>
          <p:nvPr>
            <p:ph type="title" idx="2"/>
          </p:nvPr>
        </p:nvSpPr>
        <p:spPr>
          <a:xfrm>
            <a:off x="3333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2" name="Google Shape;402;p27"/>
          <p:cNvSpPr txBox="1">
            <a:spLocks noGrp="1"/>
          </p:cNvSpPr>
          <p:nvPr>
            <p:ph type="title" idx="3"/>
          </p:nvPr>
        </p:nvSpPr>
        <p:spPr>
          <a:xfrm>
            <a:off x="17548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3" name="Google Shape;403;p27"/>
          <p:cNvSpPr txBox="1">
            <a:spLocks noGrp="1"/>
          </p:cNvSpPr>
          <p:nvPr>
            <p:ph type="title" idx="4"/>
          </p:nvPr>
        </p:nvSpPr>
        <p:spPr>
          <a:xfrm>
            <a:off x="31763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27"/>
          <p:cNvSpPr txBox="1">
            <a:spLocks noGrp="1"/>
          </p:cNvSpPr>
          <p:nvPr>
            <p:ph type="title" idx="5"/>
          </p:nvPr>
        </p:nvSpPr>
        <p:spPr>
          <a:xfrm>
            <a:off x="4603150"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5" name="Google Shape;405;p27"/>
          <p:cNvSpPr txBox="1">
            <a:spLocks noGrp="1"/>
          </p:cNvSpPr>
          <p:nvPr>
            <p:ph type="title" idx="6"/>
          </p:nvPr>
        </p:nvSpPr>
        <p:spPr>
          <a:xfrm>
            <a:off x="60341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6" name="Google Shape;406;p27"/>
          <p:cNvSpPr txBox="1">
            <a:spLocks noGrp="1"/>
          </p:cNvSpPr>
          <p:nvPr>
            <p:ph type="title" idx="7"/>
          </p:nvPr>
        </p:nvSpPr>
        <p:spPr>
          <a:xfrm>
            <a:off x="7455675" y="1238250"/>
            <a:ext cx="1311000" cy="638100"/>
          </a:xfrm>
          <a:prstGeom prst="rect">
            <a:avLst/>
          </a:prstGeom>
        </p:spPr>
        <p:txBody>
          <a:bodyPr spcFirstLastPara="1" wrap="square" lIns="0" tIns="0" rIns="0" bIns="0" anchor="t" anchorCtr="0">
            <a:noAutofit/>
          </a:bodyPr>
          <a:lstStyle>
            <a:lvl1pPr lvl="0" rtl="0">
              <a:spcBef>
                <a:spcPts val="0"/>
              </a:spcBef>
              <a:spcAft>
                <a:spcPts val="0"/>
              </a:spcAft>
              <a:buSzPts val="3000"/>
              <a:buFont typeface="Inter Medium"/>
              <a:buNone/>
              <a:defRPr sz="3000">
                <a:latin typeface="Inter Medium"/>
                <a:ea typeface="Inter Medium"/>
                <a:cs typeface="Inter Medium"/>
                <a:sym typeface="Inter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2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408" name="Google Shape;408;p27"/>
          <p:cNvGrpSpPr/>
          <p:nvPr/>
        </p:nvGrpSpPr>
        <p:grpSpPr>
          <a:xfrm>
            <a:off x="7450383" y="4824188"/>
            <a:ext cx="1341136" cy="199095"/>
            <a:chOff x="7452900" y="4873450"/>
            <a:chExt cx="1333800" cy="150000"/>
          </a:xfrm>
        </p:grpSpPr>
        <p:cxnSp>
          <p:nvCxnSpPr>
            <p:cNvPr id="409" name="Google Shape;409;p2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410" name="Google Shape;410;p2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411" name="Google Shape;411;p27"/>
          <p:cNvGrpSpPr/>
          <p:nvPr/>
        </p:nvGrpSpPr>
        <p:grpSpPr>
          <a:xfrm>
            <a:off x="1773929" y="4824397"/>
            <a:ext cx="5585320" cy="193219"/>
            <a:chOff x="1743563" y="4873752"/>
            <a:chExt cx="5619600" cy="145573"/>
          </a:xfrm>
        </p:grpSpPr>
        <p:cxnSp>
          <p:nvCxnSpPr>
            <p:cNvPr id="412" name="Google Shape;412;p2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413" name="Google Shape;413;p2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414" name="Google Shape;414;p27"/>
          <p:cNvGrpSpPr/>
          <p:nvPr/>
        </p:nvGrpSpPr>
        <p:grpSpPr>
          <a:xfrm>
            <a:off x="353700" y="4824497"/>
            <a:ext cx="1328830" cy="193219"/>
            <a:chOff x="353700" y="4873752"/>
            <a:chExt cx="1298700" cy="145573"/>
          </a:xfrm>
        </p:grpSpPr>
        <p:cxnSp>
          <p:nvCxnSpPr>
            <p:cNvPr id="415" name="Google Shape;415;p2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416" name="Google Shape;416;p2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417" name="Google Shape;417;p27"/>
          <p:cNvGrpSpPr/>
          <p:nvPr/>
        </p:nvGrpSpPr>
        <p:grpSpPr>
          <a:xfrm>
            <a:off x="434220" y="4896233"/>
            <a:ext cx="711190" cy="103003"/>
            <a:chOff x="239050" y="2332750"/>
            <a:chExt cx="7104800" cy="1029000"/>
          </a:xfrm>
        </p:grpSpPr>
        <p:sp>
          <p:nvSpPr>
            <p:cNvPr id="418" name="Google Shape;418;p2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9" name="Google Shape;419;p2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4">
  <p:cSld name="BLANK_6">
    <p:spTree>
      <p:nvGrpSpPr>
        <p:cNvPr id="1" name="Shape 420"/>
        <p:cNvGrpSpPr/>
        <p:nvPr/>
      </p:nvGrpSpPr>
      <p:grpSpPr>
        <a:xfrm>
          <a:off x="0" y="0"/>
          <a:ext cx="0" cy="0"/>
          <a:chOff x="0" y="0"/>
          <a:chExt cx="0" cy="0"/>
        </a:xfrm>
      </p:grpSpPr>
      <p:sp>
        <p:nvSpPr>
          <p:cNvPr id="421" name="Google Shape;421;p2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422" name="Google Shape;422;p28"/>
          <p:cNvGrpSpPr/>
          <p:nvPr/>
        </p:nvGrpSpPr>
        <p:grpSpPr>
          <a:xfrm>
            <a:off x="7450382" y="4824188"/>
            <a:ext cx="1341136" cy="199095"/>
            <a:chOff x="7452900" y="4873450"/>
            <a:chExt cx="1333800" cy="150000"/>
          </a:xfrm>
        </p:grpSpPr>
        <p:cxnSp>
          <p:nvCxnSpPr>
            <p:cNvPr id="423" name="Google Shape;423;p2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424" name="Google Shape;424;p2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425" name="Google Shape;425;p28"/>
          <p:cNvGrpSpPr/>
          <p:nvPr/>
        </p:nvGrpSpPr>
        <p:grpSpPr>
          <a:xfrm>
            <a:off x="1773929" y="4824398"/>
            <a:ext cx="5585320" cy="193219"/>
            <a:chOff x="1743563" y="4873752"/>
            <a:chExt cx="5619600" cy="145573"/>
          </a:xfrm>
        </p:grpSpPr>
        <p:cxnSp>
          <p:nvCxnSpPr>
            <p:cNvPr id="426" name="Google Shape;426;p2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27" name="Google Shape;427;p2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428" name="Google Shape;428;p28"/>
          <p:cNvGrpSpPr/>
          <p:nvPr/>
        </p:nvGrpSpPr>
        <p:grpSpPr>
          <a:xfrm>
            <a:off x="353700" y="4824498"/>
            <a:ext cx="1328830" cy="193219"/>
            <a:chOff x="353700" y="4873752"/>
            <a:chExt cx="1298700" cy="145573"/>
          </a:xfrm>
        </p:grpSpPr>
        <p:cxnSp>
          <p:nvCxnSpPr>
            <p:cNvPr id="429" name="Google Shape;429;p2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30" name="Google Shape;430;p2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431" name="Google Shape;431;p28"/>
          <p:cNvGrpSpPr/>
          <p:nvPr/>
        </p:nvGrpSpPr>
        <p:grpSpPr>
          <a:xfrm>
            <a:off x="434220" y="4896233"/>
            <a:ext cx="711190" cy="103003"/>
            <a:chOff x="239050" y="2332750"/>
            <a:chExt cx="7104800" cy="1029000"/>
          </a:xfrm>
        </p:grpSpPr>
        <p:sp>
          <p:nvSpPr>
            <p:cNvPr id="432" name="Google Shape;432;p2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3" name="Google Shape;433;p2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434" name="Google Shape;434;p28"/>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ecklist – 3 col (Dark) animated checks">
  <p:cSld name="TITLE_AND_BODY_1_1_1_1_1_1_1_1_1_2_2">
    <p:bg>
      <p:bgPr>
        <a:solidFill>
          <a:schemeClr val="lt2"/>
        </a:solidFill>
        <a:effectLst/>
      </p:bgPr>
    </p:bg>
    <p:spTree>
      <p:nvGrpSpPr>
        <p:cNvPr id="1" name="Shape 435"/>
        <p:cNvGrpSpPr/>
        <p:nvPr/>
      </p:nvGrpSpPr>
      <p:grpSpPr>
        <a:xfrm>
          <a:off x="0" y="0"/>
          <a:ext cx="0" cy="0"/>
          <a:chOff x="0" y="0"/>
          <a:chExt cx="0" cy="0"/>
        </a:xfrm>
      </p:grpSpPr>
      <p:sp>
        <p:nvSpPr>
          <p:cNvPr id="436" name="Google Shape;436;p2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chemeClr val="lt1"/>
                </a:solidFill>
                <a:latin typeface="Inter SemiBold"/>
                <a:ea typeface="Inter SemiBold"/>
                <a:cs typeface="Inter SemiBold"/>
                <a:sym typeface="Inter SemiBold"/>
              </a:rPr>
              <a:t>cultureamp.com</a:t>
            </a:r>
            <a:endParaRPr sz="600">
              <a:solidFill>
                <a:schemeClr val="lt1"/>
              </a:solidFill>
              <a:latin typeface="Inter SemiBold"/>
              <a:ea typeface="Inter SemiBold"/>
              <a:cs typeface="Inter SemiBold"/>
              <a:sym typeface="Inter SemiBold"/>
            </a:endParaRPr>
          </a:p>
        </p:txBody>
      </p:sp>
      <p:grpSp>
        <p:nvGrpSpPr>
          <p:cNvPr id="437" name="Google Shape;437;p29"/>
          <p:cNvGrpSpPr/>
          <p:nvPr/>
        </p:nvGrpSpPr>
        <p:grpSpPr>
          <a:xfrm>
            <a:off x="7450383" y="4824188"/>
            <a:ext cx="1341136" cy="199095"/>
            <a:chOff x="7452900" y="4873450"/>
            <a:chExt cx="1333800" cy="150000"/>
          </a:xfrm>
        </p:grpSpPr>
        <p:cxnSp>
          <p:nvCxnSpPr>
            <p:cNvPr id="438" name="Google Shape;438;p2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439" name="Google Shape;439;p2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440" name="Google Shape;440;p29"/>
          <p:cNvGrpSpPr/>
          <p:nvPr/>
        </p:nvGrpSpPr>
        <p:grpSpPr>
          <a:xfrm>
            <a:off x="1773929" y="4824397"/>
            <a:ext cx="5585320" cy="193219"/>
            <a:chOff x="1743563" y="4873752"/>
            <a:chExt cx="5619600" cy="145573"/>
          </a:xfrm>
        </p:grpSpPr>
        <p:cxnSp>
          <p:nvCxnSpPr>
            <p:cNvPr id="441" name="Google Shape;441;p2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442" name="Google Shape;442;p2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443" name="Google Shape;443;p29"/>
          <p:cNvGrpSpPr/>
          <p:nvPr/>
        </p:nvGrpSpPr>
        <p:grpSpPr>
          <a:xfrm>
            <a:off x="353700" y="4824497"/>
            <a:ext cx="1328830" cy="193219"/>
            <a:chOff x="353700" y="4873752"/>
            <a:chExt cx="1298700" cy="145573"/>
          </a:xfrm>
        </p:grpSpPr>
        <p:cxnSp>
          <p:nvCxnSpPr>
            <p:cNvPr id="444" name="Google Shape;444;p2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445" name="Google Shape;445;p2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446" name="Google Shape;446;p29"/>
          <p:cNvGrpSpPr/>
          <p:nvPr/>
        </p:nvGrpSpPr>
        <p:grpSpPr>
          <a:xfrm>
            <a:off x="434220" y="4896233"/>
            <a:ext cx="711190" cy="103003"/>
            <a:chOff x="239050" y="2332750"/>
            <a:chExt cx="7104800" cy="1029000"/>
          </a:xfrm>
        </p:grpSpPr>
        <p:sp>
          <p:nvSpPr>
            <p:cNvPr id="447" name="Google Shape;447;p2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8" name="Google Shape;448;p2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449" name="Google Shape;449;p29"/>
          <p:cNvSpPr txBox="1">
            <a:spLocks noGrp="1"/>
          </p:cNvSpPr>
          <p:nvPr>
            <p:ph type="subTitle" idx="1"/>
          </p:nvPr>
        </p:nvSpPr>
        <p:spPr>
          <a:xfrm>
            <a:off x="248400" y="2571820"/>
            <a:ext cx="2229600" cy="485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rtl="0">
              <a:lnSpc>
                <a:spcPct val="85000"/>
              </a:lnSpc>
              <a:spcBef>
                <a:spcPts val="1600"/>
              </a:spcBef>
              <a:spcAft>
                <a:spcPts val="0"/>
              </a:spcAft>
              <a:buClr>
                <a:schemeClr val="lt1"/>
              </a:buClr>
              <a:buSzPts val="1800"/>
              <a:buNone/>
              <a:defRPr sz="1800">
                <a:solidFill>
                  <a:schemeClr val="lt1"/>
                </a:solidFill>
              </a:defRPr>
            </a:lvl2pPr>
            <a:lvl3pPr lvl="2" rtl="0">
              <a:lnSpc>
                <a:spcPct val="85000"/>
              </a:lnSpc>
              <a:spcBef>
                <a:spcPts val="1600"/>
              </a:spcBef>
              <a:spcAft>
                <a:spcPts val="0"/>
              </a:spcAft>
              <a:buClr>
                <a:schemeClr val="lt1"/>
              </a:buClr>
              <a:buSzPts val="1800"/>
              <a:buNone/>
              <a:defRPr sz="1800">
                <a:solidFill>
                  <a:schemeClr val="lt1"/>
                </a:solidFill>
              </a:defRPr>
            </a:lvl3pPr>
            <a:lvl4pPr lvl="3" rtl="0">
              <a:lnSpc>
                <a:spcPct val="85000"/>
              </a:lnSpc>
              <a:spcBef>
                <a:spcPts val="1600"/>
              </a:spcBef>
              <a:spcAft>
                <a:spcPts val="0"/>
              </a:spcAft>
              <a:buClr>
                <a:schemeClr val="lt1"/>
              </a:buClr>
              <a:buSzPts val="1800"/>
              <a:buNone/>
              <a:defRPr sz="1800">
                <a:solidFill>
                  <a:schemeClr val="lt1"/>
                </a:solidFill>
              </a:defRPr>
            </a:lvl4pPr>
            <a:lvl5pPr lvl="4" rtl="0">
              <a:lnSpc>
                <a:spcPct val="85000"/>
              </a:lnSpc>
              <a:spcBef>
                <a:spcPts val="1600"/>
              </a:spcBef>
              <a:spcAft>
                <a:spcPts val="0"/>
              </a:spcAft>
              <a:buClr>
                <a:schemeClr val="lt1"/>
              </a:buClr>
              <a:buSzPts val="1800"/>
              <a:buNone/>
              <a:defRPr sz="1800">
                <a:solidFill>
                  <a:schemeClr val="lt1"/>
                </a:solidFill>
              </a:defRPr>
            </a:lvl5pPr>
            <a:lvl6pPr lvl="5" rtl="0">
              <a:lnSpc>
                <a:spcPct val="85000"/>
              </a:lnSpc>
              <a:spcBef>
                <a:spcPts val="1600"/>
              </a:spcBef>
              <a:spcAft>
                <a:spcPts val="0"/>
              </a:spcAft>
              <a:buClr>
                <a:schemeClr val="lt1"/>
              </a:buClr>
              <a:buSzPts val="1800"/>
              <a:buNone/>
              <a:defRPr sz="1800">
                <a:solidFill>
                  <a:schemeClr val="lt1"/>
                </a:solidFill>
              </a:defRPr>
            </a:lvl6pPr>
            <a:lvl7pPr lvl="6" rtl="0">
              <a:lnSpc>
                <a:spcPct val="85000"/>
              </a:lnSpc>
              <a:spcBef>
                <a:spcPts val="1600"/>
              </a:spcBef>
              <a:spcAft>
                <a:spcPts val="0"/>
              </a:spcAft>
              <a:buClr>
                <a:schemeClr val="lt1"/>
              </a:buClr>
              <a:buSzPts val="1800"/>
              <a:buNone/>
              <a:defRPr sz="1800">
                <a:solidFill>
                  <a:schemeClr val="lt1"/>
                </a:solidFill>
              </a:defRPr>
            </a:lvl7pPr>
            <a:lvl8pPr lvl="7" rtl="0">
              <a:lnSpc>
                <a:spcPct val="85000"/>
              </a:lnSpc>
              <a:spcBef>
                <a:spcPts val="1600"/>
              </a:spcBef>
              <a:spcAft>
                <a:spcPts val="0"/>
              </a:spcAft>
              <a:buClr>
                <a:schemeClr val="lt1"/>
              </a:buClr>
              <a:buSzPts val="1800"/>
              <a:buNone/>
              <a:defRPr sz="1800">
                <a:solidFill>
                  <a:schemeClr val="lt1"/>
                </a:solidFill>
              </a:defRPr>
            </a:lvl8pPr>
            <a:lvl9pPr lvl="8" rtl="0">
              <a:lnSpc>
                <a:spcPct val="85000"/>
              </a:lnSpc>
              <a:spcBef>
                <a:spcPts val="1600"/>
              </a:spcBef>
              <a:spcAft>
                <a:spcPts val="1600"/>
              </a:spcAft>
              <a:buClr>
                <a:schemeClr val="lt1"/>
              </a:buClr>
              <a:buSzPts val="1800"/>
              <a:buNone/>
              <a:defRPr sz="1800">
                <a:solidFill>
                  <a:schemeClr val="lt1"/>
                </a:solidFill>
              </a:defRPr>
            </a:lvl9pPr>
          </a:lstStyle>
          <a:p>
            <a:endParaRPr/>
          </a:p>
        </p:txBody>
      </p:sp>
      <p:sp>
        <p:nvSpPr>
          <p:cNvPr id="450" name="Google Shape;450;p29"/>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51" name="Google Shape;451;p29"/>
          <p:cNvSpPr txBox="1">
            <a:spLocks noGrp="1"/>
          </p:cNvSpPr>
          <p:nvPr>
            <p:ph type="subTitle" idx="2"/>
          </p:nvPr>
        </p:nvSpPr>
        <p:spPr>
          <a:xfrm>
            <a:off x="5932623" y="2571820"/>
            <a:ext cx="2078700" cy="485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rtl="0">
              <a:lnSpc>
                <a:spcPct val="85000"/>
              </a:lnSpc>
              <a:spcBef>
                <a:spcPts val="1600"/>
              </a:spcBef>
              <a:spcAft>
                <a:spcPts val="0"/>
              </a:spcAft>
              <a:buClr>
                <a:schemeClr val="lt1"/>
              </a:buClr>
              <a:buSzPts val="1800"/>
              <a:buNone/>
              <a:defRPr sz="1800">
                <a:solidFill>
                  <a:schemeClr val="lt1"/>
                </a:solidFill>
              </a:defRPr>
            </a:lvl2pPr>
            <a:lvl3pPr lvl="2" rtl="0">
              <a:lnSpc>
                <a:spcPct val="85000"/>
              </a:lnSpc>
              <a:spcBef>
                <a:spcPts val="1600"/>
              </a:spcBef>
              <a:spcAft>
                <a:spcPts val="0"/>
              </a:spcAft>
              <a:buClr>
                <a:schemeClr val="lt1"/>
              </a:buClr>
              <a:buSzPts val="1800"/>
              <a:buNone/>
              <a:defRPr sz="1800">
                <a:solidFill>
                  <a:schemeClr val="lt1"/>
                </a:solidFill>
              </a:defRPr>
            </a:lvl3pPr>
            <a:lvl4pPr lvl="3" rtl="0">
              <a:lnSpc>
                <a:spcPct val="85000"/>
              </a:lnSpc>
              <a:spcBef>
                <a:spcPts val="1600"/>
              </a:spcBef>
              <a:spcAft>
                <a:spcPts val="0"/>
              </a:spcAft>
              <a:buClr>
                <a:schemeClr val="lt1"/>
              </a:buClr>
              <a:buSzPts val="1800"/>
              <a:buNone/>
              <a:defRPr sz="1800">
                <a:solidFill>
                  <a:schemeClr val="lt1"/>
                </a:solidFill>
              </a:defRPr>
            </a:lvl4pPr>
            <a:lvl5pPr lvl="4" rtl="0">
              <a:lnSpc>
                <a:spcPct val="85000"/>
              </a:lnSpc>
              <a:spcBef>
                <a:spcPts val="1600"/>
              </a:spcBef>
              <a:spcAft>
                <a:spcPts val="0"/>
              </a:spcAft>
              <a:buClr>
                <a:schemeClr val="lt1"/>
              </a:buClr>
              <a:buSzPts val="1800"/>
              <a:buNone/>
              <a:defRPr sz="1800">
                <a:solidFill>
                  <a:schemeClr val="lt1"/>
                </a:solidFill>
              </a:defRPr>
            </a:lvl5pPr>
            <a:lvl6pPr lvl="5" rtl="0">
              <a:lnSpc>
                <a:spcPct val="85000"/>
              </a:lnSpc>
              <a:spcBef>
                <a:spcPts val="1600"/>
              </a:spcBef>
              <a:spcAft>
                <a:spcPts val="0"/>
              </a:spcAft>
              <a:buClr>
                <a:schemeClr val="lt1"/>
              </a:buClr>
              <a:buSzPts val="1800"/>
              <a:buNone/>
              <a:defRPr sz="1800">
                <a:solidFill>
                  <a:schemeClr val="lt1"/>
                </a:solidFill>
              </a:defRPr>
            </a:lvl6pPr>
            <a:lvl7pPr lvl="6" rtl="0">
              <a:lnSpc>
                <a:spcPct val="85000"/>
              </a:lnSpc>
              <a:spcBef>
                <a:spcPts val="1600"/>
              </a:spcBef>
              <a:spcAft>
                <a:spcPts val="0"/>
              </a:spcAft>
              <a:buClr>
                <a:schemeClr val="lt1"/>
              </a:buClr>
              <a:buSzPts val="1800"/>
              <a:buNone/>
              <a:defRPr sz="1800">
                <a:solidFill>
                  <a:schemeClr val="lt1"/>
                </a:solidFill>
              </a:defRPr>
            </a:lvl7pPr>
            <a:lvl8pPr lvl="7" rtl="0">
              <a:lnSpc>
                <a:spcPct val="85000"/>
              </a:lnSpc>
              <a:spcBef>
                <a:spcPts val="1600"/>
              </a:spcBef>
              <a:spcAft>
                <a:spcPts val="0"/>
              </a:spcAft>
              <a:buClr>
                <a:schemeClr val="lt1"/>
              </a:buClr>
              <a:buSzPts val="1800"/>
              <a:buNone/>
              <a:defRPr sz="1800">
                <a:solidFill>
                  <a:schemeClr val="lt1"/>
                </a:solidFill>
              </a:defRPr>
            </a:lvl8pPr>
            <a:lvl9pPr lvl="8" rtl="0">
              <a:lnSpc>
                <a:spcPct val="85000"/>
              </a:lnSpc>
              <a:spcBef>
                <a:spcPts val="1600"/>
              </a:spcBef>
              <a:spcAft>
                <a:spcPts val="1600"/>
              </a:spcAft>
              <a:buClr>
                <a:schemeClr val="lt1"/>
              </a:buClr>
              <a:buSzPts val="1800"/>
              <a:buNone/>
              <a:defRPr sz="1800">
                <a:solidFill>
                  <a:schemeClr val="lt1"/>
                </a:solidFill>
              </a:defRPr>
            </a:lvl9pPr>
          </a:lstStyle>
          <a:p>
            <a:endParaRPr/>
          </a:p>
        </p:txBody>
      </p:sp>
      <p:sp>
        <p:nvSpPr>
          <p:cNvPr id="452" name="Google Shape;452;p29"/>
          <p:cNvSpPr txBox="1">
            <a:spLocks noGrp="1"/>
          </p:cNvSpPr>
          <p:nvPr>
            <p:ph type="subTitle" idx="3"/>
          </p:nvPr>
        </p:nvSpPr>
        <p:spPr>
          <a:xfrm>
            <a:off x="3087583" y="2571820"/>
            <a:ext cx="2217900" cy="485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Clr>
                <a:schemeClr val="lt1"/>
              </a:buClr>
              <a:buSzPts val="1800"/>
              <a:buFont typeface="Inter Medium"/>
              <a:buNone/>
              <a:defRPr>
                <a:solidFill>
                  <a:schemeClr val="lt1"/>
                </a:solidFill>
                <a:latin typeface="Inter Medium"/>
                <a:ea typeface="Inter Medium"/>
                <a:cs typeface="Inter Medium"/>
                <a:sym typeface="Inter Medium"/>
              </a:defRPr>
            </a:lvl1pPr>
            <a:lvl2pPr lvl="1" rtl="0">
              <a:lnSpc>
                <a:spcPct val="85000"/>
              </a:lnSpc>
              <a:spcBef>
                <a:spcPts val="1600"/>
              </a:spcBef>
              <a:spcAft>
                <a:spcPts val="0"/>
              </a:spcAft>
              <a:buClr>
                <a:schemeClr val="lt1"/>
              </a:buClr>
              <a:buSzPts val="1800"/>
              <a:buNone/>
              <a:defRPr sz="1800">
                <a:solidFill>
                  <a:schemeClr val="lt1"/>
                </a:solidFill>
              </a:defRPr>
            </a:lvl2pPr>
            <a:lvl3pPr lvl="2" rtl="0">
              <a:lnSpc>
                <a:spcPct val="85000"/>
              </a:lnSpc>
              <a:spcBef>
                <a:spcPts val="1600"/>
              </a:spcBef>
              <a:spcAft>
                <a:spcPts val="0"/>
              </a:spcAft>
              <a:buClr>
                <a:schemeClr val="lt1"/>
              </a:buClr>
              <a:buSzPts val="1800"/>
              <a:buNone/>
              <a:defRPr sz="1800">
                <a:solidFill>
                  <a:schemeClr val="lt1"/>
                </a:solidFill>
              </a:defRPr>
            </a:lvl3pPr>
            <a:lvl4pPr lvl="3" rtl="0">
              <a:lnSpc>
                <a:spcPct val="85000"/>
              </a:lnSpc>
              <a:spcBef>
                <a:spcPts val="1600"/>
              </a:spcBef>
              <a:spcAft>
                <a:spcPts val="0"/>
              </a:spcAft>
              <a:buClr>
                <a:schemeClr val="lt1"/>
              </a:buClr>
              <a:buSzPts val="1800"/>
              <a:buNone/>
              <a:defRPr sz="1800">
                <a:solidFill>
                  <a:schemeClr val="lt1"/>
                </a:solidFill>
              </a:defRPr>
            </a:lvl4pPr>
            <a:lvl5pPr lvl="4" rtl="0">
              <a:lnSpc>
                <a:spcPct val="85000"/>
              </a:lnSpc>
              <a:spcBef>
                <a:spcPts val="1600"/>
              </a:spcBef>
              <a:spcAft>
                <a:spcPts val="0"/>
              </a:spcAft>
              <a:buClr>
                <a:schemeClr val="lt1"/>
              </a:buClr>
              <a:buSzPts val="1800"/>
              <a:buNone/>
              <a:defRPr sz="1800">
                <a:solidFill>
                  <a:schemeClr val="lt1"/>
                </a:solidFill>
              </a:defRPr>
            </a:lvl5pPr>
            <a:lvl6pPr lvl="5" rtl="0">
              <a:lnSpc>
                <a:spcPct val="85000"/>
              </a:lnSpc>
              <a:spcBef>
                <a:spcPts val="1600"/>
              </a:spcBef>
              <a:spcAft>
                <a:spcPts val="0"/>
              </a:spcAft>
              <a:buClr>
                <a:schemeClr val="lt1"/>
              </a:buClr>
              <a:buSzPts val="1800"/>
              <a:buNone/>
              <a:defRPr sz="1800">
                <a:solidFill>
                  <a:schemeClr val="lt1"/>
                </a:solidFill>
              </a:defRPr>
            </a:lvl6pPr>
            <a:lvl7pPr lvl="6" rtl="0">
              <a:lnSpc>
                <a:spcPct val="85000"/>
              </a:lnSpc>
              <a:spcBef>
                <a:spcPts val="1600"/>
              </a:spcBef>
              <a:spcAft>
                <a:spcPts val="0"/>
              </a:spcAft>
              <a:buClr>
                <a:schemeClr val="lt1"/>
              </a:buClr>
              <a:buSzPts val="1800"/>
              <a:buNone/>
              <a:defRPr sz="1800">
                <a:solidFill>
                  <a:schemeClr val="lt1"/>
                </a:solidFill>
              </a:defRPr>
            </a:lvl7pPr>
            <a:lvl8pPr lvl="7" rtl="0">
              <a:lnSpc>
                <a:spcPct val="85000"/>
              </a:lnSpc>
              <a:spcBef>
                <a:spcPts val="1600"/>
              </a:spcBef>
              <a:spcAft>
                <a:spcPts val="0"/>
              </a:spcAft>
              <a:buClr>
                <a:schemeClr val="lt1"/>
              </a:buClr>
              <a:buSzPts val="1800"/>
              <a:buNone/>
              <a:defRPr sz="1800">
                <a:solidFill>
                  <a:schemeClr val="lt1"/>
                </a:solidFill>
              </a:defRPr>
            </a:lvl8pPr>
            <a:lvl9pPr lvl="8" rtl="0">
              <a:lnSpc>
                <a:spcPct val="85000"/>
              </a:lnSpc>
              <a:spcBef>
                <a:spcPts val="1600"/>
              </a:spcBef>
              <a:spcAft>
                <a:spcPts val="16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Light) 1">
  <p:cSld name="Quote (Light)">
    <p:bg>
      <p:bgPr>
        <a:solidFill>
          <a:schemeClr val="accent2"/>
        </a:solidFill>
        <a:effectLst/>
      </p:bgPr>
    </p:bg>
    <p:spTree>
      <p:nvGrpSpPr>
        <p:cNvPr id="1" name="Shape 453"/>
        <p:cNvGrpSpPr/>
        <p:nvPr/>
      </p:nvGrpSpPr>
      <p:grpSpPr>
        <a:xfrm>
          <a:off x="0" y="0"/>
          <a:ext cx="0" cy="0"/>
          <a:chOff x="0" y="0"/>
          <a:chExt cx="0" cy="0"/>
        </a:xfrm>
      </p:grpSpPr>
      <p:sp>
        <p:nvSpPr>
          <p:cNvPr id="454" name="Google Shape;454;p30"/>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000000"/>
              </a:buClr>
              <a:buSzPts val="4000"/>
              <a:buNone/>
              <a:defRPr sz="4000">
                <a:solidFill>
                  <a:srgbClr val="000000"/>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455" name="Google Shape;455;p3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a:ea typeface="Inter"/>
                <a:cs typeface="Inter"/>
                <a:sym typeface="Inter"/>
              </a:rPr>
              <a:t>cultureamp.com</a:t>
            </a:r>
            <a:endParaRPr sz="600" b="0" i="0" u="none" strike="noStrike" cap="none">
              <a:solidFill>
                <a:srgbClr val="000000"/>
              </a:solidFill>
              <a:latin typeface="Inter"/>
              <a:ea typeface="Inter"/>
              <a:cs typeface="Inter"/>
              <a:sym typeface="Inter"/>
            </a:endParaRPr>
          </a:p>
        </p:txBody>
      </p:sp>
      <p:grpSp>
        <p:nvGrpSpPr>
          <p:cNvPr id="456" name="Google Shape;456;p30"/>
          <p:cNvGrpSpPr/>
          <p:nvPr/>
        </p:nvGrpSpPr>
        <p:grpSpPr>
          <a:xfrm>
            <a:off x="7450382" y="4824188"/>
            <a:ext cx="1341136" cy="199095"/>
            <a:chOff x="7452900" y="4873450"/>
            <a:chExt cx="1333800" cy="150000"/>
          </a:xfrm>
        </p:grpSpPr>
        <p:cxnSp>
          <p:nvCxnSpPr>
            <p:cNvPr id="457" name="Google Shape;457;p3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458" name="Google Shape;458;p3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459" name="Google Shape;459;p30"/>
          <p:cNvGrpSpPr/>
          <p:nvPr/>
        </p:nvGrpSpPr>
        <p:grpSpPr>
          <a:xfrm>
            <a:off x="1773929" y="4824398"/>
            <a:ext cx="5585320" cy="193219"/>
            <a:chOff x="1743563" y="4873752"/>
            <a:chExt cx="5619600" cy="145573"/>
          </a:xfrm>
        </p:grpSpPr>
        <p:cxnSp>
          <p:nvCxnSpPr>
            <p:cNvPr id="460" name="Google Shape;460;p3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61" name="Google Shape;461;p3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462" name="Google Shape;462;p30"/>
          <p:cNvGrpSpPr/>
          <p:nvPr/>
        </p:nvGrpSpPr>
        <p:grpSpPr>
          <a:xfrm>
            <a:off x="353700" y="4824498"/>
            <a:ext cx="1328830" cy="193219"/>
            <a:chOff x="353700" y="4873752"/>
            <a:chExt cx="1298700" cy="145573"/>
          </a:xfrm>
        </p:grpSpPr>
        <p:cxnSp>
          <p:nvCxnSpPr>
            <p:cNvPr id="463" name="Google Shape;463;p3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64" name="Google Shape;464;p3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465" name="Google Shape;465;p30"/>
          <p:cNvGrpSpPr/>
          <p:nvPr/>
        </p:nvGrpSpPr>
        <p:grpSpPr>
          <a:xfrm>
            <a:off x="434220" y="4896233"/>
            <a:ext cx="711190" cy="103003"/>
            <a:chOff x="239050" y="2332750"/>
            <a:chExt cx="7104800" cy="1029000"/>
          </a:xfrm>
        </p:grpSpPr>
        <p:sp>
          <p:nvSpPr>
            <p:cNvPr id="466" name="Google Shape;466;p3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7" name="Google Shape;467;p3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TITLE_1_1_1_1">
    <p:bg>
      <p:bgPr>
        <a:solidFill>
          <a:schemeClr val="lt2"/>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2" name="Google Shape;32;p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33" name="Google Shape;33;p4"/>
          <p:cNvGrpSpPr/>
          <p:nvPr/>
        </p:nvGrpSpPr>
        <p:grpSpPr>
          <a:xfrm>
            <a:off x="7450383" y="4824188"/>
            <a:ext cx="1341136" cy="199095"/>
            <a:chOff x="7452900" y="4873450"/>
            <a:chExt cx="1333800" cy="150000"/>
          </a:xfrm>
        </p:grpSpPr>
        <p:cxnSp>
          <p:nvCxnSpPr>
            <p:cNvPr id="34" name="Google Shape;34;p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35" name="Google Shape;35;p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36" name="Google Shape;36;p4"/>
          <p:cNvGrpSpPr/>
          <p:nvPr/>
        </p:nvGrpSpPr>
        <p:grpSpPr>
          <a:xfrm>
            <a:off x="1773929" y="4824397"/>
            <a:ext cx="5585320" cy="193219"/>
            <a:chOff x="1743563" y="4873752"/>
            <a:chExt cx="5619600" cy="145573"/>
          </a:xfrm>
        </p:grpSpPr>
        <p:cxnSp>
          <p:nvCxnSpPr>
            <p:cNvPr id="37" name="Google Shape;37;p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38" name="Google Shape;38;p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39" name="Google Shape;39;p4"/>
          <p:cNvGrpSpPr/>
          <p:nvPr/>
        </p:nvGrpSpPr>
        <p:grpSpPr>
          <a:xfrm>
            <a:off x="353700" y="4824497"/>
            <a:ext cx="1328830" cy="193219"/>
            <a:chOff x="353700" y="4873752"/>
            <a:chExt cx="1298700" cy="145573"/>
          </a:xfrm>
        </p:grpSpPr>
        <p:cxnSp>
          <p:nvCxnSpPr>
            <p:cNvPr id="40" name="Google Shape;40;p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41" name="Google Shape;41;p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42" name="Google Shape;42;p4"/>
          <p:cNvGrpSpPr/>
          <p:nvPr/>
        </p:nvGrpSpPr>
        <p:grpSpPr>
          <a:xfrm>
            <a:off x="434220" y="4896233"/>
            <a:ext cx="711190" cy="103003"/>
            <a:chOff x="239050" y="2332750"/>
            <a:chExt cx="7104800" cy="1029000"/>
          </a:xfrm>
        </p:grpSpPr>
        <p:sp>
          <p:nvSpPr>
            <p:cNvPr id="43" name="Google Shape;43;p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 name="Google Shape;44;p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cons – 2 col max. 8 1">
  <p:cSld name="TITLE_AND_BODY_1_1_1_1_1_1_1_1_1_1_1_1_2_1">
    <p:bg>
      <p:bgPr>
        <a:solidFill>
          <a:srgbClr val="FFFFFF"/>
        </a:solidFill>
        <a:effectLst/>
      </p:bgPr>
    </p:bg>
    <p:spTree>
      <p:nvGrpSpPr>
        <p:cNvPr id="1" name="Shape 468"/>
        <p:cNvGrpSpPr/>
        <p:nvPr/>
      </p:nvGrpSpPr>
      <p:grpSpPr>
        <a:xfrm>
          <a:off x="0" y="0"/>
          <a:ext cx="0" cy="0"/>
          <a:chOff x="0" y="0"/>
          <a:chExt cx="0" cy="0"/>
        </a:xfrm>
      </p:grpSpPr>
      <p:sp>
        <p:nvSpPr>
          <p:cNvPr id="469" name="Google Shape;469;p31"/>
          <p:cNvSpPr txBox="1">
            <a:spLocks noGrp="1"/>
          </p:cNvSpPr>
          <p:nvPr>
            <p:ph type="body" idx="1"/>
          </p:nvPr>
        </p:nvSpPr>
        <p:spPr>
          <a:xfrm>
            <a:off x="135255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0" name="Google Shape;470;p31"/>
          <p:cNvSpPr txBox="1">
            <a:spLocks noGrp="1"/>
          </p:cNvSpPr>
          <p:nvPr>
            <p:ph type="body" idx="2"/>
          </p:nvPr>
        </p:nvSpPr>
        <p:spPr>
          <a:xfrm>
            <a:off x="135255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1" name="Google Shape;471;p31"/>
          <p:cNvSpPr txBox="1">
            <a:spLocks noGrp="1"/>
          </p:cNvSpPr>
          <p:nvPr>
            <p:ph type="body" idx="3"/>
          </p:nvPr>
        </p:nvSpPr>
        <p:spPr>
          <a:xfrm>
            <a:off x="135255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2" name="Google Shape;472;p31"/>
          <p:cNvSpPr txBox="1">
            <a:spLocks noGrp="1"/>
          </p:cNvSpPr>
          <p:nvPr>
            <p:ph type="body" idx="4"/>
          </p:nvPr>
        </p:nvSpPr>
        <p:spPr>
          <a:xfrm>
            <a:off x="563400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3" name="Google Shape;473;p31"/>
          <p:cNvSpPr txBox="1">
            <a:spLocks noGrp="1"/>
          </p:cNvSpPr>
          <p:nvPr>
            <p:ph type="body" idx="5"/>
          </p:nvPr>
        </p:nvSpPr>
        <p:spPr>
          <a:xfrm>
            <a:off x="563400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4" name="Google Shape;474;p31"/>
          <p:cNvSpPr txBox="1">
            <a:spLocks noGrp="1"/>
          </p:cNvSpPr>
          <p:nvPr>
            <p:ph type="body" idx="6"/>
          </p:nvPr>
        </p:nvSpPr>
        <p:spPr>
          <a:xfrm>
            <a:off x="563400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475" name="Google Shape;475;p31"/>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cxnSp>
        <p:nvCxnSpPr>
          <p:cNvPr id="476" name="Google Shape;476;p31"/>
          <p:cNvCxnSpPr/>
          <p:nvPr/>
        </p:nvCxnSpPr>
        <p:spPr>
          <a:xfrm>
            <a:off x="353700" y="1284150"/>
            <a:ext cx="0" cy="2516400"/>
          </a:xfrm>
          <a:prstGeom prst="straightConnector1">
            <a:avLst/>
          </a:prstGeom>
          <a:noFill/>
          <a:ln w="9525" cap="flat" cmpd="sng">
            <a:solidFill>
              <a:srgbClr val="CCCCCC"/>
            </a:solidFill>
            <a:prstDash val="solid"/>
            <a:round/>
            <a:headEnd type="none" w="sm" len="sm"/>
            <a:tailEnd type="none" w="sm" len="sm"/>
          </a:ln>
        </p:spPr>
      </p:cxnSp>
      <p:cxnSp>
        <p:nvCxnSpPr>
          <p:cNvPr id="477" name="Google Shape;477;p31"/>
          <p:cNvCxnSpPr/>
          <p:nvPr/>
        </p:nvCxnSpPr>
        <p:spPr>
          <a:xfrm>
            <a:off x="4606550" y="1284150"/>
            <a:ext cx="0" cy="2516400"/>
          </a:xfrm>
          <a:prstGeom prst="straightConnector1">
            <a:avLst/>
          </a:prstGeom>
          <a:noFill/>
          <a:ln w="9525" cap="flat" cmpd="sng">
            <a:solidFill>
              <a:srgbClr val="CCCCCC"/>
            </a:solidFill>
            <a:prstDash val="solid"/>
            <a:round/>
            <a:headEnd type="none" w="sm" len="sm"/>
            <a:tailEnd type="none" w="sm" len="sm"/>
          </a:ln>
        </p:spPr>
      </p:cxnSp>
      <p:sp>
        <p:nvSpPr>
          <p:cNvPr id="478" name="Google Shape;478;p31"/>
          <p:cNvSpPr/>
          <p:nvPr/>
        </p:nvSpPr>
        <p:spPr>
          <a:xfrm>
            <a:off x="509250" y="12687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1"/>
          <p:cNvSpPr/>
          <p:nvPr/>
        </p:nvSpPr>
        <p:spPr>
          <a:xfrm>
            <a:off x="509250" y="22461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1"/>
          <p:cNvSpPr/>
          <p:nvPr/>
        </p:nvSpPr>
        <p:spPr>
          <a:xfrm>
            <a:off x="509250" y="315315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1"/>
          <p:cNvSpPr/>
          <p:nvPr/>
        </p:nvSpPr>
        <p:spPr>
          <a:xfrm>
            <a:off x="4790675" y="12687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1"/>
          <p:cNvSpPr/>
          <p:nvPr/>
        </p:nvSpPr>
        <p:spPr>
          <a:xfrm>
            <a:off x="4790675" y="22461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1"/>
          <p:cNvSpPr/>
          <p:nvPr/>
        </p:nvSpPr>
        <p:spPr>
          <a:xfrm>
            <a:off x="4790675" y="315315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a:ea typeface="Inter"/>
                <a:cs typeface="Inter"/>
                <a:sym typeface="Inter"/>
              </a:rPr>
              <a:t>cultureamp.com</a:t>
            </a:r>
            <a:endParaRPr sz="600" b="0" i="0" u="none" strike="noStrike" cap="none">
              <a:solidFill>
                <a:srgbClr val="000000"/>
              </a:solidFill>
              <a:latin typeface="Inter"/>
              <a:ea typeface="Inter"/>
              <a:cs typeface="Inter"/>
              <a:sym typeface="Inter"/>
            </a:endParaRPr>
          </a:p>
        </p:txBody>
      </p:sp>
      <p:grpSp>
        <p:nvGrpSpPr>
          <p:cNvPr id="485" name="Google Shape;485;p31"/>
          <p:cNvGrpSpPr/>
          <p:nvPr/>
        </p:nvGrpSpPr>
        <p:grpSpPr>
          <a:xfrm>
            <a:off x="7450382" y="4824188"/>
            <a:ext cx="1341136" cy="199095"/>
            <a:chOff x="7452900" y="4873450"/>
            <a:chExt cx="1333800" cy="150000"/>
          </a:xfrm>
        </p:grpSpPr>
        <p:cxnSp>
          <p:nvCxnSpPr>
            <p:cNvPr id="486" name="Google Shape;486;p3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487" name="Google Shape;487;p3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488" name="Google Shape;488;p31"/>
          <p:cNvGrpSpPr/>
          <p:nvPr/>
        </p:nvGrpSpPr>
        <p:grpSpPr>
          <a:xfrm>
            <a:off x="1773929" y="4824398"/>
            <a:ext cx="5585320" cy="193219"/>
            <a:chOff x="1743563" y="4873752"/>
            <a:chExt cx="5619600" cy="145573"/>
          </a:xfrm>
        </p:grpSpPr>
        <p:cxnSp>
          <p:nvCxnSpPr>
            <p:cNvPr id="489" name="Google Shape;489;p3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90" name="Google Shape;490;p3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491" name="Google Shape;491;p31"/>
          <p:cNvGrpSpPr/>
          <p:nvPr/>
        </p:nvGrpSpPr>
        <p:grpSpPr>
          <a:xfrm>
            <a:off x="353700" y="4824498"/>
            <a:ext cx="1328830" cy="193219"/>
            <a:chOff x="353700" y="4873752"/>
            <a:chExt cx="1298700" cy="145573"/>
          </a:xfrm>
        </p:grpSpPr>
        <p:cxnSp>
          <p:nvCxnSpPr>
            <p:cNvPr id="492" name="Google Shape;492;p3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493" name="Google Shape;493;p3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494" name="Google Shape;494;p31"/>
          <p:cNvGrpSpPr/>
          <p:nvPr/>
        </p:nvGrpSpPr>
        <p:grpSpPr>
          <a:xfrm>
            <a:off x="434220" y="4896233"/>
            <a:ext cx="711190" cy="103003"/>
            <a:chOff x="239050" y="2332750"/>
            <a:chExt cx="7104800" cy="1029000"/>
          </a:xfrm>
        </p:grpSpPr>
        <p:sp>
          <p:nvSpPr>
            <p:cNvPr id="495" name="Google Shape;495;p3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6" name="Google Shape;496;p3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esenters – 1 1">
  <p:cSld name="Presenters – 1">
    <p:bg>
      <p:bgPr>
        <a:solidFill>
          <a:srgbClr val="FFFFFF"/>
        </a:solidFill>
        <a:effectLst/>
      </p:bgPr>
    </p:bg>
    <p:spTree>
      <p:nvGrpSpPr>
        <p:cNvPr id="1" name="Shape 497"/>
        <p:cNvGrpSpPr/>
        <p:nvPr/>
      </p:nvGrpSpPr>
      <p:grpSpPr>
        <a:xfrm>
          <a:off x="0" y="0"/>
          <a:ext cx="0" cy="0"/>
          <a:chOff x="0" y="0"/>
          <a:chExt cx="0" cy="0"/>
        </a:xfrm>
      </p:grpSpPr>
      <p:sp>
        <p:nvSpPr>
          <p:cNvPr id="498" name="Google Shape;498;p32"/>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499" name="Google Shape;499;p32"/>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500" name="Google Shape;500;p3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a:ea typeface="Inter"/>
                <a:cs typeface="Inter"/>
                <a:sym typeface="Inter"/>
              </a:rPr>
              <a:t>cultureamp.com</a:t>
            </a:r>
            <a:endParaRPr sz="600" b="0" i="0" u="none" strike="noStrike" cap="none">
              <a:solidFill>
                <a:srgbClr val="000000"/>
              </a:solidFill>
              <a:latin typeface="Inter"/>
              <a:ea typeface="Inter"/>
              <a:cs typeface="Inter"/>
              <a:sym typeface="Inter"/>
            </a:endParaRPr>
          </a:p>
        </p:txBody>
      </p:sp>
      <p:grpSp>
        <p:nvGrpSpPr>
          <p:cNvPr id="501" name="Google Shape;501;p32"/>
          <p:cNvGrpSpPr/>
          <p:nvPr/>
        </p:nvGrpSpPr>
        <p:grpSpPr>
          <a:xfrm>
            <a:off x="7450382" y="4824188"/>
            <a:ext cx="1341136" cy="199095"/>
            <a:chOff x="7452900" y="4873450"/>
            <a:chExt cx="1333800" cy="150000"/>
          </a:xfrm>
        </p:grpSpPr>
        <p:cxnSp>
          <p:nvCxnSpPr>
            <p:cNvPr id="502" name="Google Shape;502;p3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503" name="Google Shape;503;p3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504" name="Google Shape;504;p32"/>
          <p:cNvGrpSpPr/>
          <p:nvPr/>
        </p:nvGrpSpPr>
        <p:grpSpPr>
          <a:xfrm>
            <a:off x="1773929" y="4824398"/>
            <a:ext cx="5585320" cy="193219"/>
            <a:chOff x="1743563" y="4873752"/>
            <a:chExt cx="5619600" cy="145573"/>
          </a:xfrm>
        </p:grpSpPr>
        <p:cxnSp>
          <p:nvCxnSpPr>
            <p:cNvPr id="505" name="Google Shape;505;p3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06" name="Google Shape;506;p3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507" name="Google Shape;507;p32"/>
          <p:cNvGrpSpPr/>
          <p:nvPr/>
        </p:nvGrpSpPr>
        <p:grpSpPr>
          <a:xfrm>
            <a:off x="353700" y="4824498"/>
            <a:ext cx="1328830" cy="193219"/>
            <a:chOff x="353700" y="4873752"/>
            <a:chExt cx="1298700" cy="145573"/>
          </a:xfrm>
        </p:grpSpPr>
        <p:cxnSp>
          <p:nvCxnSpPr>
            <p:cNvPr id="508" name="Google Shape;508;p3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09" name="Google Shape;509;p3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510" name="Google Shape;510;p32"/>
          <p:cNvGrpSpPr/>
          <p:nvPr/>
        </p:nvGrpSpPr>
        <p:grpSpPr>
          <a:xfrm>
            <a:off x="434220" y="4896233"/>
            <a:ext cx="711190" cy="103003"/>
            <a:chOff x="239050" y="2332750"/>
            <a:chExt cx="7104800" cy="1029000"/>
          </a:xfrm>
        </p:grpSpPr>
        <p:sp>
          <p:nvSpPr>
            <p:cNvPr id="511" name="Google Shape;511;p3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2" name="Google Shape;512;p3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s – 2 col max. 8 2">
  <p:cSld name="TITLE_AND_BODY_1_1_1_1_1_1_1_1_1_1_1_1_2_2">
    <p:bg>
      <p:bgPr>
        <a:solidFill>
          <a:srgbClr val="FFFFFF"/>
        </a:solidFill>
        <a:effectLst/>
      </p:bgPr>
    </p:bg>
    <p:spTree>
      <p:nvGrpSpPr>
        <p:cNvPr id="1" name="Shape 513"/>
        <p:cNvGrpSpPr/>
        <p:nvPr/>
      </p:nvGrpSpPr>
      <p:grpSpPr>
        <a:xfrm>
          <a:off x="0" y="0"/>
          <a:ext cx="0" cy="0"/>
          <a:chOff x="0" y="0"/>
          <a:chExt cx="0" cy="0"/>
        </a:xfrm>
      </p:grpSpPr>
      <p:sp>
        <p:nvSpPr>
          <p:cNvPr id="514" name="Google Shape;514;p33"/>
          <p:cNvSpPr txBox="1">
            <a:spLocks noGrp="1"/>
          </p:cNvSpPr>
          <p:nvPr>
            <p:ph type="body" idx="1"/>
          </p:nvPr>
        </p:nvSpPr>
        <p:spPr>
          <a:xfrm>
            <a:off x="135255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15" name="Google Shape;515;p33"/>
          <p:cNvSpPr txBox="1">
            <a:spLocks noGrp="1"/>
          </p:cNvSpPr>
          <p:nvPr>
            <p:ph type="body" idx="2"/>
          </p:nvPr>
        </p:nvSpPr>
        <p:spPr>
          <a:xfrm>
            <a:off x="135255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16" name="Google Shape;516;p33"/>
          <p:cNvSpPr txBox="1">
            <a:spLocks noGrp="1"/>
          </p:cNvSpPr>
          <p:nvPr>
            <p:ph type="body" idx="3"/>
          </p:nvPr>
        </p:nvSpPr>
        <p:spPr>
          <a:xfrm>
            <a:off x="135255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17" name="Google Shape;517;p33"/>
          <p:cNvSpPr txBox="1">
            <a:spLocks noGrp="1"/>
          </p:cNvSpPr>
          <p:nvPr>
            <p:ph type="body" idx="4"/>
          </p:nvPr>
        </p:nvSpPr>
        <p:spPr>
          <a:xfrm>
            <a:off x="563400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18" name="Google Shape;518;p33"/>
          <p:cNvSpPr txBox="1">
            <a:spLocks noGrp="1"/>
          </p:cNvSpPr>
          <p:nvPr>
            <p:ph type="body" idx="5"/>
          </p:nvPr>
        </p:nvSpPr>
        <p:spPr>
          <a:xfrm>
            <a:off x="563400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19" name="Google Shape;519;p33"/>
          <p:cNvSpPr txBox="1">
            <a:spLocks noGrp="1"/>
          </p:cNvSpPr>
          <p:nvPr>
            <p:ph type="body" idx="6"/>
          </p:nvPr>
        </p:nvSpPr>
        <p:spPr>
          <a:xfrm>
            <a:off x="563400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520" name="Google Shape;520;p33"/>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cxnSp>
        <p:nvCxnSpPr>
          <p:cNvPr id="521" name="Google Shape;521;p33"/>
          <p:cNvCxnSpPr/>
          <p:nvPr/>
        </p:nvCxnSpPr>
        <p:spPr>
          <a:xfrm>
            <a:off x="353700" y="1284150"/>
            <a:ext cx="0" cy="2516400"/>
          </a:xfrm>
          <a:prstGeom prst="straightConnector1">
            <a:avLst/>
          </a:prstGeom>
          <a:noFill/>
          <a:ln w="9525" cap="flat" cmpd="sng">
            <a:solidFill>
              <a:srgbClr val="CCCCCC"/>
            </a:solidFill>
            <a:prstDash val="solid"/>
            <a:round/>
            <a:headEnd type="none" w="sm" len="sm"/>
            <a:tailEnd type="none" w="sm" len="sm"/>
          </a:ln>
        </p:spPr>
      </p:cxnSp>
      <p:cxnSp>
        <p:nvCxnSpPr>
          <p:cNvPr id="522" name="Google Shape;522;p33"/>
          <p:cNvCxnSpPr/>
          <p:nvPr/>
        </p:nvCxnSpPr>
        <p:spPr>
          <a:xfrm>
            <a:off x="4606550" y="1284150"/>
            <a:ext cx="0" cy="2516400"/>
          </a:xfrm>
          <a:prstGeom prst="straightConnector1">
            <a:avLst/>
          </a:prstGeom>
          <a:noFill/>
          <a:ln w="9525" cap="flat" cmpd="sng">
            <a:solidFill>
              <a:srgbClr val="CCCCCC"/>
            </a:solidFill>
            <a:prstDash val="solid"/>
            <a:round/>
            <a:headEnd type="none" w="sm" len="sm"/>
            <a:tailEnd type="none" w="sm" len="sm"/>
          </a:ln>
        </p:spPr>
      </p:cxnSp>
      <p:sp>
        <p:nvSpPr>
          <p:cNvPr id="523" name="Google Shape;523;p33"/>
          <p:cNvSpPr/>
          <p:nvPr/>
        </p:nvSpPr>
        <p:spPr>
          <a:xfrm>
            <a:off x="509250" y="12687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3"/>
          <p:cNvSpPr/>
          <p:nvPr/>
        </p:nvSpPr>
        <p:spPr>
          <a:xfrm>
            <a:off x="509250" y="22461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3"/>
          <p:cNvSpPr/>
          <p:nvPr/>
        </p:nvSpPr>
        <p:spPr>
          <a:xfrm>
            <a:off x="509250" y="315315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3"/>
          <p:cNvSpPr/>
          <p:nvPr/>
        </p:nvSpPr>
        <p:spPr>
          <a:xfrm>
            <a:off x="4790675" y="12687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3"/>
          <p:cNvSpPr/>
          <p:nvPr/>
        </p:nvSpPr>
        <p:spPr>
          <a:xfrm>
            <a:off x="4790675" y="224610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3"/>
          <p:cNvSpPr/>
          <p:nvPr/>
        </p:nvSpPr>
        <p:spPr>
          <a:xfrm>
            <a:off x="4790675" y="3153150"/>
            <a:ext cx="647400" cy="647400"/>
          </a:xfrm>
          <a:prstGeom prst="ellipse">
            <a:avLst/>
          </a:prstGeom>
          <a:solidFill>
            <a:srgbClr val="DFC9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a:ea typeface="Inter"/>
                <a:cs typeface="Inter"/>
                <a:sym typeface="Inter"/>
              </a:rPr>
              <a:t>cultureamp.com</a:t>
            </a:r>
            <a:endParaRPr sz="600" b="0" i="0" u="none" strike="noStrike" cap="none">
              <a:solidFill>
                <a:srgbClr val="000000"/>
              </a:solidFill>
              <a:latin typeface="Inter"/>
              <a:ea typeface="Inter"/>
              <a:cs typeface="Inter"/>
              <a:sym typeface="Inter"/>
            </a:endParaRPr>
          </a:p>
        </p:txBody>
      </p:sp>
      <p:grpSp>
        <p:nvGrpSpPr>
          <p:cNvPr id="530" name="Google Shape;530;p33"/>
          <p:cNvGrpSpPr/>
          <p:nvPr/>
        </p:nvGrpSpPr>
        <p:grpSpPr>
          <a:xfrm>
            <a:off x="7450382" y="4824188"/>
            <a:ext cx="1341136" cy="199095"/>
            <a:chOff x="7452900" y="4873450"/>
            <a:chExt cx="1333800" cy="150000"/>
          </a:xfrm>
        </p:grpSpPr>
        <p:cxnSp>
          <p:nvCxnSpPr>
            <p:cNvPr id="531" name="Google Shape;531;p3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532" name="Google Shape;532;p3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533" name="Google Shape;533;p33"/>
          <p:cNvGrpSpPr/>
          <p:nvPr/>
        </p:nvGrpSpPr>
        <p:grpSpPr>
          <a:xfrm>
            <a:off x="1773929" y="4824398"/>
            <a:ext cx="5585320" cy="193219"/>
            <a:chOff x="1743563" y="4873752"/>
            <a:chExt cx="5619600" cy="145573"/>
          </a:xfrm>
        </p:grpSpPr>
        <p:cxnSp>
          <p:nvCxnSpPr>
            <p:cNvPr id="534" name="Google Shape;534;p3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35" name="Google Shape;535;p3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536" name="Google Shape;536;p33"/>
          <p:cNvGrpSpPr/>
          <p:nvPr/>
        </p:nvGrpSpPr>
        <p:grpSpPr>
          <a:xfrm>
            <a:off x="353700" y="4824498"/>
            <a:ext cx="1328830" cy="193219"/>
            <a:chOff x="353700" y="4873752"/>
            <a:chExt cx="1298700" cy="145573"/>
          </a:xfrm>
        </p:grpSpPr>
        <p:cxnSp>
          <p:nvCxnSpPr>
            <p:cNvPr id="537" name="Google Shape;537;p3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38" name="Google Shape;538;p3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539" name="Google Shape;539;p33"/>
          <p:cNvGrpSpPr/>
          <p:nvPr/>
        </p:nvGrpSpPr>
        <p:grpSpPr>
          <a:xfrm>
            <a:off x="434220" y="4896233"/>
            <a:ext cx="711190" cy="103003"/>
            <a:chOff x="239050" y="2332750"/>
            <a:chExt cx="7104800" cy="1029000"/>
          </a:xfrm>
        </p:grpSpPr>
        <p:sp>
          <p:nvSpPr>
            <p:cNvPr id="540" name="Google Shape;540;p3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3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 Image (Dark) 1">
  <p:cSld name="Quote + Image (Dark)">
    <p:bg>
      <p:bgPr>
        <a:solidFill>
          <a:schemeClr val="lt2"/>
        </a:solidFill>
        <a:effectLst/>
      </p:bgPr>
    </p:bg>
    <p:spTree>
      <p:nvGrpSpPr>
        <p:cNvPr id="1" name="Shape 542"/>
        <p:cNvGrpSpPr/>
        <p:nvPr/>
      </p:nvGrpSpPr>
      <p:grpSpPr>
        <a:xfrm>
          <a:off x="0" y="0"/>
          <a:ext cx="0" cy="0"/>
          <a:chOff x="0" y="0"/>
          <a:chExt cx="0" cy="0"/>
        </a:xfrm>
      </p:grpSpPr>
      <p:sp>
        <p:nvSpPr>
          <p:cNvPr id="543" name="Google Shape;543;p34"/>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544" name="Google Shape;544;p3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a:ea typeface="Inter"/>
                <a:cs typeface="Inter"/>
                <a:sym typeface="Inter"/>
              </a:rPr>
              <a:t>cultureamp.com</a:t>
            </a:r>
            <a:endParaRPr sz="600" b="0" i="0" u="none" strike="noStrike" cap="none">
              <a:solidFill>
                <a:srgbClr val="FFFFFF"/>
              </a:solidFill>
              <a:latin typeface="Inter"/>
              <a:ea typeface="Inter"/>
              <a:cs typeface="Inter"/>
              <a:sym typeface="Inter"/>
            </a:endParaRPr>
          </a:p>
        </p:txBody>
      </p:sp>
      <p:grpSp>
        <p:nvGrpSpPr>
          <p:cNvPr id="545" name="Google Shape;545;p34"/>
          <p:cNvGrpSpPr/>
          <p:nvPr/>
        </p:nvGrpSpPr>
        <p:grpSpPr>
          <a:xfrm>
            <a:off x="7450382" y="4824188"/>
            <a:ext cx="1341136" cy="199095"/>
            <a:chOff x="7452900" y="4873450"/>
            <a:chExt cx="1333800" cy="150000"/>
          </a:xfrm>
        </p:grpSpPr>
        <p:cxnSp>
          <p:nvCxnSpPr>
            <p:cNvPr id="546" name="Google Shape;546;p3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547" name="Google Shape;547;p3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548" name="Google Shape;548;p34"/>
          <p:cNvGrpSpPr/>
          <p:nvPr/>
        </p:nvGrpSpPr>
        <p:grpSpPr>
          <a:xfrm>
            <a:off x="1773929" y="4824398"/>
            <a:ext cx="5585320" cy="193219"/>
            <a:chOff x="1743563" y="4873752"/>
            <a:chExt cx="5619600" cy="145573"/>
          </a:xfrm>
        </p:grpSpPr>
        <p:cxnSp>
          <p:nvCxnSpPr>
            <p:cNvPr id="549" name="Google Shape;549;p3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50" name="Google Shape;550;p3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551" name="Google Shape;551;p34"/>
          <p:cNvGrpSpPr/>
          <p:nvPr/>
        </p:nvGrpSpPr>
        <p:grpSpPr>
          <a:xfrm>
            <a:off x="353700" y="4824498"/>
            <a:ext cx="1328830" cy="193219"/>
            <a:chOff x="353700" y="4873752"/>
            <a:chExt cx="1298700" cy="145573"/>
          </a:xfrm>
        </p:grpSpPr>
        <p:cxnSp>
          <p:nvCxnSpPr>
            <p:cNvPr id="552" name="Google Shape;552;p3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53" name="Google Shape;553;p3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554" name="Google Shape;554;p34"/>
          <p:cNvGrpSpPr/>
          <p:nvPr/>
        </p:nvGrpSpPr>
        <p:grpSpPr>
          <a:xfrm>
            <a:off x="434220" y="4896233"/>
            <a:ext cx="711190" cy="103003"/>
            <a:chOff x="239050" y="2332750"/>
            <a:chExt cx="7104800" cy="1029000"/>
          </a:xfrm>
        </p:grpSpPr>
        <p:sp>
          <p:nvSpPr>
            <p:cNvPr id="555" name="Google Shape;555;p3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3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 Full Bleed Image">
  <p:cSld name="Quote + Full Bleed Image">
    <p:bg>
      <p:bgPr>
        <a:solidFill>
          <a:srgbClr val="000000"/>
        </a:solidFill>
        <a:effectLst/>
      </p:bgPr>
    </p:bg>
    <p:spTree>
      <p:nvGrpSpPr>
        <p:cNvPr id="1" name="Shape 560"/>
        <p:cNvGrpSpPr/>
        <p:nvPr/>
      </p:nvGrpSpPr>
      <p:grpSpPr>
        <a:xfrm>
          <a:off x="0" y="0"/>
          <a:ext cx="0" cy="0"/>
          <a:chOff x="0" y="0"/>
          <a:chExt cx="0" cy="0"/>
        </a:xfrm>
      </p:grpSpPr>
      <p:sp>
        <p:nvSpPr>
          <p:cNvPr id="561" name="Google Shape;561;p36"/>
          <p:cNvSpPr/>
          <p:nvPr/>
        </p:nvSpPr>
        <p:spPr>
          <a:xfrm>
            <a:off x="0" y="-12"/>
            <a:ext cx="9144000" cy="5143500"/>
          </a:xfrm>
          <a:prstGeom prst="rect">
            <a:avLst/>
          </a:prstGeom>
          <a:solidFill>
            <a:srgbClr val="000000">
              <a:alpha val="145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6"/>
          <p:cNvSpPr txBox="1">
            <a:spLocks noGrp="1"/>
          </p:cNvSpPr>
          <p:nvPr>
            <p:ph type="title"/>
          </p:nvPr>
        </p:nvSpPr>
        <p:spPr>
          <a:xfrm>
            <a:off x="353700" y="365760"/>
            <a:ext cx="6292200" cy="3665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563"/>
        <p:cNvGrpSpPr/>
        <p:nvPr/>
      </p:nvGrpSpPr>
      <p:grpSpPr>
        <a:xfrm>
          <a:off x="0" y="0"/>
          <a:ext cx="0" cy="0"/>
          <a:chOff x="0" y="0"/>
          <a:chExt cx="0" cy="0"/>
        </a:xfrm>
      </p:grpSpPr>
      <p:sp>
        <p:nvSpPr>
          <p:cNvPr id="564" name="Google Shape;564;p37"/>
          <p:cNvSpPr txBox="1">
            <a:spLocks noGrp="1"/>
          </p:cNvSpPr>
          <p:nvPr>
            <p:ph type="ctrTitle"/>
          </p:nvPr>
        </p:nvSpPr>
        <p:spPr>
          <a:xfrm>
            <a:off x="353700" y="1453896"/>
            <a:ext cx="8436600" cy="923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565" name="Google Shape;565;p37"/>
          <p:cNvSpPr txBox="1">
            <a:spLocks noGrp="1"/>
          </p:cNvSpPr>
          <p:nvPr>
            <p:ph type="ctrTitle" idx="2"/>
          </p:nvPr>
        </p:nvSpPr>
        <p:spPr>
          <a:xfrm>
            <a:off x="353700" y="2560320"/>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566" name="Google Shape;566;p37"/>
          <p:cNvGrpSpPr/>
          <p:nvPr/>
        </p:nvGrpSpPr>
        <p:grpSpPr>
          <a:xfrm>
            <a:off x="384048" y="685730"/>
            <a:ext cx="2020605" cy="292545"/>
            <a:chOff x="239050" y="2332750"/>
            <a:chExt cx="7104800" cy="1029000"/>
          </a:xfrm>
        </p:grpSpPr>
        <p:sp>
          <p:nvSpPr>
            <p:cNvPr id="567" name="Google Shape;567;p3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68" name="Google Shape;568;p3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2"/>
        </a:solidFill>
        <a:effectLst/>
      </p:bgPr>
    </p:bg>
    <p:spTree>
      <p:nvGrpSpPr>
        <p:cNvPr id="1" name="Shape 569"/>
        <p:cNvGrpSpPr/>
        <p:nvPr/>
      </p:nvGrpSpPr>
      <p:grpSpPr>
        <a:xfrm>
          <a:off x="0" y="0"/>
          <a:ext cx="0" cy="0"/>
          <a:chOff x="0" y="0"/>
          <a:chExt cx="0" cy="0"/>
        </a:xfrm>
      </p:grpSpPr>
      <p:sp>
        <p:nvSpPr>
          <p:cNvPr id="570" name="Google Shape;570;p38"/>
          <p:cNvSpPr txBox="1">
            <a:spLocks noGrp="1"/>
          </p:cNvSpPr>
          <p:nvPr>
            <p:ph type="body" idx="1"/>
          </p:nvPr>
        </p:nvSpPr>
        <p:spPr>
          <a:xfrm>
            <a:off x="356616" y="1190525"/>
            <a:ext cx="4178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571" name="Google Shape;571;p38"/>
          <p:cNvSpPr txBox="1">
            <a:spLocks noGrp="1"/>
          </p:cNvSpPr>
          <p:nvPr>
            <p:ph type="body" idx="2"/>
          </p:nvPr>
        </p:nvSpPr>
        <p:spPr>
          <a:xfrm>
            <a:off x="4608575" y="1190525"/>
            <a:ext cx="4181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572" name="Google Shape;572;p38"/>
          <p:cNvSpPr txBox="1">
            <a:spLocks noGrp="1"/>
          </p:cNvSpPr>
          <p:nvPr>
            <p:ph type="title"/>
          </p:nvPr>
        </p:nvSpPr>
        <p:spPr>
          <a:xfrm>
            <a:off x="352050" y="219456"/>
            <a:ext cx="84399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4000"/>
              <a:buNone/>
              <a:defRPr sz="4000">
                <a:solidFill>
                  <a:srgbClr val="000000"/>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grpSp>
        <p:nvGrpSpPr>
          <p:cNvPr id="573" name="Google Shape;573;p38"/>
          <p:cNvGrpSpPr/>
          <p:nvPr/>
        </p:nvGrpSpPr>
        <p:grpSpPr>
          <a:xfrm>
            <a:off x="7450382" y="4824188"/>
            <a:ext cx="1341136" cy="199095"/>
            <a:chOff x="7452900" y="4873450"/>
            <a:chExt cx="1333800" cy="150000"/>
          </a:xfrm>
        </p:grpSpPr>
        <p:cxnSp>
          <p:nvCxnSpPr>
            <p:cNvPr id="574" name="Google Shape;574;p3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575" name="Google Shape;575;p3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576" name="Google Shape;576;p38"/>
          <p:cNvGrpSpPr/>
          <p:nvPr/>
        </p:nvGrpSpPr>
        <p:grpSpPr>
          <a:xfrm>
            <a:off x="1773929" y="4824398"/>
            <a:ext cx="5585320" cy="193219"/>
            <a:chOff x="1743563" y="4873752"/>
            <a:chExt cx="5619600" cy="145573"/>
          </a:xfrm>
        </p:grpSpPr>
        <p:cxnSp>
          <p:nvCxnSpPr>
            <p:cNvPr id="577" name="Google Shape;577;p3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78" name="Google Shape;578;p3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579" name="Google Shape;579;p38"/>
          <p:cNvGrpSpPr/>
          <p:nvPr/>
        </p:nvGrpSpPr>
        <p:grpSpPr>
          <a:xfrm>
            <a:off x="353700" y="4824498"/>
            <a:ext cx="1328830" cy="193219"/>
            <a:chOff x="353700" y="4873752"/>
            <a:chExt cx="1298700" cy="145573"/>
          </a:xfrm>
        </p:grpSpPr>
        <p:cxnSp>
          <p:nvCxnSpPr>
            <p:cNvPr id="580" name="Google Shape;580;p3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81" name="Google Shape;581;p3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582" name="Google Shape;582;p3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583" name="Google Shape;583;p38"/>
          <p:cNvGrpSpPr/>
          <p:nvPr/>
        </p:nvGrpSpPr>
        <p:grpSpPr>
          <a:xfrm>
            <a:off x="434220" y="4896233"/>
            <a:ext cx="711190" cy="103003"/>
            <a:chOff x="239050" y="2332750"/>
            <a:chExt cx="7104800" cy="1029000"/>
          </a:xfrm>
        </p:grpSpPr>
        <p:sp>
          <p:nvSpPr>
            <p:cNvPr id="584" name="Google Shape;584;p3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5" name="Google Shape;585;p3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lt2"/>
        </a:solidFill>
        <a:effectLst/>
      </p:bgPr>
    </p:bg>
    <p:spTree>
      <p:nvGrpSpPr>
        <p:cNvPr id="1" name="Shape 586"/>
        <p:cNvGrpSpPr/>
        <p:nvPr/>
      </p:nvGrpSpPr>
      <p:grpSpPr>
        <a:xfrm>
          <a:off x="0" y="0"/>
          <a:ext cx="0" cy="0"/>
          <a:chOff x="0" y="0"/>
          <a:chExt cx="0" cy="0"/>
        </a:xfrm>
      </p:grpSpPr>
      <p:sp>
        <p:nvSpPr>
          <p:cNvPr id="587" name="Google Shape;587;p39"/>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588" name="Google Shape;588;p3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589" name="Google Shape;589;p39"/>
          <p:cNvGrpSpPr/>
          <p:nvPr/>
        </p:nvGrpSpPr>
        <p:grpSpPr>
          <a:xfrm>
            <a:off x="7450382" y="4824188"/>
            <a:ext cx="1341136" cy="199095"/>
            <a:chOff x="7452900" y="4873450"/>
            <a:chExt cx="1333800" cy="150000"/>
          </a:xfrm>
        </p:grpSpPr>
        <p:cxnSp>
          <p:nvCxnSpPr>
            <p:cNvPr id="590" name="Google Shape;590;p3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591" name="Google Shape;591;p3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592" name="Google Shape;592;p39"/>
          <p:cNvGrpSpPr/>
          <p:nvPr/>
        </p:nvGrpSpPr>
        <p:grpSpPr>
          <a:xfrm>
            <a:off x="1773929" y="4824398"/>
            <a:ext cx="5585320" cy="193219"/>
            <a:chOff x="1743563" y="4873752"/>
            <a:chExt cx="5619600" cy="145573"/>
          </a:xfrm>
        </p:grpSpPr>
        <p:cxnSp>
          <p:nvCxnSpPr>
            <p:cNvPr id="593" name="Google Shape;593;p3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94" name="Google Shape;594;p3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595" name="Google Shape;595;p39"/>
          <p:cNvGrpSpPr/>
          <p:nvPr/>
        </p:nvGrpSpPr>
        <p:grpSpPr>
          <a:xfrm>
            <a:off x="353700" y="4824498"/>
            <a:ext cx="1328830" cy="193219"/>
            <a:chOff x="353700" y="4873752"/>
            <a:chExt cx="1298700" cy="145573"/>
          </a:xfrm>
        </p:grpSpPr>
        <p:cxnSp>
          <p:nvCxnSpPr>
            <p:cNvPr id="596" name="Google Shape;596;p3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597" name="Google Shape;597;p3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598" name="Google Shape;598;p39"/>
          <p:cNvGrpSpPr/>
          <p:nvPr/>
        </p:nvGrpSpPr>
        <p:grpSpPr>
          <a:xfrm>
            <a:off x="434220" y="4896233"/>
            <a:ext cx="711190" cy="103003"/>
            <a:chOff x="239050" y="2332750"/>
            <a:chExt cx="7104800" cy="1029000"/>
          </a:xfrm>
        </p:grpSpPr>
        <p:sp>
          <p:nvSpPr>
            <p:cNvPr id="599" name="Google Shape;599;p3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0" name="Google Shape;600;p3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 Text copy 1 1">
  <p:cSld name="Section - Text copy 1 1">
    <p:bg>
      <p:bgPr>
        <a:solidFill>
          <a:srgbClr val="FFFFFF"/>
        </a:solidFill>
        <a:effectLst/>
      </p:bgPr>
    </p:bg>
    <p:spTree>
      <p:nvGrpSpPr>
        <p:cNvPr id="1" name="Shape 601"/>
        <p:cNvGrpSpPr/>
        <p:nvPr/>
      </p:nvGrpSpPr>
      <p:grpSpPr>
        <a:xfrm>
          <a:off x="0" y="0"/>
          <a:ext cx="0" cy="0"/>
          <a:chOff x="0" y="0"/>
          <a:chExt cx="0" cy="0"/>
        </a:xfrm>
      </p:grpSpPr>
      <p:sp>
        <p:nvSpPr>
          <p:cNvPr id="602" name="Google Shape;602;p40"/>
          <p:cNvSpPr txBox="1">
            <a:spLocks noGrp="1"/>
          </p:cNvSpPr>
          <p:nvPr>
            <p:ph type="title"/>
          </p:nvPr>
        </p:nvSpPr>
        <p:spPr>
          <a:xfrm>
            <a:off x="414056" y="345047"/>
            <a:ext cx="8064900" cy="529200"/>
          </a:xfrm>
          <a:prstGeom prst="rect">
            <a:avLst/>
          </a:prstGeom>
          <a:noFill/>
          <a:ln>
            <a:noFill/>
          </a:ln>
        </p:spPr>
        <p:txBody>
          <a:bodyPr spcFirstLastPara="1" wrap="square" lIns="19050" tIns="19050" rIns="19050" bIns="19050" anchor="t" anchorCtr="0">
            <a:noAutofit/>
          </a:bodyPr>
          <a:lstStyle>
            <a:lvl1pPr lvl="0" algn="l" rtl="0">
              <a:lnSpc>
                <a:spcPct val="100000"/>
              </a:lnSpc>
              <a:spcBef>
                <a:spcPts val="0"/>
              </a:spcBef>
              <a:spcAft>
                <a:spcPts val="0"/>
              </a:spcAft>
              <a:buSzPts val="4200"/>
              <a:buNone/>
              <a:defRPr sz="2700" b="1">
                <a:solidFill>
                  <a:srgbClr val="F04C5D"/>
                </a:solidFill>
              </a:defRPr>
            </a:lvl1pPr>
            <a:lvl2pPr lvl="1" algn="ctr" rtl="0">
              <a:lnSpc>
                <a:spcPct val="100000"/>
              </a:lnSpc>
              <a:spcBef>
                <a:spcPts val="0"/>
              </a:spcBef>
              <a:spcAft>
                <a:spcPts val="0"/>
              </a:spcAft>
              <a:buSzPts val="4200"/>
              <a:buNone/>
              <a:defRPr>
                <a:solidFill>
                  <a:srgbClr val="F04C5D"/>
                </a:solidFill>
              </a:defRPr>
            </a:lvl2pPr>
            <a:lvl3pPr lvl="2" algn="ctr" rtl="0">
              <a:lnSpc>
                <a:spcPct val="100000"/>
              </a:lnSpc>
              <a:spcBef>
                <a:spcPts val="0"/>
              </a:spcBef>
              <a:spcAft>
                <a:spcPts val="0"/>
              </a:spcAft>
              <a:buSzPts val="4200"/>
              <a:buNone/>
              <a:defRPr>
                <a:solidFill>
                  <a:srgbClr val="F04C5D"/>
                </a:solidFill>
              </a:defRPr>
            </a:lvl3pPr>
            <a:lvl4pPr lvl="3" algn="ctr" rtl="0">
              <a:lnSpc>
                <a:spcPct val="100000"/>
              </a:lnSpc>
              <a:spcBef>
                <a:spcPts val="0"/>
              </a:spcBef>
              <a:spcAft>
                <a:spcPts val="0"/>
              </a:spcAft>
              <a:buSzPts val="4200"/>
              <a:buNone/>
              <a:defRPr>
                <a:solidFill>
                  <a:srgbClr val="F04C5D"/>
                </a:solidFill>
              </a:defRPr>
            </a:lvl4pPr>
            <a:lvl5pPr lvl="4" algn="ctr" rtl="0">
              <a:lnSpc>
                <a:spcPct val="100000"/>
              </a:lnSpc>
              <a:spcBef>
                <a:spcPts val="0"/>
              </a:spcBef>
              <a:spcAft>
                <a:spcPts val="0"/>
              </a:spcAft>
              <a:buSzPts val="4200"/>
              <a:buNone/>
              <a:defRPr>
                <a:solidFill>
                  <a:srgbClr val="F04C5D"/>
                </a:solidFill>
              </a:defRPr>
            </a:lvl5pPr>
            <a:lvl6pPr lvl="5" algn="ctr" rtl="0">
              <a:lnSpc>
                <a:spcPct val="100000"/>
              </a:lnSpc>
              <a:spcBef>
                <a:spcPts val="0"/>
              </a:spcBef>
              <a:spcAft>
                <a:spcPts val="0"/>
              </a:spcAft>
              <a:buSzPts val="4200"/>
              <a:buNone/>
              <a:defRPr>
                <a:solidFill>
                  <a:srgbClr val="F04C5D"/>
                </a:solidFill>
              </a:defRPr>
            </a:lvl6pPr>
            <a:lvl7pPr lvl="6" algn="ctr" rtl="0">
              <a:lnSpc>
                <a:spcPct val="100000"/>
              </a:lnSpc>
              <a:spcBef>
                <a:spcPts val="0"/>
              </a:spcBef>
              <a:spcAft>
                <a:spcPts val="0"/>
              </a:spcAft>
              <a:buSzPts val="4200"/>
              <a:buNone/>
              <a:defRPr>
                <a:solidFill>
                  <a:srgbClr val="F04C5D"/>
                </a:solidFill>
              </a:defRPr>
            </a:lvl7pPr>
            <a:lvl8pPr lvl="7" algn="ctr" rtl="0">
              <a:lnSpc>
                <a:spcPct val="100000"/>
              </a:lnSpc>
              <a:spcBef>
                <a:spcPts val="0"/>
              </a:spcBef>
              <a:spcAft>
                <a:spcPts val="0"/>
              </a:spcAft>
              <a:buSzPts val="4200"/>
              <a:buNone/>
              <a:defRPr>
                <a:solidFill>
                  <a:srgbClr val="F04C5D"/>
                </a:solidFill>
              </a:defRPr>
            </a:lvl8pPr>
            <a:lvl9pPr lvl="8" algn="ctr" rtl="0">
              <a:lnSpc>
                <a:spcPct val="100000"/>
              </a:lnSpc>
              <a:spcBef>
                <a:spcPts val="0"/>
              </a:spcBef>
              <a:spcAft>
                <a:spcPts val="0"/>
              </a:spcAft>
              <a:buSzPts val="4200"/>
              <a:buNone/>
              <a:defRPr>
                <a:solidFill>
                  <a:srgbClr val="F04C5D"/>
                </a:solidFill>
              </a:defRPr>
            </a:lvl9pPr>
          </a:lstStyle>
          <a:p>
            <a:endParaRPr/>
          </a:p>
        </p:txBody>
      </p:sp>
      <p:sp>
        <p:nvSpPr>
          <p:cNvPr id="603" name="Google Shape;603;p40"/>
          <p:cNvSpPr txBox="1">
            <a:spLocks noGrp="1"/>
          </p:cNvSpPr>
          <p:nvPr>
            <p:ph type="body" idx="1"/>
          </p:nvPr>
        </p:nvSpPr>
        <p:spPr>
          <a:xfrm>
            <a:off x="515275" y="1230563"/>
            <a:ext cx="8064900" cy="3196500"/>
          </a:xfrm>
          <a:prstGeom prst="rect">
            <a:avLst/>
          </a:prstGeom>
          <a:noFill/>
          <a:ln>
            <a:noFill/>
          </a:ln>
        </p:spPr>
        <p:txBody>
          <a:bodyPr spcFirstLastPara="1" wrap="square" lIns="19050" tIns="19050" rIns="19050" bIns="19050" anchor="t" anchorCtr="0">
            <a:noAutofit/>
          </a:bodyPr>
          <a:lstStyle>
            <a:lvl1pPr marL="457200" lvl="0" indent="-342900" algn="l" rtl="0">
              <a:lnSpc>
                <a:spcPct val="115000"/>
              </a:lnSpc>
              <a:spcBef>
                <a:spcPts val="1300"/>
              </a:spcBef>
              <a:spcAft>
                <a:spcPts val="0"/>
              </a:spcAft>
              <a:buClr>
                <a:srgbClr val="3E4543"/>
              </a:buClr>
              <a:buSzPts val="1800"/>
              <a:buChar char="•"/>
              <a:defRPr sz="1800">
                <a:solidFill>
                  <a:srgbClr val="3E4543"/>
                </a:solidFill>
              </a:defRPr>
            </a:lvl1pPr>
            <a:lvl2pPr marL="914400" lvl="1" indent="-342900" algn="l" rtl="0">
              <a:lnSpc>
                <a:spcPct val="115000"/>
              </a:lnSpc>
              <a:spcBef>
                <a:spcPts val="1300"/>
              </a:spcBef>
              <a:spcAft>
                <a:spcPts val="0"/>
              </a:spcAft>
              <a:buClr>
                <a:srgbClr val="3E4543"/>
              </a:buClr>
              <a:buSzPts val="1800"/>
              <a:buChar char="•"/>
              <a:defRPr sz="1800">
                <a:solidFill>
                  <a:srgbClr val="3E4543"/>
                </a:solidFill>
              </a:defRPr>
            </a:lvl2pPr>
            <a:lvl3pPr marL="1371600" lvl="2" indent="-342900" algn="l" rtl="0">
              <a:lnSpc>
                <a:spcPct val="115000"/>
              </a:lnSpc>
              <a:spcBef>
                <a:spcPts val="1300"/>
              </a:spcBef>
              <a:spcAft>
                <a:spcPts val="0"/>
              </a:spcAft>
              <a:buClr>
                <a:srgbClr val="3E4543"/>
              </a:buClr>
              <a:buSzPts val="1800"/>
              <a:buChar char="•"/>
              <a:defRPr sz="1800">
                <a:solidFill>
                  <a:srgbClr val="3E4543"/>
                </a:solidFill>
              </a:defRPr>
            </a:lvl3pPr>
            <a:lvl4pPr marL="1828800" lvl="3" indent="-342900" algn="l" rtl="0">
              <a:lnSpc>
                <a:spcPct val="115000"/>
              </a:lnSpc>
              <a:spcBef>
                <a:spcPts val="1300"/>
              </a:spcBef>
              <a:spcAft>
                <a:spcPts val="0"/>
              </a:spcAft>
              <a:buClr>
                <a:srgbClr val="3E4543"/>
              </a:buClr>
              <a:buSzPts val="1800"/>
              <a:buChar char="•"/>
              <a:defRPr sz="1800">
                <a:solidFill>
                  <a:srgbClr val="3E4543"/>
                </a:solidFill>
              </a:defRPr>
            </a:lvl4pPr>
            <a:lvl5pPr marL="2286000" lvl="4" indent="-342900" algn="l" rtl="0">
              <a:lnSpc>
                <a:spcPct val="115000"/>
              </a:lnSpc>
              <a:spcBef>
                <a:spcPts val="1300"/>
              </a:spcBef>
              <a:spcAft>
                <a:spcPts val="0"/>
              </a:spcAft>
              <a:buClr>
                <a:srgbClr val="3E4543"/>
              </a:buClr>
              <a:buSzPts val="1800"/>
              <a:buChar char="•"/>
              <a:defRPr sz="1800">
                <a:solidFill>
                  <a:srgbClr val="3E4543"/>
                </a:solidFill>
              </a:defRPr>
            </a:lvl5pPr>
            <a:lvl6pPr marL="2743200" lvl="5" indent="-342900" algn="l" rtl="0">
              <a:lnSpc>
                <a:spcPct val="115000"/>
              </a:lnSpc>
              <a:spcBef>
                <a:spcPts val="1300"/>
              </a:spcBef>
              <a:spcAft>
                <a:spcPts val="0"/>
              </a:spcAft>
              <a:buClr>
                <a:srgbClr val="3E4543"/>
              </a:buClr>
              <a:buSzPts val="1800"/>
              <a:buChar char="•"/>
              <a:defRPr sz="1800">
                <a:solidFill>
                  <a:srgbClr val="3E4543"/>
                </a:solidFill>
              </a:defRPr>
            </a:lvl6pPr>
            <a:lvl7pPr marL="3200400" lvl="6" indent="-342900" algn="l" rtl="0">
              <a:lnSpc>
                <a:spcPct val="115000"/>
              </a:lnSpc>
              <a:spcBef>
                <a:spcPts val="1300"/>
              </a:spcBef>
              <a:spcAft>
                <a:spcPts val="0"/>
              </a:spcAft>
              <a:buClr>
                <a:srgbClr val="3E4543"/>
              </a:buClr>
              <a:buSzPts val="1800"/>
              <a:buChar char="•"/>
              <a:defRPr sz="1800">
                <a:solidFill>
                  <a:srgbClr val="3E4543"/>
                </a:solidFill>
              </a:defRPr>
            </a:lvl7pPr>
            <a:lvl8pPr marL="3657600" lvl="7" indent="-342900" algn="l" rtl="0">
              <a:lnSpc>
                <a:spcPct val="115000"/>
              </a:lnSpc>
              <a:spcBef>
                <a:spcPts val="1300"/>
              </a:spcBef>
              <a:spcAft>
                <a:spcPts val="0"/>
              </a:spcAft>
              <a:buClr>
                <a:srgbClr val="3E4543"/>
              </a:buClr>
              <a:buSzPts val="1800"/>
              <a:buChar char="•"/>
              <a:defRPr sz="1800">
                <a:solidFill>
                  <a:srgbClr val="3E4543"/>
                </a:solidFill>
              </a:defRPr>
            </a:lvl8pPr>
            <a:lvl9pPr marL="4114800" lvl="8" indent="-342900" algn="l" rtl="0">
              <a:lnSpc>
                <a:spcPct val="115000"/>
              </a:lnSpc>
              <a:spcBef>
                <a:spcPts val="1300"/>
              </a:spcBef>
              <a:spcAft>
                <a:spcPts val="0"/>
              </a:spcAft>
              <a:buClr>
                <a:srgbClr val="3E4543"/>
              </a:buClr>
              <a:buSzPts val="1800"/>
              <a:buChar char="•"/>
              <a:defRPr sz="1800">
                <a:solidFill>
                  <a:srgbClr val="3E4543"/>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esenters – 1">
  <p:cSld name="Presenters – 1">
    <p:bg>
      <p:bgPr>
        <a:solidFill>
          <a:srgbClr val="FFFFFF"/>
        </a:solidFill>
        <a:effectLst/>
      </p:bgPr>
    </p:bg>
    <p:spTree>
      <p:nvGrpSpPr>
        <p:cNvPr id="1" name="Shape 604"/>
        <p:cNvGrpSpPr/>
        <p:nvPr/>
      </p:nvGrpSpPr>
      <p:grpSpPr>
        <a:xfrm>
          <a:off x="0" y="0"/>
          <a:ext cx="0" cy="0"/>
          <a:chOff x="0" y="0"/>
          <a:chExt cx="0" cy="0"/>
        </a:xfrm>
      </p:grpSpPr>
      <p:sp>
        <p:nvSpPr>
          <p:cNvPr id="605" name="Google Shape;605;p41"/>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606" name="Google Shape;606;p41"/>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607" name="Google Shape;607;p4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608" name="Google Shape;608;p41"/>
          <p:cNvGrpSpPr/>
          <p:nvPr/>
        </p:nvGrpSpPr>
        <p:grpSpPr>
          <a:xfrm>
            <a:off x="7450382" y="4824188"/>
            <a:ext cx="1341136" cy="199095"/>
            <a:chOff x="7452900" y="4873450"/>
            <a:chExt cx="1333800" cy="150000"/>
          </a:xfrm>
        </p:grpSpPr>
        <p:cxnSp>
          <p:nvCxnSpPr>
            <p:cNvPr id="609" name="Google Shape;609;p4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610" name="Google Shape;610;p4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611" name="Google Shape;611;p41"/>
          <p:cNvGrpSpPr/>
          <p:nvPr/>
        </p:nvGrpSpPr>
        <p:grpSpPr>
          <a:xfrm>
            <a:off x="1773929" y="4824398"/>
            <a:ext cx="5585320" cy="193219"/>
            <a:chOff x="1743563" y="4873752"/>
            <a:chExt cx="5619600" cy="145573"/>
          </a:xfrm>
        </p:grpSpPr>
        <p:cxnSp>
          <p:nvCxnSpPr>
            <p:cNvPr id="612" name="Google Shape;612;p4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13" name="Google Shape;613;p4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614" name="Google Shape;614;p41"/>
          <p:cNvGrpSpPr/>
          <p:nvPr/>
        </p:nvGrpSpPr>
        <p:grpSpPr>
          <a:xfrm>
            <a:off x="353700" y="4824498"/>
            <a:ext cx="1328830" cy="193219"/>
            <a:chOff x="353700" y="4873752"/>
            <a:chExt cx="1298700" cy="145573"/>
          </a:xfrm>
        </p:grpSpPr>
        <p:cxnSp>
          <p:nvCxnSpPr>
            <p:cNvPr id="615" name="Google Shape;615;p4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16" name="Google Shape;616;p4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617" name="Google Shape;617;p41"/>
          <p:cNvGrpSpPr/>
          <p:nvPr/>
        </p:nvGrpSpPr>
        <p:grpSpPr>
          <a:xfrm>
            <a:off x="434220" y="4896233"/>
            <a:ext cx="711190" cy="103003"/>
            <a:chOff x="239050" y="2332750"/>
            <a:chExt cx="7104800" cy="1029000"/>
          </a:xfrm>
        </p:grpSpPr>
        <p:sp>
          <p:nvSpPr>
            <p:cNvPr id="618" name="Google Shape;618;p4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9" name="Google Shape;619;p4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Light)">
  <p:cSld name="SECTION_HEADER_1">
    <p:bg>
      <p:bgPr>
        <a:solidFill>
          <a:schemeClr val="accent2"/>
        </a:solidFill>
        <a:effectLst/>
      </p:bgPr>
    </p:bg>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000000"/>
              </a:buClr>
              <a:buSzPts val="4000"/>
              <a:buNone/>
              <a:defRPr sz="40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47" name="Google Shape;47;p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48" name="Google Shape;48;p5"/>
          <p:cNvGrpSpPr/>
          <p:nvPr/>
        </p:nvGrpSpPr>
        <p:grpSpPr>
          <a:xfrm>
            <a:off x="7450383" y="4824188"/>
            <a:ext cx="1341136" cy="199095"/>
            <a:chOff x="7452900" y="4873450"/>
            <a:chExt cx="1333800" cy="150000"/>
          </a:xfrm>
        </p:grpSpPr>
        <p:cxnSp>
          <p:nvCxnSpPr>
            <p:cNvPr id="49" name="Google Shape;49;p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50" name="Google Shape;50;p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51" name="Google Shape;51;p5"/>
          <p:cNvGrpSpPr/>
          <p:nvPr/>
        </p:nvGrpSpPr>
        <p:grpSpPr>
          <a:xfrm>
            <a:off x="1773929" y="4824397"/>
            <a:ext cx="5585320" cy="193219"/>
            <a:chOff x="1743563" y="4873752"/>
            <a:chExt cx="5619600" cy="145573"/>
          </a:xfrm>
        </p:grpSpPr>
        <p:cxnSp>
          <p:nvCxnSpPr>
            <p:cNvPr id="52" name="Google Shape;52;p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54" name="Google Shape;54;p5"/>
          <p:cNvGrpSpPr/>
          <p:nvPr/>
        </p:nvGrpSpPr>
        <p:grpSpPr>
          <a:xfrm>
            <a:off x="353700" y="4824497"/>
            <a:ext cx="1328830" cy="193219"/>
            <a:chOff x="353700" y="4873752"/>
            <a:chExt cx="1298700" cy="145573"/>
          </a:xfrm>
        </p:grpSpPr>
        <p:cxnSp>
          <p:nvCxnSpPr>
            <p:cNvPr id="55" name="Google Shape;55;p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56" name="Google Shape;56;p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57" name="Google Shape;57;p5"/>
          <p:cNvGrpSpPr/>
          <p:nvPr/>
        </p:nvGrpSpPr>
        <p:grpSpPr>
          <a:xfrm>
            <a:off x="434220" y="4896233"/>
            <a:ext cx="711190" cy="103003"/>
            <a:chOff x="239050" y="2332750"/>
            <a:chExt cx="7104800" cy="1029000"/>
          </a:xfrm>
        </p:grpSpPr>
        <p:sp>
          <p:nvSpPr>
            <p:cNvPr id="58" name="Google Shape;58;p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 1 col">
  <p:cSld name="Text – 1 col">
    <p:bg>
      <p:bgPr>
        <a:solidFill>
          <a:srgbClr val="FFFFFF"/>
        </a:solidFill>
        <a:effectLst/>
      </p:bgPr>
    </p:bg>
    <p:spTree>
      <p:nvGrpSpPr>
        <p:cNvPr id="1" name="Shape 620"/>
        <p:cNvGrpSpPr/>
        <p:nvPr/>
      </p:nvGrpSpPr>
      <p:grpSpPr>
        <a:xfrm>
          <a:off x="0" y="0"/>
          <a:ext cx="0" cy="0"/>
          <a:chOff x="0" y="0"/>
          <a:chExt cx="0" cy="0"/>
        </a:xfrm>
      </p:grpSpPr>
      <p:sp>
        <p:nvSpPr>
          <p:cNvPr id="621" name="Google Shape;621;p42"/>
          <p:cNvSpPr txBox="1">
            <a:spLocks noGrp="1"/>
          </p:cNvSpPr>
          <p:nvPr>
            <p:ph type="body" idx="1"/>
          </p:nvPr>
        </p:nvSpPr>
        <p:spPr>
          <a:xfrm>
            <a:off x="353700" y="1028550"/>
            <a:ext cx="55854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622" name="Google Shape;622;p42"/>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623" name="Google Shape;623;p4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624" name="Google Shape;624;p42"/>
          <p:cNvGrpSpPr/>
          <p:nvPr/>
        </p:nvGrpSpPr>
        <p:grpSpPr>
          <a:xfrm>
            <a:off x="7450382" y="4824188"/>
            <a:ext cx="1341136" cy="199095"/>
            <a:chOff x="7452900" y="4873450"/>
            <a:chExt cx="1333800" cy="150000"/>
          </a:xfrm>
        </p:grpSpPr>
        <p:cxnSp>
          <p:nvCxnSpPr>
            <p:cNvPr id="625" name="Google Shape;625;p4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626" name="Google Shape;626;p4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627" name="Google Shape;627;p42"/>
          <p:cNvGrpSpPr/>
          <p:nvPr/>
        </p:nvGrpSpPr>
        <p:grpSpPr>
          <a:xfrm>
            <a:off x="1773929" y="4824398"/>
            <a:ext cx="5585320" cy="193219"/>
            <a:chOff x="1743563" y="4873752"/>
            <a:chExt cx="5619600" cy="145573"/>
          </a:xfrm>
        </p:grpSpPr>
        <p:cxnSp>
          <p:nvCxnSpPr>
            <p:cNvPr id="628" name="Google Shape;628;p4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29" name="Google Shape;629;p4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630" name="Google Shape;630;p42"/>
          <p:cNvGrpSpPr/>
          <p:nvPr/>
        </p:nvGrpSpPr>
        <p:grpSpPr>
          <a:xfrm>
            <a:off x="353700" y="4824498"/>
            <a:ext cx="1328830" cy="193219"/>
            <a:chOff x="353700" y="4873752"/>
            <a:chExt cx="1298700" cy="145573"/>
          </a:xfrm>
        </p:grpSpPr>
        <p:cxnSp>
          <p:nvCxnSpPr>
            <p:cNvPr id="631" name="Google Shape;631;p4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32" name="Google Shape;632;p4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633" name="Google Shape;633;p42"/>
          <p:cNvGrpSpPr/>
          <p:nvPr/>
        </p:nvGrpSpPr>
        <p:grpSpPr>
          <a:xfrm>
            <a:off x="434220" y="4896233"/>
            <a:ext cx="711190" cy="103003"/>
            <a:chOff x="239050" y="2332750"/>
            <a:chExt cx="7104800" cy="1029000"/>
          </a:xfrm>
        </p:grpSpPr>
        <p:sp>
          <p:nvSpPr>
            <p:cNvPr id="634" name="Google Shape;634;p4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35" name="Google Shape;635;p4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 Callout (Light)">
  <p:cSld name="Text – Callout (Light)">
    <p:bg>
      <p:bgPr>
        <a:solidFill>
          <a:schemeClr val="accent2"/>
        </a:solidFill>
        <a:effectLst/>
      </p:bgPr>
    </p:bg>
    <p:spTree>
      <p:nvGrpSpPr>
        <p:cNvPr id="1" name="Shape 636"/>
        <p:cNvGrpSpPr/>
        <p:nvPr/>
      </p:nvGrpSpPr>
      <p:grpSpPr>
        <a:xfrm>
          <a:off x="0" y="0"/>
          <a:ext cx="0" cy="0"/>
          <a:chOff x="0" y="0"/>
          <a:chExt cx="0" cy="0"/>
        </a:xfrm>
      </p:grpSpPr>
      <p:sp>
        <p:nvSpPr>
          <p:cNvPr id="637" name="Google Shape;637;p43"/>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000000"/>
              </a:buClr>
              <a:buSzPts val="2500"/>
              <a:buNone/>
              <a:defRPr sz="2500">
                <a:solidFill>
                  <a:srgbClr val="000000"/>
                </a:solidFill>
              </a:defRPr>
            </a:lvl1pPr>
            <a:lvl2pPr lvl="1" algn="l" rtl="0">
              <a:lnSpc>
                <a:spcPct val="100000"/>
              </a:lnSpc>
              <a:spcBef>
                <a:spcPts val="0"/>
              </a:spcBef>
              <a:spcAft>
                <a:spcPts val="0"/>
              </a:spcAft>
              <a:buClr>
                <a:srgbClr val="000000"/>
              </a:buClr>
              <a:buSzPts val="3000"/>
              <a:buNone/>
              <a:defRPr sz="3000">
                <a:solidFill>
                  <a:srgbClr val="000000"/>
                </a:solidFill>
              </a:defRPr>
            </a:lvl2pPr>
            <a:lvl3pPr lvl="2" algn="l" rtl="0">
              <a:lnSpc>
                <a:spcPct val="100000"/>
              </a:lnSpc>
              <a:spcBef>
                <a:spcPts val="0"/>
              </a:spcBef>
              <a:spcAft>
                <a:spcPts val="0"/>
              </a:spcAft>
              <a:buClr>
                <a:srgbClr val="000000"/>
              </a:buClr>
              <a:buSzPts val="3000"/>
              <a:buNone/>
              <a:defRPr sz="3000">
                <a:solidFill>
                  <a:srgbClr val="000000"/>
                </a:solidFill>
              </a:defRPr>
            </a:lvl3pPr>
            <a:lvl4pPr lvl="3" algn="l" rtl="0">
              <a:lnSpc>
                <a:spcPct val="100000"/>
              </a:lnSpc>
              <a:spcBef>
                <a:spcPts val="0"/>
              </a:spcBef>
              <a:spcAft>
                <a:spcPts val="0"/>
              </a:spcAft>
              <a:buClr>
                <a:srgbClr val="000000"/>
              </a:buClr>
              <a:buSzPts val="3000"/>
              <a:buNone/>
              <a:defRPr sz="3000">
                <a:solidFill>
                  <a:srgbClr val="000000"/>
                </a:solidFill>
              </a:defRPr>
            </a:lvl4pPr>
            <a:lvl5pPr lvl="4" algn="l" rtl="0">
              <a:lnSpc>
                <a:spcPct val="100000"/>
              </a:lnSpc>
              <a:spcBef>
                <a:spcPts val="0"/>
              </a:spcBef>
              <a:spcAft>
                <a:spcPts val="0"/>
              </a:spcAft>
              <a:buClr>
                <a:srgbClr val="000000"/>
              </a:buClr>
              <a:buSzPts val="3000"/>
              <a:buNone/>
              <a:defRPr sz="3000">
                <a:solidFill>
                  <a:srgbClr val="000000"/>
                </a:solidFill>
              </a:defRPr>
            </a:lvl5pPr>
            <a:lvl6pPr lvl="5" algn="l" rtl="0">
              <a:lnSpc>
                <a:spcPct val="100000"/>
              </a:lnSpc>
              <a:spcBef>
                <a:spcPts val="0"/>
              </a:spcBef>
              <a:spcAft>
                <a:spcPts val="0"/>
              </a:spcAft>
              <a:buClr>
                <a:srgbClr val="000000"/>
              </a:buClr>
              <a:buSzPts val="3000"/>
              <a:buNone/>
              <a:defRPr sz="3000">
                <a:solidFill>
                  <a:srgbClr val="000000"/>
                </a:solidFill>
              </a:defRPr>
            </a:lvl6pPr>
            <a:lvl7pPr lvl="6" algn="l" rtl="0">
              <a:lnSpc>
                <a:spcPct val="100000"/>
              </a:lnSpc>
              <a:spcBef>
                <a:spcPts val="0"/>
              </a:spcBef>
              <a:spcAft>
                <a:spcPts val="0"/>
              </a:spcAft>
              <a:buClr>
                <a:srgbClr val="000000"/>
              </a:buClr>
              <a:buSzPts val="3000"/>
              <a:buNone/>
              <a:defRPr sz="3000">
                <a:solidFill>
                  <a:srgbClr val="000000"/>
                </a:solidFill>
              </a:defRPr>
            </a:lvl7pPr>
            <a:lvl8pPr lvl="7" algn="l" rtl="0">
              <a:lnSpc>
                <a:spcPct val="100000"/>
              </a:lnSpc>
              <a:spcBef>
                <a:spcPts val="0"/>
              </a:spcBef>
              <a:spcAft>
                <a:spcPts val="0"/>
              </a:spcAft>
              <a:buClr>
                <a:srgbClr val="000000"/>
              </a:buClr>
              <a:buSzPts val="3000"/>
              <a:buNone/>
              <a:defRPr sz="3000">
                <a:solidFill>
                  <a:srgbClr val="000000"/>
                </a:solidFill>
              </a:defRPr>
            </a:lvl8pPr>
            <a:lvl9pPr lvl="8" algn="l" rtl="0">
              <a:lnSpc>
                <a:spcPct val="100000"/>
              </a:lnSpc>
              <a:spcBef>
                <a:spcPts val="0"/>
              </a:spcBef>
              <a:spcAft>
                <a:spcPts val="0"/>
              </a:spcAft>
              <a:buClr>
                <a:srgbClr val="000000"/>
              </a:buClr>
              <a:buSzPts val="3000"/>
              <a:buNone/>
              <a:defRPr sz="3000">
                <a:solidFill>
                  <a:srgbClr val="000000"/>
                </a:solidFill>
              </a:defRPr>
            </a:lvl9pPr>
          </a:lstStyle>
          <a:p>
            <a:endParaRPr/>
          </a:p>
        </p:txBody>
      </p:sp>
      <p:sp>
        <p:nvSpPr>
          <p:cNvPr id="638" name="Google Shape;638;p4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639" name="Google Shape;639;p43"/>
          <p:cNvGrpSpPr/>
          <p:nvPr/>
        </p:nvGrpSpPr>
        <p:grpSpPr>
          <a:xfrm>
            <a:off x="7450382" y="4824188"/>
            <a:ext cx="1341136" cy="199095"/>
            <a:chOff x="7452900" y="4873450"/>
            <a:chExt cx="1333800" cy="150000"/>
          </a:xfrm>
        </p:grpSpPr>
        <p:cxnSp>
          <p:nvCxnSpPr>
            <p:cNvPr id="640" name="Google Shape;640;p4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641" name="Google Shape;641;p4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642" name="Google Shape;642;p43"/>
          <p:cNvGrpSpPr/>
          <p:nvPr/>
        </p:nvGrpSpPr>
        <p:grpSpPr>
          <a:xfrm>
            <a:off x="1773929" y="4824398"/>
            <a:ext cx="5585320" cy="193219"/>
            <a:chOff x="1743563" y="4873752"/>
            <a:chExt cx="5619600" cy="145573"/>
          </a:xfrm>
        </p:grpSpPr>
        <p:cxnSp>
          <p:nvCxnSpPr>
            <p:cNvPr id="643" name="Google Shape;643;p4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44" name="Google Shape;644;p4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645" name="Google Shape;645;p43"/>
          <p:cNvGrpSpPr/>
          <p:nvPr/>
        </p:nvGrpSpPr>
        <p:grpSpPr>
          <a:xfrm>
            <a:off x="353700" y="4824498"/>
            <a:ext cx="1328830" cy="193219"/>
            <a:chOff x="353700" y="4873752"/>
            <a:chExt cx="1298700" cy="145573"/>
          </a:xfrm>
        </p:grpSpPr>
        <p:cxnSp>
          <p:nvCxnSpPr>
            <p:cNvPr id="646" name="Google Shape;646;p4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647" name="Google Shape;647;p4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648" name="Google Shape;648;p43"/>
          <p:cNvGrpSpPr/>
          <p:nvPr/>
        </p:nvGrpSpPr>
        <p:grpSpPr>
          <a:xfrm>
            <a:off x="434220" y="4896233"/>
            <a:ext cx="711190" cy="103003"/>
            <a:chOff x="239050" y="2332750"/>
            <a:chExt cx="7104800" cy="1029000"/>
          </a:xfrm>
        </p:grpSpPr>
        <p:sp>
          <p:nvSpPr>
            <p:cNvPr id="649" name="Google Shape;649;p4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0" name="Google Shape;650;p4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 1 col 1">
  <p:cSld name="TITLE_AND_BODY_1_1_1_1_1_1">
    <p:bg>
      <p:bgPr>
        <a:solidFill>
          <a:srgbClr val="FFFFFF"/>
        </a:solidFill>
        <a:effectLst/>
      </p:bgPr>
    </p:bg>
    <p:spTree>
      <p:nvGrpSpPr>
        <p:cNvPr id="1" name="Shape 651"/>
        <p:cNvGrpSpPr/>
        <p:nvPr/>
      </p:nvGrpSpPr>
      <p:grpSpPr>
        <a:xfrm>
          <a:off x="0" y="0"/>
          <a:ext cx="0" cy="0"/>
          <a:chOff x="0" y="0"/>
          <a:chExt cx="0" cy="0"/>
        </a:xfrm>
      </p:grpSpPr>
      <p:sp>
        <p:nvSpPr>
          <p:cNvPr id="652" name="Google Shape;652;p44"/>
          <p:cNvSpPr txBox="1">
            <a:spLocks noGrp="1"/>
          </p:cNvSpPr>
          <p:nvPr>
            <p:ph type="body" idx="1"/>
          </p:nvPr>
        </p:nvSpPr>
        <p:spPr>
          <a:xfrm>
            <a:off x="353700" y="1028550"/>
            <a:ext cx="55854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653" name="Google Shape;653;p44"/>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654" name="Google Shape;654;p4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655" name="Google Shape;655;p44"/>
          <p:cNvGrpSpPr/>
          <p:nvPr/>
        </p:nvGrpSpPr>
        <p:grpSpPr>
          <a:xfrm>
            <a:off x="7450383" y="4824188"/>
            <a:ext cx="1341136" cy="199095"/>
            <a:chOff x="7452900" y="4873450"/>
            <a:chExt cx="1333800" cy="150000"/>
          </a:xfrm>
        </p:grpSpPr>
        <p:cxnSp>
          <p:nvCxnSpPr>
            <p:cNvPr id="656" name="Google Shape;656;p4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657" name="Google Shape;657;p4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658" name="Google Shape;658;p44"/>
          <p:cNvGrpSpPr/>
          <p:nvPr/>
        </p:nvGrpSpPr>
        <p:grpSpPr>
          <a:xfrm>
            <a:off x="1773929" y="4824397"/>
            <a:ext cx="5585320" cy="193219"/>
            <a:chOff x="1743563" y="4873752"/>
            <a:chExt cx="5619600" cy="145573"/>
          </a:xfrm>
        </p:grpSpPr>
        <p:cxnSp>
          <p:nvCxnSpPr>
            <p:cNvPr id="659" name="Google Shape;659;p4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660" name="Google Shape;660;p4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661" name="Google Shape;661;p44"/>
          <p:cNvGrpSpPr/>
          <p:nvPr/>
        </p:nvGrpSpPr>
        <p:grpSpPr>
          <a:xfrm>
            <a:off x="353700" y="4824497"/>
            <a:ext cx="1328830" cy="193219"/>
            <a:chOff x="353700" y="4873752"/>
            <a:chExt cx="1298700" cy="145573"/>
          </a:xfrm>
        </p:grpSpPr>
        <p:cxnSp>
          <p:nvCxnSpPr>
            <p:cNvPr id="662" name="Google Shape;662;p4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663" name="Google Shape;663;p4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664" name="Google Shape;664;p44"/>
          <p:cNvGrpSpPr/>
          <p:nvPr/>
        </p:nvGrpSpPr>
        <p:grpSpPr>
          <a:xfrm>
            <a:off x="434220" y="4896233"/>
            <a:ext cx="711190" cy="103003"/>
            <a:chOff x="239050" y="2332750"/>
            <a:chExt cx="7104800" cy="1029000"/>
          </a:xfrm>
        </p:grpSpPr>
        <p:sp>
          <p:nvSpPr>
            <p:cNvPr id="665" name="Google Shape;665;p4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66" name="Google Shape;666;p4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670"/>
        <p:cNvGrpSpPr/>
        <p:nvPr/>
      </p:nvGrpSpPr>
      <p:grpSpPr>
        <a:xfrm>
          <a:off x="0" y="0"/>
          <a:ext cx="0" cy="0"/>
          <a:chOff x="0" y="0"/>
          <a:chExt cx="0" cy="0"/>
        </a:xfrm>
      </p:grpSpPr>
      <p:sp>
        <p:nvSpPr>
          <p:cNvPr id="671" name="Google Shape;671;p46"/>
          <p:cNvSpPr txBox="1">
            <a:spLocks noGrp="1"/>
          </p:cNvSpPr>
          <p:nvPr>
            <p:ph type="ctrTitle"/>
          </p:nvPr>
        </p:nvSpPr>
        <p:spPr>
          <a:xfrm>
            <a:off x="353700" y="1453896"/>
            <a:ext cx="8436600" cy="9234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672" name="Google Shape;672;p46"/>
          <p:cNvSpPr txBox="1">
            <a:spLocks noGrp="1"/>
          </p:cNvSpPr>
          <p:nvPr>
            <p:ph type="ctrTitle" idx="2"/>
          </p:nvPr>
        </p:nvSpPr>
        <p:spPr>
          <a:xfrm>
            <a:off x="353700" y="2560320"/>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673" name="Google Shape;673;p46"/>
          <p:cNvGrpSpPr/>
          <p:nvPr/>
        </p:nvGrpSpPr>
        <p:grpSpPr>
          <a:xfrm>
            <a:off x="384048" y="685731"/>
            <a:ext cx="2020605" cy="292545"/>
            <a:chOff x="239050" y="2332750"/>
            <a:chExt cx="7104800" cy="1029000"/>
          </a:xfrm>
        </p:grpSpPr>
        <p:sp>
          <p:nvSpPr>
            <p:cNvPr id="674" name="Google Shape;674;p4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75" name="Google Shape;675;p4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p:cSld name="TITLE_1">
    <p:bg>
      <p:bgPr>
        <a:solidFill>
          <a:schemeClr val="lt2"/>
        </a:solidFill>
        <a:effectLst/>
      </p:bgPr>
    </p:bg>
    <p:spTree>
      <p:nvGrpSpPr>
        <p:cNvPr id="1" name="Shape 676"/>
        <p:cNvGrpSpPr/>
        <p:nvPr/>
      </p:nvGrpSpPr>
      <p:grpSpPr>
        <a:xfrm>
          <a:off x="0" y="0"/>
          <a:ext cx="0" cy="0"/>
          <a:chOff x="0" y="0"/>
          <a:chExt cx="0" cy="0"/>
        </a:xfrm>
      </p:grpSpPr>
      <p:sp>
        <p:nvSpPr>
          <p:cNvPr id="677" name="Google Shape;677;p47"/>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678" name="Google Shape;678;p47"/>
          <p:cNvSpPr txBox="1">
            <a:spLocks noGrp="1"/>
          </p:cNvSpPr>
          <p:nvPr>
            <p:ph type="ctrTitle" idx="2"/>
          </p:nvPr>
        </p:nvSpPr>
        <p:spPr>
          <a:xfrm>
            <a:off x="353700" y="2576525"/>
            <a:ext cx="7008300" cy="42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spcBef>
                <a:spcPts val="0"/>
              </a:spcBef>
              <a:spcAft>
                <a:spcPts val="0"/>
              </a:spcAft>
              <a:buSzPts val="1600"/>
              <a:buFont typeface="Inter"/>
              <a:buNone/>
              <a:defRPr sz="1600">
                <a:latin typeface="Inter"/>
                <a:ea typeface="Inter"/>
                <a:cs typeface="Inter"/>
                <a:sym typeface="Inter"/>
              </a:defRPr>
            </a:lvl2pPr>
            <a:lvl3pPr lvl="2" algn="ctr" rtl="0">
              <a:spcBef>
                <a:spcPts val="0"/>
              </a:spcBef>
              <a:spcAft>
                <a:spcPts val="0"/>
              </a:spcAft>
              <a:buSzPts val="1600"/>
              <a:buFont typeface="Inter"/>
              <a:buNone/>
              <a:defRPr sz="1600">
                <a:latin typeface="Inter"/>
                <a:ea typeface="Inter"/>
                <a:cs typeface="Inter"/>
                <a:sym typeface="Inter"/>
              </a:defRPr>
            </a:lvl3pPr>
            <a:lvl4pPr lvl="3" algn="ctr" rtl="0">
              <a:spcBef>
                <a:spcPts val="0"/>
              </a:spcBef>
              <a:spcAft>
                <a:spcPts val="0"/>
              </a:spcAft>
              <a:buSzPts val="1600"/>
              <a:buFont typeface="Inter"/>
              <a:buNone/>
              <a:defRPr sz="1600">
                <a:latin typeface="Inter"/>
                <a:ea typeface="Inter"/>
                <a:cs typeface="Inter"/>
                <a:sym typeface="Inter"/>
              </a:defRPr>
            </a:lvl4pPr>
            <a:lvl5pPr lvl="4" algn="ctr" rtl="0">
              <a:spcBef>
                <a:spcPts val="0"/>
              </a:spcBef>
              <a:spcAft>
                <a:spcPts val="0"/>
              </a:spcAft>
              <a:buSzPts val="1600"/>
              <a:buFont typeface="Inter"/>
              <a:buNone/>
              <a:defRPr sz="1600">
                <a:latin typeface="Inter"/>
                <a:ea typeface="Inter"/>
                <a:cs typeface="Inter"/>
                <a:sym typeface="Inter"/>
              </a:defRPr>
            </a:lvl5pPr>
            <a:lvl6pPr lvl="5" algn="ctr" rtl="0">
              <a:spcBef>
                <a:spcPts val="0"/>
              </a:spcBef>
              <a:spcAft>
                <a:spcPts val="0"/>
              </a:spcAft>
              <a:buSzPts val="1600"/>
              <a:buFont typeface="Inter"/>
              <a:buNone/>
              <a:defRPr sz="1600">
                <a:latin typeface="Inter"/>
                <a:ea typeface="Inter"/>
                <a:cs typeface="Inter"/>
                <a:sym typeface="Inter"/>
              </a:defRPr>
            </a:lvl6pPr>
            <a:lvl7pPr lvl="6" algn="ctr" rtl="0">
              <a:spcBef>
                <a:spcPts val="0"/>
              </a:spcBef>
              <a:spcAft>
                <a:spcPts val="0"/>
              </a:spcAft>
              <a:buSzPts val="1600"/>
              <a:buFont typeface="Inter"/>
              <a:buNone/>
              <a:defRPr sz="1600">
                <a:latin typeface="Inter"/>
                <a:ea typeface="Inter"/>
                <a:cs typeface="Inter"/>
                <a:sym typeface="Inter"/>
              </a:defRPr>
            </a:lvl7pPr>
            <a:lvl8pPr lvl="7" algn="ctr" rtl="0">
              <a:spcBef>
                <a:spcPts val="0"/>
              </a:spcBef>
              <a:spcAft>
                <a:spcPts val="0"/>
              </a:spcAft>
              <a:buSzPts val="1600"/>
              <a:buFont typeface="Inter"/>
              <a:buNone/>
              <a:defRPr sz="1600">
                <a:latin typeface="Inter"/>
                <a:ea typeface="Inter"/>
                <a:cs typeface="Inter"/>
                <a:sym typeface="Inter"/>
              </a:defRPr>
            </a:lvl8pPr>
            <a:lvl9pPr lvl="8" algn="ctr" rtl="0">
              <a:spcBef>
                <a:spcPts val="0"/>
              </a:spcBef>
              <a:spcAft>
                <a:spcPts val="0"/>
              </a:spcAft>
              <a:buSzPts val="1600"/>
              <a:buFont typeface="Inter"/>
              <a:buNone/>
              <a:defRPr sz="1600">
                <a:latin typeface="Inter"/>
                <a:ea typeface="Inter"/>
                <a:cs typeface="Inter"/>
                <a:sym typeface="Inter"/>
              </a:defRPr>
            </a:lvl9pPr>
          </a:lstStyle>
          <a:p>
            <a:endParaRPr/>
          </a:p>
        </p:txBody>
      </p:sp>
      <p:sp>
        <p:nvSpPr>
          <p:cNvPr id="679" name="Google Shape;679;p4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680" name="Google Shape;680;p47"/>
          <p:cNvGrpSpPr/>
          <p:nvPr/>
        </p:nvGrpSpPr>
        <p:grpSpPr>
          <a:xfrm>
            <a:off x="7450383" y="4824188"/>
            <a:ext cx="1341136" cy="199095"/>
            <a:chOff x="7452900" y="4873450"/>
            <a:chExt cx="1333800" cy="150000"/>
          </a:xfrm>
        </p:grpSpPr>
        <p:cxnSp>
          <p:nvCxnSpPr>
            <p:cNvPr id="681" name="Google Shape;681;p4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682" name="Google Shape;682;p4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683" name="Google Shape;683;p47"/>
          <p:cNvGrpSpPr/>
          <p:nvPr/>
        </p:nvGrpSpPr>
        <p:grpSpPr>
          <a:xfrm>
            <a:off x="1773929" y="4824397"/>
            <a:ext cx="5585320" cy="193219"/>
            <a:chOff x="1743563" y="4873752"/>
            <a:chExt cx="5619600" cy="145573"/>
          </a:xfrm>
        </p:grpSpPr>
        <p:cxnSp>
          <p:nvCxnSpPr>
            <p:cNvPr id="684" name="Google Shape;684;p4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685" name="Google Shape;685;p4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686" name="Google Shape;686;p47"/>
          <p:cNvGrpSpPr/>
          <p:nvPr/>
        </p:nvGrpSpPr>
        <p:grpSpPr>
          <a:xfrm>
            <a:off x="353700" y="4824497"/>
            <a:ext cx="1328830" cy="193219"/>
            <a:chOff x="353700" y="4873752"/>
            <a:chExt cx="1298700" cy="145573"/>
          </a:xfrm>
        </p:grpSpPr>
        <p:cxnSp>
          <p:nvCxnSpPr>
            <p:cNvPr id="687" name="Google Shape;687;p4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688" name="Google Shape;688;p4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689" name="Google Shape;689;p47"/>
          <p:cNvGrpSpPr/>
          <p:nvPr/>
        </p:nvGrpSpPr>
        <p:grpSpPr>
          <a:xfrm>
            <a:off x="434220" y="4896233"/>
            <a:ext cx="711190" cy="103003"/>
            <a:chOff x="239050" y="2332750"/>
            <a:chExt cx="7104800" cy="1029000"/>
          </a:xfrm>
        </p:grpSpPr>
        <p:sp>
          <p:nvSpPr>
            <p:cNvPr id="690" name="Google Shape;690;p4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1" name="Google Shape;691;p4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p:cSld name="TITLE_1_1_1_1">
    <p:bg>
      <p:bgPr>
        <a:solidFill>
          <a:schemeClr val="lt2"/>
        </a:solidFill>
        <a:effectLst/>
      </p:bgPr>
    </p:bg>
    <p:spTree>
      <p:nvGrpSpPr>
        <p:cNvPr id="1" name="Shape 692"/>
        <p:cNvGrpSpPr/>
        <p:nvPr/>
      </p:nvGrpSpPr>
      <p:grpSpPr>
        <a:xfrm>
          <a:off x="0" y="0"/>
          <a:ext cx="0" cy="0"/>
          <a:chOff x="0" y="0"/>
          <a:chExt cx="0" cy="0"/>
        </a:xfrm>
      </p:grpSpPr>
      <p:sp>
        <p:nvSpPr>
          <p:cNvPr id="693" name="Google Shape;693;p48"/>
          <p:cNvSpPr txBox="1">
            <a:spLocks noGrp="1"/>
          </p:cNvSpPr>
          <p:nvPr>
            <p:ph type="ctrTitle"/>
          </p:nvPr>
        </p:nvSpPr>
        <p:spPr>
          <a:xfrm>
            <a:off x="353700" y="768096"/>
            <a:ext cx="8436600" cy="205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6000"/>
              <a:buNone/>
              <a:defRPr sz="6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694" name="Google Shape;694;p4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695" name="Google Shape;695;p48"/>
          <p:cNvGrpSpPr/>
          <p:nvPr/>
        </p:nvGrpSpPr>
        <p:grpSpPr>
          <a:xfrm>
            <a:off x="7450383" y="4824188"/>
            <a:ext cx="1341136" cy="199095"/>
            <a:chOff x="7452900" y="4873450"/>
            <a:chExt cx="1333800" cy="150000"/>
          </a:xfrm>
        </p:grpSpPr>
        <p:cxnSp>
          <p:nvCxnSpPr>
            <p:cNvPr id="696" name="Google Shape;696;p4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697" name="Google Shape;697;p4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698" name="Google Shape;698;p48"/>
          <p:cNvGrpSpPr/>
          <p:nvPr/>
        </p:nvGrpSpPr>
        <p:grpSpPr>
          <a:xfrm>
            <a:off x="1773929" y="4824397"/>
            <a:ext cx="5585320" cy="193219"/>
            <a:chOff x="1743563" y="4873752"/>
            <a:chExt cx="5619600" cy="145573"/>
          </a:xfrm>
        </p:grpSpPr>
        <p:cxnSp>
          <p:nvCxnSpPr>
            <p:cNvPr id="699" name="Google Shape;699;p4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00" name="Google Shape;700;p4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01" name="Google Shape;701;p48"/>
          <p:cNvGrpSpPr/>
          <p:nvPr/>
        </p:nvGrpSpPr>
        <p:grpSpPr>
          <a:xfrm>
            <a:off x="353700" y="4824497"/>
            <a:ext cx="1328830" cy="193219"/>
            <a:chOff x="353700" y="4873752"/>
            <a:chExt cx="1298700" cy="145573"/>
          </a:xfrm>
        </p:grpSpPr>
        <p:cxnSp>
          <p:nvCxnSpPr>
            <p:cNvPr id="702" name="Google Shape;702;p4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03" name="Google Shape;703;p4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04" name="Google Shape;704;p48"/>
          <p:cNvGrpSpPr/>
          <p:nvPr/>
        </p:nvGrpSpPr>
        <p:grpSpPr>
          <a:xfrm>
            <a:off x="434220" y="4896233"/>
            <a:ext cx="711190" cy="103003"/>
            <a:chOff x="239050" y="2332750"/>
            <a:chExt cx="7104800" cy="1029000"/>
          </a:xfrm>
        </p:grpSpPr>
        <p:sp>
          <p:nvSpPr>
            <p:cNvPr id="705" name="Google Shape;705;p4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06" name="Google Shape;706;p4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Light)">
  <p:cSld name="SECTION_HEADER_1">
    <p:bg>
      <p:bgPr>
        <a:solidFill>
          <a:schemeClr val="accent2"/>
        </a:solidFill>
        <a:effectLst/>
      </p:bgPr>
    </p:bg>
    <p:spTree>
      <p:nvGrpSpPr>
        <p:cNvPr id="1" name="Shape 707"/>
        <p:cNvGrpSpPr/>
        <p:nvPr/>
      </p:nvGrpSpPr>
      <p:grpSpPr>
        <a:xfrm>
          <a:off x="0" y="0"/>
          <a:ext cx="0" cy="0"/>
          <a:chOff x="0" y="0"/>
          <a:chExt cx="0" cy="0"/>
        </a:xfrm>
      </p:grpSpPr>
      <p:sp>
        <p:nvSpPr>
          <p:cNvPr id="708" name="Google Shape;708;p49"/>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000000"/>
              </a:buClr>
              <a:buSzPts val="4000"/>
              <a:buNone/>
              <a:defRPr sz="4000">
                <a:solidFill>
                  <a:srgbClr val="000000"/>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709" name="Google Shape;709;p4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710" name="Google Shape;710;p49"/>
          <p:cNvGrpSpPr/>
          <p:nvPr/>
        </p:nvGrpSpPr>
        <p:grpSpPr>
          <a:xfrm>
            <a:off x="7450383" y="4824188"/>
            <a:ext cx="1341136" cy="199095"/>
            <a:chOff x="7452900" y="4873450"/>
            <a:chExt cx="1333800" cy="150000"/>
          </a:xfrm>
        </p:grpSpPr>
        <p:cxnSp>
          <p:nvCxnSpPr>
            <p:cNvPr id="711" name="Google Shape;711;p4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12" name="Google Shape;712;p4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13" name="Google Shape;713;p49"/>
          <p:cNvGrpSpPr/>
          <p:nvPr/>
        </p:nvGrpSpPr>
        <p:grpSpPr>
          <a:xfrm>
            <a:off x="1773929" y="4824397"/>
            <a:ext cx="5585320" cy="193219"/>
            <a:chOff x="1743563" y="4873752"/>
            <a:chExt cx="5619600" cy="145573"/>
          </a:xfrm>
        </p:grpSpPr>
        <p:cxnSp>
          <p:nvCxnSpPr>
            <p:cNvPr id="714" name="Google Shape;714;p4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15" name="Google Shape;715;p4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16" name="Google Shape;716;p49"/>
          <p:cNvGrpSpPr/>
          <p:nvPr/>
        </p:nvGrpSpPr>
        <p:grpSpPr>
          <a:xfrm>
            <a:off x="353700" y="4824497"/>
            <a:ext cx="1328830" cy="193219"/>
            <a:chOff x="353700" y="4873752"/>
            <a:chExt cx="1298700" cy="145573"/>
          </a:xfrm>
        </p:grpSpPr>
        <p:cxnSp>
          <p:nvCxnSpPr>
            <p:cNvPr id="717" name="Google Shape;717;p4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18" name="Google Shape;718;p4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19" name="Google Shape;719;p49"/>
          <p:cNvGrpSpPr/>
          <p:nvPr/>
        </p:nvGrpSpPr>
        <p:grpSpPr>
          <a:xfrm>
            <a:off x="434220" y="4896233"/>
            <a:ext cx="711190" cy="103003"/>
            <a:chOff x="239050" y="2332750"/>
            <a:chExt cx="7104800" cy="1029000"/>
          </a:xfrm>
        </p:grpSpPr>
        <p:sp>
          <p:nvSpPr>
            <p:cNvPr id="720" name="Google Shape;720;p4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1" name="Google Shape;721;p4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Dark)">
  <p:cSld name="SECTION_HEADER_1_1">
    <p:bg>
      <p:bgPr>
        <a:solidFill>
          <a:schemeClr val="lt2"/>
        </a:solidFill>
        <a:effectLst/>
      </p:bgPr>
    </p:bg>
    <p:spTree>
      <p:nvGrpSpPr>
        <p:cNvPr id="1" name="Shape 722"/>
        <p:cNvGrpSpPr/>
        <p:nvPr/>
      </p:nvGrpSpPr>
      <p:grpSpPr>
        <a:xfrm>
          <a:off x="0" y="0"/>
          <a:ext cx="0" cy="0"/>
          <a:chOff x="0" y="0"/>
          <a:chExt cx="0" cy="0"/>
        </a:xfrm>
      </p:grpSpPr>
      <p:sp>
        <p:nvSpPr>
          <p:cNvPr id="723" name="Google Shape;723;p50"/>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724" name="Google Shape;724;p5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725" name="Google Shape;725;p50"/>
          <p:cNvGrpSpPr/>
          <p:nvPr/>
        </p:nvGrpSpPr>
        <p:grpSpPr>
          <a:xfrm>
            <a:off x="7450383" y="4824188"/>
            <a:ext cx="1341136" cy="199095"/>
            <a:chOff x="7452900" y="4873450"/>
            <a:chExt cx="1333800" cy="150000"/>
          </a:xfrm>
        </p:grpSpPr>
        <p:cxnSp>
          <p:nvCxnSpPr>
            <p:cNvPr id="726" name="Google Shape;726;p5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27" name="Google Shape;727;p5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28" name="Google Shape;728;p50"/>
          <p:cNvGrpSpPr/>
          <p:nvPr/>
        </p:nvGrpSpPr>
        <p:grpSpPr>
          <a:xfrm>
            <a:off x="1773929" y="4824397"/>
            <a:ext cx="5585320" cy="193219"/>
            <a:chOff x="1743563" y="4873752"/>
            <a:chExt cx="5619600" cy="145573"/>
          </a:xfrm>
        </p:grpSpPr>
        <p:cxnSp>
          <p:nvCxnSpPr>
            <p:cNvPr id="729" name="Google Shape;729;p5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30" name="Google Shape;730;p5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31" name="Google Shape;731;p50"/>
          <p:cNvGrpSpPr/>
          <p:nvPr/>
        </p:nvGrpSpPr>
        <p:grpSpPr>
          <a:xfrm>
            <a:off x="353700" y="4824497"/>
            <a:ext cx="1328830" cy="193219"/>
            <a:chOff x="353700" y="4873752"/>
            <a:chExt cx="1298700" cy="145573"/>
          </a:xfrm>
        </p:grpSpPr>
        <p:cxnSp>
          <p:nvCxnSpPr>
            <p:cNvPr id="732" name="Google Shape;732;p5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33" name="Google Shape;733;p5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34" name="Google Shape;734;p50"/>
          <p:cNvGrpSpPr/>
          <p:nvPr/>
        </p:nvGrpSpPr>
        <p:grpSpPr>
          <a:xfrm>
            <a:off x="434220" y="4896233"/>
            <a:ext cx="711190" cy="103003"/>
            <a:chOff x="239050" y="2332750"/>
            <a:chExt cx="7104800" cy="1029000"/>
          </a:xfrm>
        </p:grpSpPr>
        <p:sp>
          <p:nvSpPr>
            <p:cNvPr id="735" name="Google Shape;735;p5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6" name="Google Shape;736;p5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 Image (Light)">
  <p:cSld name="SECTION_HEADER_1_1_1">
    <p:bg>
      <p:bgPr>
        <a:solidFill>
          <a:schemeClr val="accent2"/>
        </a:solidFill>
        <a:effectLst/>
      </p:bgPr>
    </p:bg>
    <p:spTree>
      <p:nvGrpSpPr>
        <p:cNvPr id="1" name="Shape 737"/>
        <p:cNvGrpSpPr/>
        <p:nvPr/>
      </p:nvGrpSpPr>
      <p:grpSpPr>
        <a:xfrm>
          <a:off x="0" y="0"/>
          <a:ext cx="0" cy="0"/>
          <a:chOff x="0" y="0"/>
          <a:chExt cx="0" cy="0"/>
        </a:xfrm>
      </p:grpSpPr>
      <p:sp>
        <p:nvSpPr>
          <p:cNvPr id="738" name="Google Shape;738;p51"/>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39" name="Google Shape;739;p5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740" name="Google Shape;740;p51"/>
          <p:cNvGrpSpPr/>
          <p:nvPr/>
        </p:nvGrpSpPr>
        <p:grpSpPr>
          <a:xfrm>
            <a:off x="7450383" y="4824188"/>
            <a:ext cx="1341136" cy="199095"/>
            <a:chOff x="7452900" y="4873450"/>
            <a:chExt cx="1333800" cy="150000"/>
          </a:xfrm>
        </p:grpSpPr>
        <p:cxnSp>
          <p:nvCxnSpPr>
            <p:cNvPr id="741" name="Google Shape;741;p5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42" name="Google Shape;742;p5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43" name="Google Shape;743;p51"/>
          <p:cNvGrpSpPr/>
          <p:nvPr/>
        </p:nvGrpSpPr>
        <p:grpSpPr>
          <a:xfrm>
            <a:off x="1773929" y="4824397"/>
            <a:ext cx="5585320" cy="193219"/>
            <a:chOff x="1743563" y="4873752"/>
            <a:chExt cx="5619600" cy="145573"/>
          </a:xfrm>
        </p:grpSpPr>
        <p:cxnSp>
          <p:nvCxnSpPr>
            <p:cNvPr id="744" name="Google Shape;744;p5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45" name="Google Shape;745;p5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46" name="Google Shape;746;p51"/>
          <p:cNvGrpSpPr/>
          <p:nvPr/>
        </p:nvGrpSpPr>
        <p:grpSpPr>
          <a:xfrm>
            <a:off x="353700" y="4824497"/>
            <a:ext cx="1328830" cy="193219"/>
            <a:chOff x="353700" y="4873752"/>
            <a:chExt cx="1298700" cy="145573"/>
          </a:xfrm>
        </p:grpSpPr>
        <p:cxnSp>
          <p:nvCxnSpPr>
            <p:cNvPr id="747" name="Google Shape;747;p5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48" name="Google Shape;748;p5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49" name="Google Shape;749;p51"/>
          <p:cNvGrpSpPr/>
          <p:nvPr/>
        </p:nvGrpSpPr>
        <p:grpSpPr>
          <a:xfrm>
            <a:off x="434220" y="4896233"/>
            <a:ext cx="711190" cy="103003"/>
            <a:chOff x="239050" y="2332750"/>
            <a:chExt cx="7104800" cy="1029000"/>
          </a:xfrm>
        </p:grpSpPr>
        <p:sp>
          <p:nvSpPr>
            <p:cNvPr id="750" name="Google Shape;750;p5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1" name="Google Shape;751;p5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 Image (Dark)">
  <p:cSld name="SECTION_HEADER_1_1_1_2">
    <p:bg>
      <p:bgPr>
        <a:solidFill>
          <a:schemeClr val="lt2"/>
        </a:solidFill>
        <a:effectLst/>
      </p:bgPr>
    </p:bg>
    <p:spTree>
      <p:nvGrpSpPr>
        <p:cNvPr id="1" name="Shape 752"/>
        <p:cNvGrpSpPr/>
        <p:nvPr/>
      </p:nvGrpSpPr>
      <p:grpSpPr>
        <a:xfrm>
          <a:off x="0" y="0"/>
          <a:ext cx="0" cy="0"/>
          <a:chOff x="0" y="0"/>
          <a:chExt cx="0" cy="0"/>
        </a:xfrm>
      </p:grpSpPr>
      <p:sp>
        <p:nvSpPr>
          <p:cNvPr id="753" name="Google Shape;753;p52"/>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54" name="Google Shape;754;p5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755" name="Google Shape;755;p52"/>
          <p:cNvGrpSpPr/>
          <p:nvPr/>
        </p:nvGrpSpPr>
        <p:grpSpPr>
          <a:xfrm>
            <a:off x="7450383" y="4824188"/>
            <a:ext cx="1341136" cy="199095"/>
            <a:chOff x="7452900" y="4873450"/>
            <a:chExt cx="1333800" cy="150000"/>
          </a:xfrm>
        </p:grpSpPr>
        <p:cxnSp>
          <p:nvCxnSpPr>
            <p:cNvPr id="756" name="Google Shape;756;p5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57" name="Google Shape;757;p5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58" name="Google Shape;758;p52"/>
          <p:cNvGrpSpPr/>
          <p:nvPr/>
        </p:nvGrpSpPr>
        <p:grpSpPr>
          <a:xfrm>
            <a:off x="1773929" y="4824397"/>
            <a:ext cx="5585320" cy="193219"/>
            <a:chOff x="1743563" y="4873752"/>
            <a:chExt cx="5619600" cy="145573"/>
          </a:xfrm>
        </p:grpSpPr>
        <p:cxnSp>
          <p:nvCxnSpPr>
            <p:cNvPr id="759" name="Google Shape;759;p5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60" name="Google Shape;760;p5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61" name="Google Shape;761;p52"/>
          <p:cNvGrpSpPr/>
          <p:nvPr/>
        </p:nvGrpSpPr>
        <p:grpSpPr>
          <a:xfrm>
            <a:off x="353700" y="4824497"/>
            <a:ext cx="1328830" cy="193219"/>
            <a:chOff x="353700" y="4873752"/>
            <a:chExt cx="1298700" cy="145573"/>
          </a:xfrm>
        </p:grpSpPr>
        <p:cxnSp>
          <p:nvCxnSpPr>
            <p:cNvPr id="762" name="Google Shape;762;p5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63" name="Google Shape;763;p5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64" name="Google Shape;764;p52"/>
          <p:cNvGrpSpPr/>
          <p:nvPr/>
        </p:nvGrpSpPr>
        <p:grpSpPr>
          <a:xfrm>
            <a:off x="434220" y="4896233"/>
            <a:ext cx="711190" cy="103003"/>
            <a:chOff x="239050" y="2332750"/>
            <a:chExt cx="7104800" cy="1029000"/>
          </a:xfrm>
        </p:grpSpPr>
        <p:sp>
          <p:nvSpPr>
            <p:cNvPr id="765" name="Google Shape;765;p5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6" name="Google Shape;766;p5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Dark)">
  <p:cSld name="SECTION_HEADER_1_1">
    <p:bg>
      <p:bgPr>
        <a:solidFill>
          <a:schemeClr val="lt2"/>
        </a:solidFill>
        <a:effectLst/>
      </p:bgPr>
    </p:bg>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53700" y="347472"/>
            <a:ext cx="7005300" cy="1932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endParaRPr/>
          </a:p>
        </p:txBody>
      </p:sp>
      <p:sp>
        <p:nvSpPr>
          <p:cNvPr id="62" name="Google Shape;62;p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63" name="Google Shape;63;p6"/>
          <p:cNvGrpSpPr/>
          <p:nvPr/>
        </p:nvGrpSpPr>
        <p:grpSpPr>
          <a:xfrm>
            <a:off x="7450383" y="4824188"/>
            <a:ext cx="1341136" cy="199095"/>
            <a:chOff x="7452900" y="4873450"/>
            <a:chExt cx="1333800" cy="150000"/>
          </a:xfrm>
        </p:grpSpPr>
        <p:cxnSp>
          <p:nvCxnSpPr>
            <p:cNvPr id="64" name="Google Shape;64;p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65" name="Google Shape;65;p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66" name="Google Shape;66;p6"/>
          <p:cNvGrpSpPr/>
          <p:nvPr/>
        </p:nvGrpSpPr>
        <p:grpSpPr>
          <a:xfrm>
            <a:off x="1773929" y="4824397"/>
            <a:ext cx="5585320" cy="193219"/>
            <a:chOff x="1743563" y="4873752"/>
            <a:chExt cx="5619600" cy="145573"/>
          </a:xfrm>
        </p:grpSpPr>
        <p:cxnSp>
          <p:nvCxnSpPr>
            <p:cNvPr id="67" name="Google Shape;67;p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68" name="Google Shape;68;p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69" name="Google Shape;69;p6"/>
          <p:cNvGrpSpPr/>
          <p:nvPr/>
        </p:nvGrpSpPr>
        <p:grpSpPr>
          <a:xfrm>
            <a:off x="353700" y="4824497"/>
            <a:ext cx="1328830" cy="193219"/>
            <a:chOff x="353700" y="4873752"/>
            <a:chExt cx="1298700" cy="145573"/>
          </a:xfrm>
        </p:grpSpPr>
        <p:cxnSp>
          <p:nvCxnSpPr>
            <p:cNvPr id="70" name="Google Shape;70;p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1" name="Google Shape;71;p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72" name="Google Shape;72;p6"/>
          <p:cNvGrpSpPr/>
          <p:nvPr/>
        </p:nvGrpSpPr>
        <p:grpSpPr>
          <a:xfrm>
            <a:off x="434220" y="4896233"/>
            <a:ext cx="711190" cy="103003"/>
            <a:chOff x="239050" y="2332750"/>
            <a:chExt cx="7104800" cy="1029000"/>
          </a:xfrm>
        </p:grpSpPr>
        <p:sp>
          <p:nvSpPr>
            <p:cNvPr id="73" name="Google Shape;73;p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 name="Google Shape;74;p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 Full Bleed Image">
  <p:cSld name="SECTION_HEADER_1_1_1_1">
    <p:bg>
      <p:bgPr>
        <a:solidFill>
          <a:srgbClr val="000000"/>
        </a:solidFill>
        <a:effectLst/>
      </p:bgPr>
    </p:bg>
    <p:spTree>
      <p:nvGrpSpPr>
        <p:cNvPr id="1" name="Shape 767"/>
        <p:cNvGrpSpPr/>
        <p:nvPr/>
      </p:nvGrpSpPr>
      <p:grpSpPr>
        <a:xfrm>
          <a:off x="0" y="0"/>
          <a:ext cx="0" cy="0"/>
          <a:chOff x="0" y="0"/>
          <a:chExt cx="0" cy="0"/>
        </a:xfrm>
      </p:grpSpPr>
      <p:sp>
        <p:nvSpPr>
          <p:cNvPr id="768" name="Google Shape;768;p53"/>
          <p:cNvSpPr/>
          <p:nvPr/>
        </p:nvSpPr>
        <p:spPr>
          <a:xfrm>
            <a:off x="0" y="-12"/>
            <a:ext cx="9144000" cy="5143500"/>
          </a:xfrm>
          <a:prstGeom prst="rect">
            <a:avLst/>
          </a:pr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txBox="1">
            <a:spLocks noGrp="1"/>
          </p:cNvSpPr>
          <p:nvPr>
            <p:ph type="title"/>
          </p:nvPr>
        </p:nvSpPr>
        <p:spPr>
          <a:xfrm>
            <a:off x="353700" y="365760"/>
            <a:ext cx="6292200" cy="3665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p:cSld name="TITLE_AND_BODY_1">
    <p:bg>
      <p:bgPr>
        <a:solidFill>
          <a:schemeClr val="accent2"/>
        </a:solidFill>
        <a:effectLst/>
      </p:bgPr>
    </p:bg>
    <p:spTree>
      <p:nvGrpSpPr>
        <p:cNvPr id="1" name="Shape 770"/>
        <p:cNvGrpSpPr/>
        <p:nvPr/>
      </p:nvGrpSpPr>
      <p:grpSpPr>
        <a:xfrm>
          <a:off x="0" y="0"/>
          <a:ext cx="0" cy="0"/>
          <a:chOff x="0" y="0"/>
          <a:chExt cx="0" cy="0"/>
        </a:xfrm>
      </p:grpSpPr>
      <p:sp>
        <p:nvSpPr>
          <p:cNvPr id="771" name="Google Shape;771;p54"/>
          <p:cNvSpPr txBox="1">
            <a:spLocks noGrp="1"/>
          </p:cNvSpPr>
          <p:nvPr>
            <p:ph type="body" idx="1"/>
          </p:nvPr>
        </p:nvSpPr>
        <p:spPr>
          <a:xfrm>
            <a:off x="356616" y="1190525"/>
            <a:ext cx="4178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772" name="Google Shape;772;p54"/>
          <p:cNvSpPr txBox="1">
            <a:spLocks noGrp="1"/>
          </p:cNvSpPr>
          <p:nvPr>
            <p:ph type="body" idx="2"/>
          </p:nvPr>
        </p:nvSpPr>
        <p:spPr>
          <a:xfrm>
            <a:off x="4608575" y="1190525"/>
            <a:ext cx="4181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773" name="Google Shape;773;p54"/>
          <p:cNvSpPr txBox="1">
            <a:spLocks noGrp="1"/>
          </p:cNvSpPr>
          <p:nvPr>
            <p:ph type="title"/>
          </p:nvPr>
        </p:nvSpPr>
        <p:spPr>
          <a:xfrm>
            <a:off x="352050" y="219456"/>
            <a:ext cx="8439900" cy="572700"/>
          </a:xfrm>
          <a:prstGeom prst="rect">
            <a:avLst/>
          </a:prstGeom>
        </p:spPr>
        <p:txBody>
          <a:bodyPr spcFirstLastPara="1" wrap="square" lIns="0" tIns="0" rIns="0" bIns="0" anchor="t" anchorCtr="0">
            <a:noAutofit/>
          </a:bodyPr>
          <a:lstStyle>
            <a:lvl1pPr lvl="0" rtl="0">
              <a:spcBef>
                <a:spcPts val="0"/>
              </a:spcBef>
              <a:spcAft>
                <a:spcPts val="0"/>
              </a:spcAft>
              <a:buClr>
                <a:srgbClr val="000000"/>
              </a:buClr>
              <a:buSzPts val="4000"/>
              <a:buNone/>
              <a:defRPr sz="4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74" name="Google Shape;774;p54"/>
          <p:cNvGrpSpPr/>
          <p:nvPr/>
        </p:nvGrpSpPr>
        <p:grpSpPr>
          <a:xfrm>
            <a:off x="7450383" y="4824188"/>
            <a:ext cx="1341136" cy="199095"/>
            <a:chOff x="7452900" y="4873450"/>
            <a:chExt cx="1333800" cy="150000"/>
          </a:xfrm>
        </p:grpSpPr>
        <p:cxnSp>
          <p:nvCxnSpPr>
            <p:cNvPr id="775" name="Google Shape;775;p5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76" name="Google Shape;776;p5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77" name="Google Shape;777;p54"/>
          <p:cNvGrpSpPr/>
          <p:nvPr/>
        </p:nvGrpSpPr>
        <p:grpSpPr>
          <a:xfrm>
            <a:off x="1773929" y="4824397"/>
            <a:ext cx="5585320" cy="193219"/>
            <a:chOff x="1743563" y="4873752"/>
            <a:chExt cx="5619600" cy="145573"/>
          </a:xfrm>
        </p:grpSpPr>
        <p:cxnSp>
          <p:nvCxnSpPr>
            <p:cNvPr id="778" name="Google Shape;778;p5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79" name="Google Shape;779;p5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780" name="Google Shape;780;p54"/>
          <p:cNvGrpSpPr/>
          <p:nvPr/>
        </p:nvGrpSpPr>
        <p:grpSpPr>
          <a:xfrm>
            <a:off x="353700" y="4824497"/>
            <a:ext cx="1328830" cy="193219"/>
            <a:chOff x="353700" y="4873752"/>
            <a:chExt cx="1298700" cy="145573"/>
          </a:xfrm>
        </p:grpSpPr>
        <p:cxnSp>
          <p:nvCxnSpPr>
            <p:cNvPr id="781" name="Google Shape;781;p5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782" name="Google Shape;782;p5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783" name="Google Shape;783;p5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784" name="Google Shape;784;p54"/>
          <p:cNvGrpSpPr/>
          <p:nvPr/>
        </p:nvGrpSpPr>
        <p:grpSpPr>
          <a:xfrm>
            <a:off x="434220" y="4896233"/>
            <a:ext cx="711190" cy="103003"/>
            <a:chOff x="239050" y="2332750"/>
            <a:chExt cx="7104800" cy="1029000"/>
          </a:xfrm>
        </p:grpSpPr>
        <p:sp>
          <p:nvSpPr>
            <p:cNvPr id="785" name="Google Shape;785;p5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6" name="Google Shape;786;p5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resenters – max. 6">
  <p:cSld name="TITLE_AND_BODY_1_1">
    <p:bg>
      <p:bgPr>
        <a:solidFill>
          <a:srgbClr val="FFFFFF"/>
        </a:solidFill>
        <a:effectLst/>
      </p:bgPr>
    </p:bg>
    <p:spTree>
      <p:nvGrpSpPr>
        <p:cNvPr id="1" name="Shape 787"/>
        <p:cNvGrpSpPr/>
        <p:nvPr/>
      </p:nvGrpSpPr>
      <p:grpSpPr>
        <a:xfrm>
          <a:off x="0" y="0"/>
          <a:ext cx="0" cy="0"/>
          <a:chOff x="0" y="0"/>
          <a:chExt cx="0" cy="0"/>
        </a:xfrm>
      </p:grpSpPr>
      <p:sp>
        <p:nvSpPr>
          <p:cNvPr id="788" name="Google Shape;788;p55"/>
          <p:cNvSpPr txBox="1">
            <a:spLocks noGrp="1"/>
          </p:cNvSpPr>
          <p:nvPr>
            <p:ph type="body" idx="1"/>
          </p:nvPr>
        </p:nvSpPr>
        <p:spPr>
          <a:xfrm>
            <a:off x="17739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AutoNum type="arabicPeriod"/>
              <a:defRPr sz="800">
                <a:latin typeface="Inter"/>
                <a:ea typeface="Inter"/>
                <a:cs typeface="Inter"/>
                <a:sym typeface="Inter"/>
              </a:defRPr>
            </a:lvl1pPr>
            <a:lvl2pPr marL="914400" lvl="1" indent="-279400" rtl="0">
              <a:spcBef>
                <a:spcPts val="1600"/>
              </a:spcBef>
              <a:spcAft>
                <a:spcPts val="0"/>
              </a:spcAft>
              <a:buSzPts val="800"/>
              <a:buFont typeface="Inter"/>
              <a:buAutoNum type="alphaLcPeriod"/>
              <a:defRPr sz="800">
                <a:latin typeface="Inter"/>
                <a:ea typeface="Inter"/>
                <a:cs typeface="Inter"/>
                <a:sym typeface="Inter"/>
              </a:defRPr>
            </a:lvl2pPr>
            <a:lvl3pPr marL="1371600" lvl="2" indent="-279400" rtl="0">
              <a:spcBef>
                <a:spcPts val="1600"/>
              </a:spcBef>
              <a:spcAft>
                <a:spcPts val="0"/>
              </a:spcAft>
              <a:buSzPts val="800"/>
              <a:buFont typeface="Inter"/>
              <a:buAutoNum type="romanLcPeriod"/>
              <a:defRPr sz="800">
                <a:latin typeface="Inter"/>
                <a:ea typeface="Inter"/>
                <a:cs typeface="Inter"/>
                <a:sym typeface="Inter"/>
              </a:defRPr>
            </a:lvl3pPr>
            <a:lvl4pPr marL="1828800" lvl="3" indent="-279400" rtl="0">
              <a:spcBef>
                <a:spcPts val="1600"/>
              </a:spcBef>
              <a:spcAft>
                <a:spcPts val="0"/>
              </a:spcAft>
              <a:buSzPts val="800"/>
              <a:buFont typeface="Inter"/>
              <a:buAutoNum type="arabicPeriod"/>
              <a:defRPr sz="800">
                <a:latin typeface="Inter"/>
                <a:ea typeface="Inter"/>
                <a:cs typeface="Inter"/>
                <a:sym typeface="Inter"/>
              </a:defRPr>
            </a:lvl4pPr>
            <a:lvl5pPr marL="2286000" lvl="4" indent="-279400" rtl="0">
              <a:spcBef>
                <a:spcPts val="1600"/>
              </a:spcBef>
              <a:spcAft>
                <a:spcPts val="0"/>
              </a:spcAft>
              <a:buSzPts val="800"/>
              <a:buFont typeface="Inter"/>
              <a:buAutoNum type="alphaLcPeriod"/>
              <a:defRPr sz="800">
                <a:latin typeface="Inter"/>
                <a:ea typeface="Inter"/>
                <a:cs typeface="Inter"/>
                <a:sym typeface="Inter"/>
              </a:defRPr>
            </a:lvl5pPr>
            <a:lvl6pPr marL="2743200" lvl="5" indent="-279400" rtl="0">
              <a:spcBef>
                <a:spcPts val="1600"/>
              </a:spcBef>
              <a:spcAft>
                <a:spcPts val="0"/>
              </a:spcAft>
              <a:buSzPts val="800"/>
              <a:buFont typeface="Inter"/>
              <a:buAutoNum type="romanLcPeriod"/>
              <a:defRPr sz="800">
                <a:latin typeface="Inter"/>
                <a:ea typeface="Inter"/>
                <a:cs typeface="Inter"/>
                <a:sym typeface="Inter"/>
              </a:defRPr>
            </a:lvl6pPr>
            <a:lvl7pPr marL="3200400" lvl="6" indent="-279400" rtl="0">
              <a:spcBef>
                <a:spcPts val="1600"/>
              </a:spcBef>
              <a:spcAft>
                <a:spcPts val="0"/>
              </a:spcAft>
              <a:buSzPts val="800"/>
              <a:buFont typeface="Inter"/>
              <a:buAutoNum type="arabicPeriod"/>
              <a:defRPr sz="800">
                <a:latin typeface="Inter"/>
                <a:ea typeface="Inter"/>
                <a:cs typeface="Inter"/>
                <a:sym typeface="Inter"/>
              </a:defRPr>
            </a:lvl7pPr>
            <a:lvl8pPr marL="3657600" lvl="7" indent="-279400" rtl="0">
              <a:spcBef>
                <a:spcPts val="1600"/>
              </a:spcBef>
              <a:spcAft>
                <a:spcPts val="0"/>
              </a:spcAft>
              <a:buSzPts val="800"/>
              <a:buFont typeface="Inter"/>
              <a:buAutoNum type="alphaLcPeriod"/>
              <a:defRPr sz="800">
                <a:latin typeface="Inter"/>
                <a:ea typeface="Inter"/>
                <a:cs typeface="Inter"/>
                <a:sym typeface="Inter"/>
              </a:defRPr>
            </a:lvl8pPr>
            <a:lvl9pPr marL="4114800" lvl="8" indent="-279400" rtl="0">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789" name="Google Shape;789;p55"/>
          <p:cNvSpPr txBox="1">
            <a:spLocks noGrp="1"/>
          </p:cNvSpPr>
          <p:nvPr>
            <p:ph type="body" idx="2"/>
          </p:nvPr>
        </p:nvSpPr>
        <p:spPr>
          <a:xfrm>
            <a:off x="1782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790" name="Google Shape;790;p55"/>
          <p:cNvSpPr txBox="1">
            <a:spLocks noGrp="1"/>
          </p:cNvSpPr>
          <p:nvPr>
            <p:ph type="body" idx="3"/>
          </p:nvPr>
        </p:nvSpPr>
        <p:spPr>
          <a:xfrm>
            <a:off x="4611050"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791" name="Google Shape;791;p55"/>
          <p:cNvSpPr txBox="1">
            <a:spLocks noGrp="1"/>
          </p:cNvSpPr>
          <p:nvPr>
            <p:ph type="body" idx="4"/>
          </p:nvPr>
        </p:nvSpPr>
        <p:spPr>
          <a:xfrm>
            <a:off x="4611050"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792" name="Google Shape;792;p55"/>
          <p:cNvSpPr txBox="1">
            <a:spLocks noGrp="1"/>
          </p:cNvSpPr>
          <p:nvPr>
            <p:ph type="body" idx="5"/>
          </p:nvPr>
        </p:nvSpPr>
        <p:spPr>
          <a:xfrm>
            <a:off x="7450525" y="1295400"/>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793" name="Google Shape;793;p55"/>
          <p:cNvSpPr txBox="1">
            <a:spLocks noGrp="1"/>
          </p:cNvSpPr>
          <p:nvPr>
            <p:ph type="body" idx="6"/>
          </p:nvPr>
        </p:nvSpPr>
        <p:spPr>
          <a:xfrm>
            <a:off x="7450525" y="3023616"/>
            <a:ext cx="1326000" cy="1149600"/>
          </a:xfrm>
          <a:prstGeom prst="rect">
            <a:avLst/>
          </a:prstGeom>
        </p:spPr>
        <p:txBody>
          <a:bodyPr spcFirstLastPara="1" wrap="square" lIns="0" tIns="0" rIns="0" bIns="0" anchor="ctr" anchorCtr="0">
            <a:noAutofit/>
          </a:bodyPr>
          <a:lstStyle>
            <a:lvl1pPr marL="457200" lvl="0" indent="-279400" rtl="0">
              <a:spcBef>
                <a:spcPts val="0"/>
              </a:spcBef>
              <a:spcAft>
                <a:spcPts val="0"/>
              </a:spcAft>
              <a:buSzPts val="800"/>
              <a:buFont typeface="Inter"/>
              <a:buChar char="●"/>
              <a:defRPr sz="800">
                <a:latin typeface="Inter"/>
                <a:ea typeface="Inter"/>
                <a:cs typeface="Inter"/>
                <a:sym typeface="Inter"/>
              </a:defRPr>
            </a:lvl1pPr>
            <a:lvl2pPr marL="914400" lvl="1" indent="-279400" rtl="0">
              <a:spcBef>
                <a:spcPts val="1600"/>
              </a:spcBef>
              <a:spcAft>
                <a:spcPts val="0"/>
              </a:spcAft>
              <a:buSzPts val="800"/>
              <a:buFont typeface="Inter"/>
              <a:buChar char="○"/>
              <a:defRPr sz="800">
                <a:latin typeface="Inter"/>
                <a:ea typeface="Inter"/>
                <a:cs typeface="Inter"/>
                <a:sym typeface="Inter"/>
              </a:defRPr>
            </a:lvl2pPr>
            <a:lvl3pPr marL="1371600" lvl="2" indent="-279400" rtl="0">
              <a:spcBef>
                <a:spcPts val="1600"/>
              </a:spcBef>
              <a:spcAft>
                <a:spcPts val="0"/>
              </a:spcAft>
              <a:buSzPts val="800"/>
              <a:buFont typeface="Inter"/>
              <a:buChar char="■"/>
              <a:defRPr sz="800">
                <a:latin typeface="Inter"/>
                <a:ea typeface="Inter"/>
                <a:cs typeface="Inter"/>
                <a:sym typeface="Inter"/>
              </a:defRPr>
            </a:lvl3pPr>
            <a:lvl4pPr marL="1828800" lvl="3" indent="-279400" rtl="0">
              <a:spcBef>
                <a:spcPts val="1600"/>
              </a:spcBef>
              <a:spcAft>
                <a:spcPts val="0"/>
              </a:spcAft>
              <a:buSzPts val="800"/>
              <a:buFont typeface="Inter"/>
              <a:buChar char="●"/>
              <a:defRPr sz="800">
                <a:latin typeface="Inter"/>
                <a:ea typeface="Inter"/>
                <a:cs typeface="Inter"/>
                <a:sym typeface="Inter"/>
              </a:defRPr>
            </a:lvl4pPr>
            <a:lvl5pPr marL="2286000" lvl="4" indent="-279400" rtl="0">
              <a:spcBef>
                <a:spcPts val="1600"/>
              </a:spcBef>
              <a:spcAft>
                <a:spcPts val="0"/>
              </a:spcAft>
              <a:buSzPts val="800"/>
              <a:buFont typeface="Inter"/>
              <a:buChar char="○"/>
              <a:defRPr sz="800">
                <a:latin typeface="Inter"/>
                <a:ea typeface="Inter"/>
                <a:cs typeface="Inter"/>
                <a:sym typeface="Inter"/>
              </a:defRPr>
            </a:lvl5pPr>
            <a:lvl6pPr marL="2743200" lvl="5" indent="-279400" rtl="0">
              <a:spcBef>
                <a:spcPts val="1600"/>
              </a:spcBef>
              <a:spcAft>
                <a:spcPts val="0"/>
              </a:spcAft>
              <a:buSzPts val="800"/>
              <a:buFont typeface="Inter"/>
              <a:buChar char="■"/>
              <a:defRPr sz="800">
                <a:latin typeface="Inter"/>
                <a:ea typeface="Inter"/>
                <a:cs typeface="Inter"/>
                <a:sym typeface="Inter"/>
              </a:defRPr>
            </a:lvl6pPr>
            <a:lvl7pPr marL="3200400" lvl="6" indent="-279400" rtl="0">
              <a:spcBef>
                <a:spcPts val="1600"/>
              </a:spcBef>
              <a:spcAft>
                <a:spcPts val="0"/>
              </a:spcAft>
              <a:buSzPts val="800"/>
              <a:buFont typeface="Inter"/>
              <a:buChar char="●"/>
              <a:defRPr sz="800">
                <a:latin typeface="Inter"/>
                <a:ea typeface="Inter"/>
                <a:cs typeface="Inter"/>
                <a:sym typeface="Inter"/>
              </a:defRPr>
            </a:lvl7pPr>
            <a:lvl8pPr marL="3657600" lvl="7" indent="-279400" rtl="0">
              <a:spcBef>
                <a:spcPts val="1600"/>
              </a:spcBef>
              <a:spcAft>
                <a:spcPts val="0"/>
              </a:spcAft>
              <a:buSzPts val="800"/>
              <a:buFont typeface="Inter"/>
              <a:buChar char="○"/>
              <a:defRPr sz="800">
                <a:latin typeface="Inter"/>
                <a:ea typeface="Inter"/>
                <a:cs typeface="Inter"/>
                <a:sym typeface="Inter"/>
              </a:defRPr>
            </a:lvl8pPr>
            <a:lvl9pPr marL="4114800" lvl="8" indent="-279400" rtl="0">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794" name="Google Shape;794;p5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795" name="Google Shape;795;p55"/>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grpSp>
        <p:nvGrpSpPr>
          <p:cNvPr id="796" name="Google Shape;796;p55"/>
          <p:cNvGrpSpPr/>
          <p:nvPr/>
        </p:nvGrpSpPr>
        <p:grpSpPr>
          <a:xfrm>
            <a:off x="7450383" y="4824188"/>
            <a:ext cx="1341136" cy="199095"/>
            <a:chOff x="7452900" y="4873450"/>
            <a:chExt cx="1333800" cy="150000"/>
          </a:xfrm>
        </p:grpSpPr>
        <p:cxnSp>
          <p:nvCxnSpPr>
            <p:cNvPr id="797" name="Google Shape;797;p5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798" name="Google Shape;798;p5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799" name="Google Shape;799;p55"/>
          <p:cNvGrpSpPr/>
          <p:nvPr/>
        </p:nvGrpSpPr>
        <p:grpSpPr>
          <a:xfrm>
            <a:off x="1773929" y="4824397"/>
            <a:ext cx="5585320" cy="193219"/>
            <a:chOff x="1743563" y="4873752"/>
            <a:chExt cx="5619600" cy="145573"/>
          </a:xfrm>
        </p:grpSpPr>
        <p:cxnSp>
          <p:nvCxnSpPr>
            <p:cNvPr id="800" name="Google Shape;800;p5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01" name="Google Shape;801;p5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02" name="Google Shape;802;p55"/>
          <p:cNvGrpSpPr/>
          <p:nvPr/>
        </p:nvGrpSpPr>
        <p:grpSpPr>
          <a:xfrm>
            <a:off x="353700" y="4824497"/>
            <a:ext cx="1328830" cy="193219"/>
            <a:chOff x="353700" y="4873752"/>
            <a:chExt cx="1298700" cy="145573"/>
          </a:xfrm>
        </p:grpSpPr>
        <p:cxnSp>
          <p:nvCxnSpPr>
            <p:cNvPr id="803" name="Google Shape;803;p5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04" name="Google Shape;804;p5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05" name="Google Shape;805;p55"/>
          <p:cNvGrpSpPr/>
          <p:nvPr/>
        </p:nvGrpSpPr>
        <p:grpSpPr>
          <a:xfrm>
            <a:off x="434220" y="4896233"/>
            <a:ext cx="711190" cy="103003"/>
            <a:chOff x="239050" y="2332750"/>
            <a:chExt cx="7104800" cy="1029000"/>
          </a:xfrm>
        </p:grpSpPr>
        <p:sp>
          <p:nvSpPr>
            <p:cNvPr id="806" name="Google Shape;806;p5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7" name="Google Shape;807;p5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resenters – 4">
  <p:cSld name="TITLE_AND_BODY_1_1_2">
    <p:bg>
      <p:bgPr>
        <a:solidFill>
          <a:srgbClr val="FFFFFF"/>
        </a:solidFill>
        <a:effectLst/>
      </p:bgPr>
    </p:bg>
    <p:spTree>
      <p:nvGrpSpPr>
        <p:cNvPr id="1" name="Shape 808"/>
        <p:cNvGrpSpPr/>
        <p:nvPr/>
      </p:nvGrpSpPr>
      <p:grpSpPr>
        <a:xfrm>
          <a:off x="0" y="0"/>
          <a:ext cx="0" cy="0"/>
          <a:chOff x="0" y="0"/>
          <a:chExt cx="0" cy="0"/>
        </a:xfrm>
      </p:grpSpPr>
      <p:sp>
        <p:nvSpPr>
          <p:cNvPr id="809" name="Google Shape;809;p5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sp>
        <p:nvSpPr>
          <p:cNvPr id="810" name="Google Shape;810;p56"/>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811" name="Google Shape;811;p56"/>
          <p:cNvSpPr txBox="1">
            <a:spLocks noGrp="1"/>
          </p:cNvSpPr>
          <p:nvPr>
            <p:ph type="body" idx="1"/>
          </p:nvPr>
        </p:nvSpPr>
        <p:spPr>
          <a:xfrm>
            <a:off x="353700"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812" name="Google Shape;812;p56"/>
          <p:cNvCxnSpPr/>
          <p:nvPr/>
        </p:nvCxnSpPr>
        <p:spPr>
          <a:xfrm>
            <a:off x="353700"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813" name="Google Shape;813;p56"/>
          <p:cNvCxnSpPr/>
          <p:nvPr/>
        </p:nvCxnSpPr>
        <p:spPr>
          <a:xfrm>
            <a:off x="247802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814" name="Google Shape;814;p56"/>
          <p:cNvCxnSpPr/>
          <p:nvPr/>
        </p:nvCxnSpPr>
        <p:spPr>
          <a:xfrm>
            <a:off x="4608575" y="1502500"/>
            <a:ext cx="0" cy="2388600"/>
          </a:xfrm>
          <a:prstGeom prst="straightConnector1">
            <a:avLst/>
          </a:prstGeom>
          <a:noFill/>
          <a:ln w="9525" cap="flat" cmpd="sng">
            <a:solidFill>
              <a:srgbClr val="CCCCCC"/>
            </a:solidFill>
            <a:prstDash val="solid"/>
            <a:round/>
            <a:headEnd type="none" w="med" len="med"/>
            <a:tailEnd type="none" w="med" len="med"/>
          </a:ln>
        </p:spPr>
      </p:cxnSp>
      <p:cxnSp>
        <p:nvCxnSpPr>
          <p:cNvPr id="815" name="Google Shape;815;p56"/>
          <p:cNvCxnSpPr/>
          <p:nvPr/>
        </p:nvCxnSpPr>
        <p:spPr>
          <a:xfrm>
            <a:off x="6737300" y="1502500"/>
            <a:ext cx="0" cy="2388600"/>
          </a:xfrm>
          <a:prstGeom prst="straightConnector1">
            <a:avLst/>
          </a:prstGeom>
          <a:noFill/>
          <a:ln w="9525" cap="flat" cmpd="sng">
            <a:solidFill>
              <a:srgbClr val="CCCCCC"/>
            </a:solidFill>
            <a:prstDash val="solid"/>
            <a:round/>
            <a:headEnd type="none" w="med" len="med"/>
            <a:tailEnd type="none" w="med" len="med"/>
          </a:ln>
        </p:spPr>
      </p:cxnSp>
      <p:sp>
        <p:nvSpPr>
          <p:cNvPr id="816" name="Google Shape;816;p56"/>
          <p:cNvSpPr txBox="1">
            <a:spLocks noGrp="1"/>
          </p:cNvSpPr>
          <p:nvPr>
            <p:ph type="body" idx="2"/>
          </p:nvPr>
        </p:nvSpPr>
        <p:spPr>
          <a:xfrm>
            <a:off x="2481141"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817" name="Google Shape;817;p56"/>
          <p:cNvSpPr txBox="1">
            <a:spLocks noGrp="1"/>
          </p:cNvSpPr>
          <p:nvPr>
            <p:ph type="body" idx="3"/>
          </p:nvPr>
        </p:nvSpPr>
        <p:spPr>
          <a:xfrm>
            <a:off x="4609219"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818" name="Google Shape;818;p56"/>
          <p:cNvSpPr txBox="1">
            <a:spLocks noGrp="1"/>
          </p:cNvSpPr>
          <p:nvPr>
            <p:ph type="body" idx="4"/>
          </p:nvPr>
        </p:nvSpPr>
        <p:spPr>
          <a:xfrm>
            <a:off x="6739122" y="3385200"/>
            <a:ext cx="2032800" cy="505800"/>
          </a:xfrm>
          <a:prstGeom prst="rect">
            <a:avLst/>
          </a:prstGeom>
        </p:spPr>
        <p:txBody>
          <a:bodyPr spcFirstLastPara="1" wrap="square" lIns="182875" tIns="0" rIns="0" bIns="0" anchor="t"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819" name="Google Shape;819;p56"/>
          <p:cNvGrpSpPr/>
          <p:nvPr/>
        </p:nvGrpSpPr>
        <p:grpSpPr>
          <a:xfrm>
            <a:off x="7450383" y="4824188"/>
            <a:ext cx="1341136" cy="199095"/>
            <a:chOff x="7452900" y="4873450"/>
            <a:chExt cx="1333800" cy="150000"/>
          </a:xfrm>
        </p:grpSpPr>
        <p:cxnSp>
          <p:nvCxnSpPr>
            <p:cNvPr id="820" name="Google Shape;820;p5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21" name="Google Shape;821;p5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22" name="Google Shape;822;p56"/>
          <p:cNvGrpSpPr/>
          <p:nvPr/>
        </p:nvGrpSpPr>
        <p:grpSpPr>
          <a:xfrm>
            <a:off x="1773929" y="4824397"/>
            <a:ext cx="5585320" cy="193219"/>
            <a:chOff x="1743563" y="4873752"/>
            <a:chExt cx="5619600" cy="145573"/>
          </a:xfrm>
        </p:grpSpPr>
        <p:cxnSp>
          <p:nvCxnSpPr>
            <p:cNvPr id="823" name="Google Shape;823;p5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24" name="Google Shape;824;p5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25" name="Google Shape;825;p56"/>
          <p:cNvGrpSpPr/>
          <p:nvPr/>
        </p:nvGrpSpPr>
        <p:grpSpPr>
          <a:xfrm>
            <a:off x="353700" y="4824497"/>
            <a:ext cx="1328830" cy="193219"/>
            <a:chOff x="353700" y="4873752"/>
            <a:chExt cx="1298700" cy="145573"/>
          </a:xfrm>
        </p:grpSpPr>
        <p:cxnSp>
          <p:nvCxnSpPr>
            <p:cNvPr id="826" name="Google Shape;826;p5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27" name="Google Shape;827;p5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28" name="Google Shape;828;p56"/>
          <p:cNvGrpSpPr/>
          <p:nvPr/>
        </p:nvGrpSpPr>
        <p:grpSpPr>
          <a:xfrm>
            <a:off x="434220" y="4896233"/>
            <a:ext cx="711190" cy="103003"/>
            <a:chOff x="239050" y="2332750"/>
            <a:chExt cx="7104800" cy="1029000"/>
          </a:xfrm>
        </p:grpSpPr>
        <p:sp>
          <p:nvSpPr>
            <p:cNvPr id="829" name="Google Shape;829;p5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0" name="Google Shape;830;p5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resenters – 3">
  <p:cSld name="TITLE_AND_BODY_1_1_1">
    <p:bg>
      <p:bgPr>
        <a:solidFill>
          <a:srgbClr val="FFFFFF"/>
        </a:solidFill>
        <a:effectLst/>
      </p:bgPr>
    </p:bg>
    <p:spTree>
      <p:nvGrpSpPr>
        <p:cNvPr id="1" name="Shape 831"/>
        <p:cNvGrpSpPr/>
        <p:nvPr/>
      </p:nvGrpSpPr>
      <p:grpSpPr>
        <a:xfrm>
          <a:off x="0" y="0"/>
          <a:ext cx="0" cy="0"/>
          <a:chOff x="0" y="0"/>
          <a:chExt cx="0" cy="0"/>
        </a:xfrm>
      </p:grpSpPr>
      <p:sp>
        <p:nvSpPr>
          <p:cNvPr id="832" name="Google Shape;832;p57"/>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833" name="Google Shape;833;p57"/>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834" name="Google Shape;834;p57"/>
          <p:cNvSpPr txBox="1">
            <a:spLocks noGrp="1"/>
          </p:cNvSpPr>
          <p:nvPr>
            <p:ph type="body" idx="3"/>
          </p:nvPr>
        </p:nvSpPr>
        <p:spPr>
          <a:xfrm>
            <a:off x="603715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835" name="Google Shape;835;p57"/>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cxnSp>
        <p:nvCxnSpPr>
          <p:cNvPr id="836" name="Google Shape;836;p57"/>
          <p:cNvCxnSpPr/>
          <p:nvPr/>
        </p:nvCxnSpPr>
        <p:spPr>
          <a:xfrm>
            <a:off x="35370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837" name="Google Shape;837;p57"/>
          <p:cNvCxnSpPr/>
          <p:nvPr/>
        </p:nvCxnSpPr>
        <p:spPr>
          <a:xfrm>
            <a:off x="3191250" y="1269150"/>
            <a:ext cx="0" cy="2880300"/>
          </a:xfrm>
          <a:prstGeom prst="straightConnector1">
            <a:avLst/>
          </a:prstGeom>
          <a:noFill/>
          <a:ln w="9525" cap="flat" cmpd="sng">
            <a:solidFill>
              <a:srgbClr val="CCCCCC"/>
            </a:solidFill>
            <a:prstDash val="solid"/>
            <a:round/>
            <a:headEnd type="none" w="med" len="med"/>
            <a:tailEnd type="none" w="med" len="med"/>
          </a:ln>
        </p:spPr>
      </p:cxnSp>
      <p:cxnSp>
        <p:nvCxnSpPr>
          <p:cNvPr id="838" name="Google Shape;838;p57"/>
          <p:cNvCxnSpPr/>
          <p:nvPr/>
        </p:nvCxnSpPr>
        <p:spPr>
          <a:xfrm>
            <a:off x="6033200" y="1269150"/>
            <a:ext cx="0" cy="2880300"/>
          </a:xfrm>
          <a:prstGeom prst="straightConnector1">
            <a:avLst/>
          </a:prstGeom>
          <a:noFill/>
          <a:ln w="9525" cap="flat" cmpd="sng">
            <a:solidFill>
              <a:srgbClr val="CCCCCC"/>
            </a:solidFill>
            <a:prstDash val="solid"/>
            <a:round/>
            <a:headEnd type="none" w="med" len="med"/>
            <a:tailEnd type="none" w="med" len="med"/>
          </a:ln>
        </p:spPr>
      </p:cxnSp>
      <p:sp>
        <p:nvSpPr>
          <p:cNvPr id="839" name="Google Shape;839;p5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840" name="Google Shape;840;p57"/>
          <p:cNvGrpSpPr/>
          <p:nvPr/>
        </p:nvGrpSpPr>
        <p:grpSpPr>
          <a:xfrm>
            <a:off x="7450383" y="4824188"/>
            <a:ext cx="1341136" cy="199095"/>
            <a:chOff x="7452900" y="4873450"/>
            <a:chExt cx="1333800" cy="150000"/>
          </a:xfrm>
        </p:grpSpPr>
        <p:cxnSp>
          <p:nvCxnSpPr>
            <p:cNvPr id="841" name="Google Shape;841;p5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42" name="Google Shape;842;p5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43" name="Google Shape;843;p57"/>
          <p:cNvGrpSpPr/>
          <p:nvPr/>
        </p:nvGrpSpPr>
        <p:grpSpPr>
          <a:xfrm>
            <a:off x="1773929" y="4824397"/>
            <a:ext cx="5585320" cy="193219"/>
            <a:chOff x="1743563" y="4873752"/>
            <a:chExt cx="5619600" cy="145573"/>
          </a:xfrm>
        </p:grpSpPr>
        <p:cxnSp>
          <p:nvCxnSpPr>
            <p:cNvPr id="844" name="Google Shape;844;p5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45" name="Google Shape;845;p5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46" name="Google Shape;846;p57"/>
          <p:cNvGrpSpPr/>
          <p:nvPr/>
        </p:nvGrpSpPr>
        <p:grpSpPr>
          <a:xfrm>
            <a:off x="353700" y="4824497"/>
            <a:ext cx="1328830" cy="193219"/>
            <a:chOff x="353700" y="4873752"/>
            <a:chExt cx="1298700" cy="145573"/>
          </a:xfrm>
        </p:grpSpPr>
        <p:cxnSp>
          <p:nvCxnSpPr>
            <p:cNvPr id="847" name="Google Shape;847;p5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48" name="Google Shape;848;p5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49" name="Google Shape;849;p57"/>
          <p:cNvGrpSpPr/>
          <p:nvPr/>
        </p:nvGrpSpPr>
        <p:grpSpPr>
          <a:xfrm>
            <a:off x="434220" y="4896233"/>
            <a:ext cx="711190" cy="103003"/>
            <a:chOff x="239050" y="2332750"/>
            <a:chExt cx="7104800" cy="1029000"/>
          </a:xfrm>
        </p:grpSpPr>
        <p:sp>
          <p:nvSpPr>
            <p:cNvPr id="850" name="Google Shape;850;p5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51" name="Google Shape;851;p5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resenters – 2">
  <p:cSld name="TITLE_AND_BODY_1_1_1_2">
    <p:bg>
      <p:bgPr>
        <a:solidFill>
          <a:srgbClr val="FFFFFF"/>
        </a:solidFill>
        <a:effectLst/>
      </p:bgPr>
    </p:bg>
    <p:spTree>
      <p:nvGrpSpPr>
        <p:cNvPr id="1" name="Shape 852"/>
        <p:cNvGrpSpPr/>
        <p:nvPr/>
      </p:nvGrpSpPr>
      <p:grpSpPr>
        <a:xfrm>
          <a:off x="0" y="0"/>
          <a:ext cx="0" cy="0"/>
          <a:chOff x="0" y="0"/>
          <a:chExt cx="0" cy="0"/>
        </a:xfrm>
      </p:grpSpPr>
      <p:sp>
        <p:nvSpPr>
          <p:cNvPr id="853" name="Google Shape;853;p58"/>
          <p:cNvSpPr txBox="1">
            <a:spLocks noGrp="1"/>
          </p:cNvSpPr>
          <p:nvPr>
            <p:ph type="body" idx="1"/>
          </p:nvPr>
        </p:nvSpPr>
        <p:spPr>
          <a:xfrm>
            <a:off x="353700"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854" name="Google Shape;854;p58"/>
          <p:cNvSpPr txBox="1">
            <a:spLocks noGrp="1"/>
          </p:cNvSpPr>
          <p:nvPr>
            <p:ph type="body" idx="2"/>
          </p:nvPr>
        </p:nvSpPr>
        <p:spPr>
          <a:xfrm>
            <a:off x="3195425" y="3559700"/>
            <a:ext cx="2746200" cy="1149600"/>
          </a:xfrm>
          <a:prstGeom prst="rect">
            <a:avLst/>
          </a:prstGeom>
        </p:spPr>
        <p:txBody>
          <a:bodyPr spcFirstLastPara="1" wrap="square" lIns="182875"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855" name="Google Shape;855;p58"/>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856" name="Google Shape;856;p5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857" name="Google Shape;857;p58"/>
          <p:cNvGrpSpPr/>
          <p:nvPr/>
        </p:nvGrpSpPr>
        <p:grpSpPr>
          <a:xfrm>
            <a:off x="7450383" y="4824188"/>
            <a:ext cx="1341136" cy="199095"/>
            <a:chOff x="7452900" y="4873450"/>
            <a:chExt cx="1333800" cy="150000"/>
          </a:xfrm>
        </p:grpSpPr>
        <p:cxnSp>
          <p:nvCxnSpPr>
            <p:cNvPr id="858" name="Google Shape;858;p5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59" name="Google Shape;859;p5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60" name="Google Shape;860;p58"/>
          <p:cNvGrpSpPr/>
          <p:nvPr/>
        </p:nvGrpSpPr>
        <p:grpSpPr>
          <a:xfrm>
            <a:off x="1773929" y="4824397"/>
            <a:ext cx="5585320" cy="193219"/>
            <a:chOff x="1743563" y="4873752"/>
            <a:chExt cx="5619600" cy="145573"/>
          </a:xfrm>
        </p:grpSpPr>
        <p:cxnSp>
          <p:nvCxnSpPr>
            <p:cNvPr id="861" name="Google Shape;861;p5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62" name="Google Shape;862;p5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63" name="Google Shape;863;p58"/>
          <p:cNvGrpSpPr/>
          <p:nvPr/>
        </p:nvGrpSpPr>
        <p:grpSpPr>
          <a:xfrm>
            <a:off x="353700" y="4824497"/>
            <a:ext cx="1328830" cy="193219"/>
            <a:chOff x="353700" y="4873752"/>
            <a:chExt cx="1298700" cy="145573"/>
          </a:xfrm>
        </p:grpSpPr>
        <p:cxnSp>
          <p:nvCxnSpPr>
            <p:cNvPr id="864" name="Google Shape;864;p5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65" name="Google Shape;865;p5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66" name="Google Shape;866;p58"/>
          <p:cNvGrpSpPr/>
          <p:nvPr/>
        </p:nvGrpSpPr>
        <p:grpSpPr>
          <a:xfrm>
            <a:off x="434220" y="4896233"/>
            <a:ext cx="711190" cy="103003"/>
            <a:chOff x="239050" y="2332750"/>
            <a:chExt cx="7104800" cy="1029000"/>
          </a:xfrm>
        </p:grpSpPr>
        <p:sp>
          <p:nvSpPr>
            <p:cNvPr id="867" name="Google Shape;867;p5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8" name="Google Shape;868;p5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resenters – 1">
  <p:cSld name="TITLE_AND_BODY_1_1_1_1">
    <p:bg>
      <p:bgPr>
        <a:solidFill>
          <a:srgbClr val="FFFFFF"/>
        </a:solidFill>
        <a:effectLst/>
      </p:bgPr>
    </p:bg>
    <p:spTree>
      <p:nvGrpSpPr>
        <p:cNvPr id="1" name="Shape 869"/>
        <p:cNvGrpSpPr/>
        <p:nvPr/>
      </p:nvGrpSpPr>
      <p:grpSpPr>
        <a:xfrm>
          <a:off x="0" y="0"/>
          <a:ext cx="0" cy="0"/>
          <a:chOff x="0" y="0"/>
          <a:chExt cx="0" cy="0"/>
        </a:xfrm>
      </p:grpSpPr>
      <p:sp>
        <p:nvSpPr>
          <p:cNvPr id="870" name="Google Shape;870;p59"/>
          <p:cNvSpPr txBox="1">
            <a:spLocks noGrp="1"/>
          </p:cNvSpPr>
          <p:nvPr>
            <p:ph type="body" idx="1"/>
          </p:nvPr>
        </p:nvSpPr>
        <p:spPr>
          <a:xfrm>
            <a:off x="361375" y="1310700"/>
            <a:ext cx="4147500" cy="2522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871" name="Google Shape;871;p59"/>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872" name="Google Shape;872;p5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873" name="Google Shape;873;p59"/>
          <p:cNvGrpSpPr/>
          <p:nvPr/>
        </p:nvGrpSpPr>
        <p:grpSpPr>
          <a:xfrm>
            <a:off x="7450383" y="4824188"/>
            <a:ext cx="1341136" cy="199095"/>
            <a:chOff x="7452900" y="4873450"/>
            <a:chExt cx="1333800" cy="150000"/>
          </a:xfrm>
        </p:grpSpPr>
        <p:cxnSp>
          <p:nvCxnSpPr>
            <p:cNvPr id="874" name="Google Shape;874;p59"/>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75" name="Google Shape;875;p59"/>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76" name="Google Shape;876;p59"/>
          <p:cNvGrpSpPr/>
          <p:nvPr/>
        </p:nvGrpSpPr>
        <p:grpSpPr>
          <a:xfrm>
            <a:off x="1773929" y="4824397"/>
            <a:ext cx="5585320" cy="193219"/>
            <a:chOff x="1743563" y="4873752"/>
            <a:chExt cx="5619600" cy="145573"/>
          </a:xfrm>
        </p:grpSpPr>
        <p:cxnSp>
          <p:nvCxnSpPr>
            <p:cNvPr id="877" name="Google Shape;877;p59"/>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78" name="Google Shape;878;p59"/>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79" name="Google Shape;879;p59"/>
          <p:cNvGrpSpPr/>
          <p:nvPr/>
        </p:nvGrpSpPr>
        <p:grpSpPr>
          <a:xfrm>
            <a:off x="353700" y="4824497"/>
            <a:ext cx="1328830" cy="193219"/>
            <a:chOff x="353700" y="4873752"/>
            <a:chExt cx="1298700" cy="145573"/>
          </a:xfrm>
        </p:grpSpPr>
        <p:cxnSp>
          <p:nvCxnSpPr>
            <p:cNvPr id="880" name="Google Shape;880;p59"/>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81" name="Google Shape;881;p59"/>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82" name="Google Shape;882;p59"/>
          <p:cNvGrpSpPr/>
          <p:nvPr/>
        </p:nvGrpSpPr>
        <p:grpSpPr>
          <a:xfrm>
            <a:off x="434220" y="4896233"/>
            <a:ext cx="711190" cy="103003"/>
            <a:chOff x="239050" y="2332750"/>
            <a:chExt cx="7104800" cy="1029000"/>
          </a:xfrm>
        </p:grpSpPr>
        <p:sp>
          <p:nvSpPr>
            <p:cNvPr id="883" name="Google Shape;883;p5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4" name="Google Shape;884;p5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 – Callout (Light)">
  <p:cSld name="TITLE_AND_BODY_1_1_1_1_1">
    <p:bg>
      <p:bgPr>
        <a:solidFill>
          <a:schemeClr val="accent2"/>
        </a:solidFill>
        <a:effectLst/>
      </p:bgPr>
    </p:bg>
    <p:spTree>
      <p:nvGrpSpPr>
        <p:cNvPr id="1" name="Shape 885"/>
        <p:cNvGrpSpPr/>
        <p:nvPr/>
      </p:nvGrpSpPr>
      <p:grpSpPr>
        <a:xfrm>
          <a:off x="0" y="0"/>
          <a:ext cx="0" cy="0"/>
          <a:chOff x="0" y="0"/>
          <a:chExt cx="0" cy="0"/>
        </a:xfrm>
      </p:grpSpPr>
      <p:sp>
        <p:nvSpPr>
          <p:cNvPr id="886" name="Google Shape;886;p60"/>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000000"/>
              </a:buClr>
              <a:buSzPts val="2500"/>
              <a:buNone/>
              <a:defRPr sz="2500">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887" name="Google Shape;887;p6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888" name="Google Shape;888;p60"/>
          <p:cNvGrpSpPr/>
          <p:nvPr/>
        </p:nvGrpSpPr>
        <p:grpSpPr>
          <a:xfrm>
            <a:off x="7450383" y="4824188"/>
            <a:ext cx="1341136" cy="199095"/>
            <a:chOff x="7452900" y="4873450"/>
            <a:chExt cx="1333800" cy="150000"/>
          </a:xfrm>
        </p:grpSpPr>
        <p:cxnSp>
          <p:nvCxnSpPr>
            <p:cNvPr id="889" name="Google Shape;889;p6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90" name="Google Shape;890;p6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91" name="Google Shape;891;p60"/>
          <p:cNvGrpSpPr/>
          <p:nvPr/>
        </p:nvGrpSpPr>
        <p:grpSpPr>
          <a:xfrm>
            <a:off x="1773929" y="4824397"/>
            <a:ext cx="5585320" cy="193219"/>
            <a:chOff x="1743563" y="4873752"/>
            <a:chExt cx="5619600" cy="145573"/>
          </a:xfrm>
        </p:grpSpPr>
        <p:cxnSp>
          <p:nvCxnSpPr>
            <p:cNvPr id="892" name="Google Shape;892;p6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93" name="Google Shape;893;p6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94" name="Google Shape;894;p60"/>
          <p:cNvGrpSpPr/>
          <p:nvPr/>
        </p:nvGrpSpPr>
        <p:grpSpPr>
          <a:xfrm>
            <a:off x="353700" y="4824497"/>
            <a:ext cx="1328830" cy="193219"/>
            <a:chOff x="353700" y="4873752"/>
            <a:chExt cx="1298700" cy="145573"/>
          </a:xfrm>
        </p:grpSpPr>
        <p:cxnSp>
          <p:nvCxnSpPr>
            <p:cNvPr id="895" name="Google Shape;895;p6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96" name="Google Shape;896;p6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97" name="Google Shape;897;p60"/>
          <p:cNvGrpSpPr/>
          <p:nvPr/>
        </p:nvGrpSpPr>
        <p:grpSpPr>
          <a:xfrm>
            <a:off x="434220" y="4896233"/>
            <a:ext cx="711190" cy="103003"/>
            <a:chOff x="239050" y="2332750"/>
            <a:chExt cx="7104800" cy="1029000"/>
          </a:xfrm>
        </p:grpSpPr>
        <p:sp>
          <p:nvSpPr>
            <p:cNvPr id="898" name="Google Shape;898;p6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9" name="Google Shape;899;p6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 Callout (Dark)">
  <p:cSld name="TITLE_AND_BODY_1_1_1_1_1_2">
    <p:bg>
      <p:bgPr>
        <a:solidFill>
          <a:schemeClr val="lt2"/>
        </a:solidFill>
        <a:effectLst/>
      </p:bgPr>
    </p:bg>
    <p:spTree>
      <p:nvGrpSpPr>
        <p:cNvPr id="1" name="Shape 900"/>
        <p:cNvGrpSpPr/>
        <p:nvPr/>
      </p:nvGrpSpPr>
      <p:grpSpPr>
        <a:xfrm>
          <a:off x="0" y="0"/>
          <a:ext cx="0" cy="0"/>
          <a:chOff x="0" y="0"/>
          <a:chExt cx="0" cy="0"/>
        </a:xfrm>
      </p:grpSpPr>
      <p:sp>
        <p:nvSpPr>
          <p:cNvPr id="901" name="Google Shape;901;p61"/>
          <p:cNvSpPr txBox="1">
            <a:spLocks noGrp="1"/>
          </p:cNvSpPr>
          <p:nvPr>
            <p:ph type="title"/>
          </p:nvPr>
        </p:nvSpPr>
        <p:spPr>
          <a:xfrm>
            <a:off x="353700" y="310896"/>
            <a:ext cx="7005600" cy="3849600"/>
          </a:xfrm>
          <a:prstGeom prst="rect">
            <a:avLst/>
          </a:prstGeom>
        </p:spPr>
        <p:txBody>
          <a:bodyPr spcFirstLastPara="1" wrap="square" lIns="0" tIns="45700" rIns="0" bIns="0" anchor="t" anchorCtr="0">
            <a:noAutofit/>
          </a:bodyPr>
          <a:lstStyle>
            <a:lvl1pPr lvl="0" rtl="0">
              <a:spcBef>
                <a:spcPts val="0"/>
              </a:spcBef>
              <a:spcAft>
                <a:spcPts val="0"/>
              </a:spcAft>
              <a:buClr>
                <a:srgbClr val="FFFFFF"/>
              </a:buClr>
              <a:buSzPts val="2500"/>
              <a:buNone/>
              <a:defRPr sz="25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902" name="Google Shape;902;p6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903" name="Google Shape;903;p61"/>
          <p:cNvGrpSpPr/>
          <p:nvPr/>
        </p:nvGrpSpPr>
        <p:grpSpPr>
          <a:xfrm>
            <a:off x="7450383" y="4824188"/>
            <a:ext cx="1341136" cy="199095"/>
            <a:chOff x="7452900" y="4873450"/>
            <a:chExt cx="1333800" cy="150000"/>
          </a:xfrm>
        </p:grpSpPr>
        <p:cxnSp>
          <p:nvCxnSpPr>
            <p:cNvPr id="904" name="Google Shape;904;p61"/>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05" name="Google Shape;905;p61"/>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06" name="Google Shape;906;p61"/>
          <p:cNvGrpSpPr/>
          <p:nvPr/>
        </p:nvGrpSpPr>
        <p:grpSpPr>
          <a:xfrm>
            <a:off x="1773929" y="4824397"/>
            <a:ext cx="5585320" cy="193219"/>
            <a:chOff x="1743563" y="4873752"/>
            <a:chExt cx="5619600" cy="145573"/>
          </a:xfrm>
        </p:grpSpPr>
        <p:cxnSp>
          <p:nvCxnSpPr>
            <p:cNvPr id="907" name="Google Shape;907;p61"/>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08" name="Google Shape;908;p61"/>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09" name="Google Shape;909;p61"/>
          <p:cNvGrpSpPr/>
          <p:nvPr/>
        </p:nvGrpSpPr>
        <p:grpSpPr>
          <a:xfrm>
            <a:off x="353700" y="4824497"/>
            <a:ext cx="1328830" cy="193219"/>
            <a:chOff x="353700" y="4873752"/>
            <a:chExt cx="1298700" cy="145573"/>
          </a:xfrm>
        </p:grpSpPr>
        <p:cxnSp>
          <p:nvCxnSpPr>
            <p:cNvPr id="910" name="Google Shape;910;p61"/>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11" name="Google Shape;911;p61"/>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912" name="Google Shape;912;p61"/>
          <p:cNvGrpSpPr/>
          <p:nvPr/>
        </p:nvGrpSpPr>
        <p:grpSpPr>
          <a:xfrm>
            <a:off x="434220" y="4896233"/>
            <a:ext cx="711190" cy="103003"/>
            <a:chOff x="239050" y="2332750"/>
            <a:chExt cx="7104800" cy="1029000"/>
          </a:xfrm>
        </p:grpSpPr>
        <p:sp>
          <p:nvSpPr>
            <p:cNvPr id="913" name="Google Shape;913;p6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4" name="Google Shape;914;p6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xt – 1 col">
  <p:cSld name="TITLE_AND_BODY_1_1_1_1_1_1">
    <p:bg>
      <p:bgPr>
        <a:solidFill>
          <a:srgbClr val="FFFFFF"/>
        </a:solidFill>
        <a:effectLst/>
      </p:bgPr>
    </p:bg>
    <p:spTree>
      <p:nvGrpSpPr>
        <p:cNvPr id="1" name="Shape 915"/>
        <p:cNvGrpSpPr/>
        <p:nvPr/>
      </p:nvGrpSpPr>
      <p:grpSpPr>
        <a:xfrm>
          <a:off x="0" y="0"/>
          <a:ext cx="0" cy="0"/>
          <a:chOff x="0" y="0"/>
          <a:chExt cx="0" cy="0"/>
        </a:xfrm>
      </p:grpSpPr>
      <p:sp>
        <p:nvSpPr>
          <p:cNvPr id="916" name="Google Shape;916;p62"/>
          <p:cNvSpPr txBox="1">
            <a:spLocks noGrp="1"/>
          </p:cNvSpPr>
          <p:nvPr>
            <p:ph type="body" idx="1"/>
          </p:nvPr>
        </p:nvSpPr>
        <p:spPr>
          <a:xfrm>
            <a:off x="353700" y="1028550"/>
            <a:ext cx="55854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917" name="Google Shape;917;p62"/>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918" name="Google Shape;918;p6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919" name="Google Shape;919;p62"/>
          <p:cNvGrpSpPr/>
          <p:nvPr/>
        </p:nvGrpSpPr>
        <p:grpSpPr>
          <a:xfrm>
            <a:off x="7450383" y="4824188"/>
            <a:ext cx="1341136" cy="199095"/>
            <a:chOff x="7452900" y="4873450"/>
            <a:chExt cx="1333800" cy="150000"/>
          </a:xfrm>
        </p:grpSpPr>
        <p:cxnSp>
          <p:nvCxnSpPr>
            <p:cNvPr id="920" name="Google Shape;920;p62"/>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21" name="Google Shape;921;p62"/>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22" name="Google Shape;922;p62"/>
          <p:cNvGrpSpPr/>
          <p:nvPr/>
        </p:nvGrpSpPr>
        <p:grpSpPr>
          <a:xfrm>
            <a:off x="1773929" y="4824397"/>
            <a:ext cx="5585320" cy="193219"/>
            <a:chOff x="1743563" y="4873752"/>
            <a:chExt cx="5619600" cy="145573"/>
          </a:xfrm>
        </p:grpSpPr>
        <p:cxnSp>
          <p:nvCxnSpPr>
            <p:cNvPr id="923" name="Google Shape;923;p62"/>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24" name="Google Shape;924;p62"/>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25" name="Google Shape;925;p62"/>
          <p:cNvGrpSpPr/>
          <p:nvPr/>
        </p:nvGrpSpPr>
        <p:grpSpPr>
          <a:xfrm>
            <a:off x="353700" y="4824497"/>
            <a:ext cx="1328830" cy="193219"/>
            <a:chOff x="353700" y="4873752"/>
            <a:chExt cx="1298700" cy="145573"/>
          </a:xfrm>
        </p:grpSpPr>
        <p:cxnSp>
          <p:nvCxnSpPr>
            <p:cNvPr id="926" name="Google Shape;926;p62"/>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27" name="Google Shape;927;p62"/>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928" name="Google Shape;928;p62"/>
          <p:cNvGrpSpPr/>
          <p:nvPr/>
        </p:nvGrpSpPr>
        <p:grpSpPr>
          <a:xfrm>
            <a:off x="434220" y="4896233"/>
            <a:ext cx="711190" cy="103003"/>
            <a:chOff x="239050" y="2332750"/>
            <a:chExt cx="7104800" cy="1029000"/>
          </a:xfrm>
        </p:grpSpPr>
        <p:sp>
          <p:nvSpPr>
            <p:cNvPr id="929" name="Google Shape;929;p6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0" name="Google Shape;930;p6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Image (Light)">
  <p:cSld name="SECTION_HEADER_1_1_1">
    <p:bg>
      <p:bgPr>
        <a:solidFill>
          <a:schemeClr val="accent2"/>
        </a:solidFill>
        <a:effectLst/>
      </p:bgPr>
    </p:bg>
    <p:spTree>
      <p:nvGrpSpPr>
        <p:cNvPr id="1" name="Shape 75"/>
        <p:cNvGrpSpPr/>
        <p:nvPr/>
      </p:nvGrpSpPr>
      <p:grpSpPr>
        <a:xfrm>
          <a:off x="0" y="0"/>
          <a:ext cx="0" cy="0"/>
          <a:chOff x="0" y="0"/>
          <a:chExt cx="0" cy="0"/>
        </a:xfrm>
      </p:grpSpPr>
      <p:sp>
        <p:nvSpPr>
          <p:cNvPr id="76" name="Google Shape;76;p7"/>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000000"/>
              </a:buClr>
              <a:buSzPts val="3500"/>
              <a:buNone/>
              <a:defRPr sz="3500">
                <a:solidFill>
                  <a:srgbClr val="000000"/>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7" name="Google Shape;77;p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78" name="Google Shape;78;p7"/>
          <p:cNvGrpSpPr/>
          <p:nvPr/>
        </p:nvGrpSpPr>
        <p:grpSpPr>
          <a:xfrm>
            <a:off x="7450383" y="4824188"/>
            <a:ext cx="1341136" cy="199095"/>
            <a:chOff x="7452900" y="4873450"/>
            <a:chExt cx="1333800" cy="150000"/>
          </a:xfrm>
        </p:grpSpPr>
        <p:cxnSp>
          <p:nvCxnSpPr>
            <p:cNvPr id="79" name="Google Shape;79;p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80" name="Google Shape;80;p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81" name="Google Shape;81;p7"/>
          <p:cNvGrpSpPr/>
          <p:nvPr/>
        </p:nvGrpSpPr>
        <p:grpSpPr>
          <a:xfrm>
            <a:off x="1773929" y="4824397"/>
            <a:ext cx="5585320" cy="193219"/>
            <a:chOff x="1743563" y="4873752"/>
            <a:chExt cx="5619600" cy="145573"/>
          </a:xfrm>
        </p:grpSpPr>
        <p:cxnSp>
          <p:nvCxnSpPr>
            <p:cNvPr id="82" name="Google Shape;82;p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3" name="Google Shape;83;p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84" name="Google Shape;84;p7"/>
          <p:cNvGrpSpPr/>
          <p:nvPr/>
        </p:nvGrpSpPr>
        <p:grpSpPr>
          <a:xfrm>
            <a:off x="353700" y="4824497"/>
            <a:ext cx="1328830" cy="193219"/>
            <a:chOff x="353700" y="4873752"/>
            <a:chExt cx="1298700" cy="145573"/>
          </a:xfrm>
        </p:grpSpPr>
        <p:cxnSp>
          <p:nvCxnSpPr>
            <p:cNvPr id="85" name="Google Shape;85;p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86" name="Google Shape;86;p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87" name="Google Shape;87;p7"/>
          <p:cNvGrpSpPr/>
          <p:nvPr/>
        </p:nvGrpSpPr>
        <p:grpSpPr>
          <a:xfrm>
            <a:off x="434220" y="4896233"/>
            <a:ext cx="711190" cy="103003"/>
            <a:chOff x="239050" y="2332750"/>
            <a:chExt cx="7104800" cy="1029000"/>
          </a:xfrm>
        </p:grpSpPr>
        <p:sp>
          <p:nvSpPr>
            <p:cNvPr id="88" name="Google Shape;88;p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 name="Google Shape;89;p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xt – 2 col">
  <p:cSld name="TITLE_AND_BODY_1_1_1_1_1_1_1">
    <p:bg>
      <p:bgPr>
        <a:solidFill>
          <a:srgbClr val="FFFFFF"/>
        </a:solidFill>
        <a:effectLst/>
      </p:bgPr>
    </p:bg>
    <p:spTree>
      <p:nvGrpSpPr>
        <p:cNvPr id="1" name="Shape 931"/>
        <p:cNvGrpSpPr/>
        <p:nvPr/>
      </p:nvGrpSpPr>
      <p:grpSpPr>
        <a:xfrm>
          <a:off x="0" y="0"/>
          <a:ext cx="0" cy="0"/>
          <a:chOff x="0" y="0"/>
          <a:chExt cx="0" cy="0"/>
        </a:xfrm>
      </p:grpSpPr>
      <p:sp>
        <p:nvSpPr>
          <p:cNvPr id="932" name="Google Shape;932;p63"/>
          <p:cNvSpPr txBox="1">
            <a:spLocks noGrp="1"/>
          </p:cNvSpPr>
          <p:nvPr>
            <p:ph type="body" idx="1"/>
          </p:nvPr>
        </p:nvSpPr>
        <p:spPr>
          <a:xfrm>
            <a:off x="353700" y="1028700"/>
            <a:ext cx="34503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933" name="Google Shape;933;p63"/>
          <p:cNvSpPr txBox="1">
            <a:spLocks noGrp="1"/>
          </p:cNvSpPr>
          <p:nvPr>
            <p:ph type="body" idx="2"/>
          </p:nvPr>
        </p:nvSpPr>
        <p:spPr>
          <a:xfrm>
            <a:off x="4608575" y="1028700"/>
            <a:ext cx="3463800" cy="31197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Font typeface="Inter"/>
              <a:buChar char="●"/>
              <a:defRPr sz="1600">
                <a:latin typeface="Inter"/>
                <a:ea typeface="Inter"/>
                <a:cs typeface="Inter"/>
                <a:sym typeface="Inter"/>
              </a:defRPr>
            </a:lvl1pPr>
            <a:lvl2pPr marL="914400" lvl="1" indent="-330200" rtl="0">
              <a:spcBef>
                <a:spcPts val="1600"/>
              </a:spcBef>
              <a:spcAft>
                <a:spcPts val="0"/>
              </a:spcAft>
              <a:buSzPts val="1600"/>
              <a:buFont typeface="Inter"/>
              <a:buChar char="○"/>
              <a:defRPr sz="1600">
                <a:latin typeface="Inter"/>
                <a:ea typeface="Inter"/>
                <a:cs typeface="Inter"/>
                <a:sym typeface="Inter"/>
              </a:defRPr>
            </a:lvl2pPr>
            <a:lvl3pPr marL="1371600" lvl="2" indent="-330200" rtl="0">
              <a:spcBef>
                <a:spcPts val="1600"/>
              </a:spcBef>
              <a:spcAft>
                <a:spcPts val="0"/>
              </a:spcAft>
              <a:buSzPts val="1600"/>
              <a:buFont typeface="Inter"/>
              <a:buChar char="■"/>
              <a:defRPr sz="1600">
                <a:latin typeface="Inter"/>
                <a:ea typeface="Inter"/>
                <a:cs typeface="Inter"/>
                <a:sym typeface="Inter"/>
              </a:defRPr>
            </a:lvl3pPr>
            <a:lvl4pPr marL="1828800" lvl="3" indent="-330200" rtl="0">
              <a:spcBef>
                <a:spcPts val="1600"/>
              </a:spcBef>
              <a:spcAft>
                <a:spcPts val="0"/>
              </a:spcAft>
              <a:buSzPts val="1600"/>
              <a:buFont typeface="Inter"/>
              <a:buChar char="●"/>
              <a:defRPr sz="1600">
                <a:latin typeface="Inter"/>
                <a:ea typeface="Inter"/>
                <a:cs typeface="Inter"/>
                <a:sym typeface="Inter"/>
              </a:defRPr>
            </a:lvl4pPr>
            <a:lvl5pPr marL="2286000" lvl="4" indent="-330200" rtl="0">
              <a:spcBef>
                <a:spcPts val="1600"/>
              </a:spcBef>
              <a:spcAft>
                <a:spcPts val="0"/>
              </a:spcAft>
              <a:buSzPts val="1600"/>
              <a:buFont typeface="Inter"/>
              <a:buChar char="○"/>
              <a:defRPr sz="1600">
                <a:latin typeface="Inter"/>
                <a:ea typeface="Inter"/>
                <a:cs typeface="Inter"/>
                <a:sym typeface="Inter"/>
              </a:defRPr>
            </a:lvl5pPr>
            <a:lvl6pPr marL="2743200" lvl="5" indent="-330200" rtl="0">
              <a:spcBef>
                <a:spcPts val="1600"/>
              </a:spcBef>
              <a:spcAft>
                <a:spcPts val="0"/>
              </a:spcAft>
              <a:buSzPts val="1600"/>
              <a:buFont typeface="Inter"/>
              <a:buChar char="■"/>
              <a:defRPr sz="1600">
                <a:latin typeface="Inter"/>
                <a:ea typeface="Inter"/>
                <a:cs typeface="Inter"/>
                <a:sym typeface="Inter"/>
              </a:defRPr>
            </a:lvl6pPr>
            <a:lvl7pPr marL="3200400" lvl="6" indent="-330200" rtl="0">
              <a:spcBef>
                <a:spcPts val="1600"/>
              </a:spcBef>
              <a:spcAft>
                <a:spcPts val="0"/>
              </a:spcAft>
              <a:buSzPts val="1600"/>
              <a:buFont typeface="Inter"/>
              <a:buChar char="●"/>
              <a:defRPr sz="1600">
                <a:latin typeface="Inter"/>
                <a:ea typeface="Inter"/>
                <a:cs typeface="Inter"/>
                <a:sym typeface="Inter"/>
              </a:defRPr>
            </a:lvl7pPr>
            <a:lvl8pPr marL="3657600" lvl="7" indent="-330200" rtl="0">
              <a:spcBef>
                <a:spcPts val="1600"/>
              </a:spcBef>
              <a:spcAft>
                <a:spcPts val="0"/>
              </a:spcAft>
              <a:buSzPts val="1600"/>
              <a:buFont typeface="Inter"/>
              <a:buChar char="○"/>
              <a:defRPr sz="1600">
                <a:latin typeface="Inter"/>
                <a:ea typeface="Inter"/>
                <a:cs typeface="Inter"/>
                <a:sym typeface="Inter"/>
              </a:defRPr>
            </a:lvl8pPr>
            <a:lvl9pPr marL="4114800" lvl="8" indent="-330200" rtl="0">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934" name="Google Shape;934;p6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935" name="Google Shape;935;p63"/>
          <p:cNvGrpSpPr/>
          <p:nvPr/>
        </p:nvGrpSpPr>
        <p:grpSpPr>
          <a:xfrm>
            <a:off x="7450383" y="4824188"/>
            <a:ext cx="1341136" cy="199095"/>
            <a:chOff x="7452900" y="4873450"/>
            <a:chExt cx="1333800" cy="150000"/>
          </a:xfrm>
        </p:grpSpPr>
        <p:cxnSp>
          <p:nvCxnSpPr>
            <p:cNvPr id="936" name="Google Shape;936;p63"/>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37" name="Google Shape;937;p63"/>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38" name="Google Shape;938;p63"/>
          <p:cNvGrpSpPr/>
          <p:nvPr/>
        </p:nvGrpSpPr>
        <p:grpSpPr>
          <a:xfrm>
            <a:off x="1773929" y="4824397"/>
            <a:ext cx="5585320" cy="193219"/>
            <a:chOff x="1743563" y="4873752"/>
            <a:chExt cx="5619600" cy="145573"/>
          </a:xfrm>
        </p:grpSpPr>
        <p:cxnSp>
          <p:nvCxnSpPr>
            <p:cNvPr id="939" name="Google Shape;939;p63"/>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40" name="Google Shape;940;p63"/>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41" name="Google Shape;941;p63"/>
          <p:cNvGrpSpPr/>
          <p:nvPr/>
        </p:nvGrpSpPr>
        <p:grpSpPr>
          <a:xfrm>
            <a:off x="353700" y="4824497"/>
            <a:ext cx="1328830" cy="193219"/>
            <a:chOff x="353700" y="4873752"/>
            <a:chExt cx="1298700" cy="145573"/>
          </a:xfrm>
        </p:grpSpPr>
        <p:cxnSp>
          <p:nvCxnSpPr>
            <p:cNvPr id="942" name="Google Shape;942;p63"/>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43" name="Google Shape;943;p63"/>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944" name="Google Shape;944;p63"/>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945" name="Google Shape;945;p63"/>
          <p:cNvGrpSpPr/>
          <p:nvPr/>
        </p:nvGrpSpPr>
        <p:grpSpPr>
          <a:xfrm>
            <a:off x="434220" y="4896233"/>
            <a:ext cx="711190" cy="103003"/>
            <a:chOff x="239050" y="2332750"/>
            <a:chExt cx="7104800" cy="1029000"/>
          </a:xfrm>
        </p:grpSpPr>
        <p:sp>
          <p:nvSpPr>
            <p:cNvPr id="946" name="Google Shape;946;p6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7" name="Google Shape;947;p6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xt – 3 col">
  <p:cSld name="TITLE_AND_BODY_1_1_1_1_1_1_1_1">
    <p:bg>
      <p:bgPr>
        <a:solidFill>
          <a:srgbClr val="FFFFFF"/>
        </a:solidFill>
        <a:effectLst/>
      </p:bgPr>
    </p:bg>
    <p:spTree>
      <p:nvGrpSpPr>
        <p:cNvPr id="1" name="Shape 948"/>
        <p:cNvGrpSpPr/>
        <p:nvPr/>
      </p:nvGrpSpPr>
      <p:grpSpPr>
        <a:xfrm>
          <a:off x="0" y="0"/>
          <a:ext cx="0" cy="0"/>
          <a:chOff x="0" y="0"/>
          <a:chExt cx="0" cy="0"/>
        </a:xfrm>
      </p:grpSpPr>
      <p:sp>
        <p:nvSpPr>
          <p:cNvPr id="949" name="Google Shape;949;p64"/>
          <p:cNvSpPr txBox="1">
            <a:spLocks noGrp="1"/>
          </p:cNvSpPr>
          <p:nvPr>
            <p:ph type="body" idx="1"/>
          </p:nvPr>
        </p:nvSpPr>
        <p:spPr>
          <a:xfrm>
            <a:off x="3537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50" name="Google Shape;950;p64"/>
          <p:cNvSpPr txBox="1">
            <a:spLocks noGrp="1"/>
          </p:cNvSpPr>
          <p:nvPr>
            <p:ph type="body" idx="2"/>
          </p:nvPr>
        </p:nvSpPr>
        <p:spPr>
          <a:xfrm>
            <a:off x="3198900" y="1309525"/>
            <a:ext cx="2746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51" name="Google Shape;951;p64"/>
          <p:cNvSpPr txBox="1">
            <a:spLocks noGrp="1"/>
          </p:cNvSpPr>
          <p:nvPr>
            <p:ph type="body" idx="3"/>
          </p:nvPr>
        </p:nvSpPr>
        <p:spPr>
          <a:xfrm>
            <a:off x="6033200" y="1309525"/>
            <a:ext cx="2758200" cy="3119700"/>
          </a:xfrm>
          <a:prstGeom prst="rect">
            <a:avLst/>
          </a:prstGeom>
        </p:spPr>
        <p:txBody>
          <a:bodyPr spcFirstLastPara="1" wrap="square" lIns="0" tIns="0" rIns="365750" bIns="0"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17500" rtl="0">
              <a:spcBef>
                <a:spcPts val="1600"/>
              </a:spcBef>
              <a:spcAft>
                <a:spcPts val="0"/>
              </a:spcAft>
              <a:buSzPts val="1400"/>
              <a:buFont typeface="Inter"/>
              <a:buChar char="○"/>
              <a:defRPr>
                <a:latin typeface="Inter"/>
                <a:ea typeface="Inter"/>
                <a:cs typeface="Inter"/>
                <a:sym typeface="Inter"/>
              </a:defRPr>
            </a:lvl2pPr>
            <a:lvl3pPr marL="1371600" lvl="2" indent="-317500" rtl="0">
              <a:spcBef>
                <a:spcPts val="1600"/>
              </a:spcBef>
              <a:spcAft>
                <a:spcPts val="0"/>
              </a:spcAft>
              <a:buSzPts val="1400"/>
              <a:buFont typeface="Inter"/>
              <a:buChar char="■"/>
              <a:defRPr>
                <a:latin typeface="Inter"/>
                <a:ea typeface="Inter"/>
                <a:cs typeface="Inter"/>
                <a:sym typeface="Inter"/>
              </a:defRPr>
            </a:lvl3pPr>
            <a:lvl4pPr marL="1828800" lvl="3" indent="-317500" rtl="0">
              <a:spcBef>
                <a:spcPts val="1600"/>
              </a:spcBef>
              <a:spcAft>
                <a:spcPts val="0"/>
              </a:spcAft>
              <a:buSzPts val="1400"/>
              <a:buFont typeface="Inter"/>
              <a:buChar char="●"/>
              <a:defRPr>
                <a:latin typeface="Inter"/>
                <a:ea typeface="Inter"/>
                <a:cs typeface="Inter"/>
                <a:sym typeface="Inter"/>
              </a:defRPr>
            </a:lvl4pPr>
            <a:lvl5pPr marL="2286000" lvl="4" indent="-317500" rtl="0">
              <a:spcBef>
                <a:spcPts val="1600"/>
              </a:spcBef>
              <a:spcAft>
                <a:spcPts val="0"/>
              </a:spcAft>
              <a:buSzPts val="1400"/>
              <a:buFont typeface="Inter"/>
              <a:buChar char="○"/>
              <a:defRPr>
                <a:latin typeface="Inter"/>
                <a:ea typeface="Inter"/>
                <a:cs typeface="Inter"/>
                <a:sym typeface="Inter"/>
              </a:defRPr>
            </a:lvl5pPr>
            <a:lvl6pPr marL="2743200" lvl="5" indent="-317500" rtl="0">
              <a:spcBef>
                <a:spcPts val="1600"/>
              </a:spcBef>
              <a:spcAft>
                <a:spcPts val="0"/>
              </a:spcAft>
              <a:buSzPts val="1400"/>
              <a:buFont typeface="Inter"/>
              <a:buChar char="■"/>
              <a:defRPr>
                <a:latin typeface="Inter"/>
                <a:ea typeface="Inter"/>
                <a:cs typeface="Inter"/>
                <a:sym typeface="Inter"/>
              </a:defRPr>
            </a:lvl6pPr>
            <a:lvl7pPr marL="3200400" lvl="6" indent="-317500" rtl="0">
              <a:spcBef>
                <a:spcPts val="1600"/>
              </a:spcBef>
              <a:spcAft>
                <a:spcPts val="0"/>
              </a:spcAft>
              <a:buSzPts val="1400"/>
              <a:buFont typeface="Inter"/>
              <a:buChar char="●"/>
              <a:defRPr>
                <a:latin typeface="Inter"/>
                <a:ea typeface="Inter"/>
                <a:cs typeface="Inter"/>
                <a:sym typeface="Inter"/>
              </a:defRPr>
            </a:lvl7pPr>
            <a:lvl8pPr marL="3657600" lvl="7" indent="-317500" rtl="0">
              <a:spcBef>
                <a:spcPts val="1600"/>
              </a:spcBef>
              <a:spcAft>
                <a:spcPts val="0"/>
              </a:spcAft>
              <a:buSzPts val="1400"/>
              <a:buFont typeface="Inter"/>
              <a:buChar char="○"/>
              <a:defRPr>
                <a:latin typeface="Inter"/>
                <a:ea typeface="Inter"/>
                <a:cs typeface="Inter"/>
                <a:sym typeface="Inter"/>
              </a:defRPr>
            </a:lvl8pPr>
            <a:lvl9pPr marL="4114800" lvl="8" indent="-317500" rtl="0">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52" name="Google Shape;952;p6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953" name="Google Shape;953;p64"/>
          <p:cNvGrpSpPr/>
          <p:nvPr/>
        </p:nvGrpSpPr>
        <p:grpSpPr>
          <a:xfrm>
            <a:off x="7450383" y="4824188"/>
            <a:ext cx="1341136" cy="199095"/>
            <a:chOff x="7452900" y="4873450"/>
            <a:chExt cx="1333800" cy="150000"/>
          </a:xfrm>
        </p:grpSpPr>
        <p:cxnSp>
          <p:nvCxnSpPr>
            <p:cNvPr id="954" name="Google Shape;954;p64"/>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55" name="Google Shape;955;p64"/>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56" name="Google Shape;956;p64"/>
          <p:cNvGrpSpPr/>
          <p:nvPr/>
        </p:nvGrpSpPr>
        <p:grpSpPr>
          <a:xfrm>
            <a:off x="1773929" y="4824397"/>
            <a:ext cx="5585320" cy="193219"/>
            <a:chOff x="1743563" y="4873752"/>
            <a:chExt cx="5619600" cy="145573"/>
          </a:xfrm>
        </p:grpSpPr>
        <p:cxnSp>
          <p:nvCxnSpPr>
            <p:cNvPr id="957" name="Google Shape;957;p64"/>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58" name="Google Shape;958;p64"/>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59" name="Google Shape;959;p64"/>
          <p:cNvGrpSpPr/>
          <p:nvPr/>
        </p:nvGrpSpPr>
        <p:grpSpPr>
          <a:xfrm>
            <a:off x="353700" y="4824497"/>
            <a:ext cx="1328830" cy="193219"/>
            <a:chOff x="353700" y="4873752"/>
            <a:chExt cx="1298700" cy="145573"/>
          </a:xfrm>
        </p:grpSpPr>
        <p:cxnSp>
          <p:nvCxnSpPr>
            <p:cNvPr id="960" name="Google Shape;960;p64"/>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61" name="Google Shape;961;p64"/>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962" name="Google Shape;962;p64"/>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grpSp>
        <p:nvGrpSpPr>
          <p:cNvPr id="963" name="Google Shape;963;p64"/>
          <p:cNvGrpSpPr/>
          <p:nvPr/>
        </p:nvGrpSpPr>
        <p:grpSpPr>
          <a:xfrm>
            <a:off x="434220" y="4896233"/>
            <a:ext cx="711190" cy="103003"/>
            <a:chOff x="239050" y="2332750"/>
            <a:chExt cx="7104800" cy="1029000"/>
          </a:xfrm>
        </p:grpSpPr>
        <p:sp>
          <p:nvSpPr>
            <p:cNvPr id="964" name="Google Shape;964;p6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5" name="Google Shape;965;p6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roduct – 2 col">
  <p:cSld name="TITLE_AND_BODY_1_1_1_1_1_1_1_1_1_1">
    <p:bg>
      <p:bgPr>
        <a:solidFill>
          <a:srgbClr val="FFFFFF"/>
        </a:solidFill>
        <a:effectLst/>
      </p:bgPr>
    </p:bg>
    <p:spTree>
      <p:nvGrpSpPr>
        <p:cNvPr id="1" name="Shape 966"/>
        <p:cNvGrpSpPr/>
        <p:nvPr/>
      </p:nvGrpSpPr>
      <p:grpSpPr>
        <a:xfrm>
          <a:off x="0" y="0"/>
          <a:ext cx="0" cy="0"/>
          <a:chOff x="0" y="0"/>
          <a:chExt cx="0" cy="0"/>
        </a:xfrm>
      </p:grpSpPr>
      <p:sp>
        <p:nvSpPr>
          <p:cNvPr id="967" name="Google Shape;967;p65"/>
          <p:cNvSpPr txBox="1">
            <a:spLocks noGrp="1"/>
          </p:cNvSpPr>
          <p:nvPr>
            <p:ph type="body" idx="1"/>
          </p:nvPr>
        </p:nvSpPr>
        <p:spPr>
          <a:xfrm>
            <a:off x="353700" y="1309525"/>
            <a:ext cx="4155300" cy="31197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Font typeface="Inter"/>
              <a:buChar char="●"/>
              <a:defRPr sz="12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968" name="Google Shape;968;p65"/>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969" name="Google Shape;969;p6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970" name="Google Shape;970;p65"/>
          <p:cNvGrpSpPr/>
          <p:nvPr/>
        </p:nvGrpSpPr>
        <p:grpSpPr>
          <a:xfrm>
            <a:off x="7450383" y="4824188"/>
            <a:ext cx="1341136" cy="199095"/>
            <a:chOff x="7452900" y="4873450"/>
            <a:chExt cx="1333800" cy="150000"/>
          </a:xfrm>
        </p:grpSpPr>
        <p:cxnSp>
          <p:nvCxnSpPr>
            <p:cNvPr id="971" name="Google Shape;971;p65"/>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72" name="Google Shape;972;p65"/>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73" name="Google Shape;973;p65"/>
          <p:cNvGrpSpPr/>
          <p:nvPr/>
        </p:nvGrpSpPr>
        <p:grpSpPr>
          <a:xfrm>
            <a:off x="1773929" y="4824397"/>
            <a:ext cx="5585320" cy="193219"/>
            <a:chOff x="1743563" y="4873752"/>
            <a:chExt cx="5619600" cy="145573"/>
          </a:xfrm>
        </p:grpSpPr>
        <p:cxnSp>
          <p:nvCxnSpPr>
            <p:cNvPr id="974" name="Google Shape;974;p65"/>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75" name="Google Shape;975;p65"/>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76" name="Google Shape;976;p65"/>
          <p:cNvGrpSpPr/>
          <p:nvPr/>
        </p:nvGrpSpPr>
        <p:grpSpPr>
          <a:xfrm>
            <a:off x="353700" y="4824497"/>
            <a:ext cx="1328830" cy="193219"/>
            <a:chOff x="353700" y="4873752"/>
            <a:chExt cx="1298700" cy="145573"/>
          </a:xfrm>
        </p:grpSpPr>
        <p:cxnSp>
          <p:nvCxnSpPr>
            <p:cNvPr id="977" name="Google Shape;977;p65"/>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78" name="Google Shape;978;p65"/>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979" name="Google Shape;979;p65"/>
          <p:cNvGrpSpPr/>
          <p:nvPr/>
        </p:nvGrpSpPr>
        <p:grpSpPr>
          <a:xfrm>
            <a:off x="434220" y="4896233"/>
            <a:ext cx="711190" cy="103003"/>
            <a:chOff x="239050" y="2332750"/>
            <a:chExt cx="7104800" cy="1029000"/>
          </a:xfrm>
        </p:grpSpPr>
        <p:sp>
          <p:nvSpPr>
            <p:cNvPr id="980" name="Google Shape;980;p6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1" name="Google Shape;981;p6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cons – 3 col">
  <p:cSld name="TITLE_AND_BODY_1_1_1_1_1_1_1_1_1_1_1">
    <p:bg>
      <p:bgPr>
        <a:solidFill>
          <a:srgbClr val="FFFFFF"/>
        </a:solidFill>
        <a:effectLst/>
      </p:bgPr>
    </p:bg>
    <p:spTree>
      <p:nvGrpSpPr>
        <p:cNvPr id="1" name="Shape 982"/>
        <p:cNvGrpSpPr/>
        <p:nvPr/>
      </p:nvGrpSpPr>
      <p:grpSpPr>
        <a:xfrm>
          <a:off x="0" y="0"/>
          <a:ext cx="0" cy="0"/>
          <a:chOff x="0" y="0"/>
          <a:chExt cx="0" cy="0"/>
        </a:xfrm>
      </p:grpSpPr>
      <p:sp>
        <p:nvSpPr>
          <p:cNvPr id="983" name="Google Shape;983;p66"/>
          <p:cNvSpPr txBox="1">
            <a:spLocks noGrp="1"/>
          </p:cNvSpPr>
          <p:nvPr>
            <p:ph type="body" idx="1"/>
          </p:nvPr>
        </p:nvSpPr>
        <p:spPr>
          <a:xfrm>
            <a:off x="3537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84" name="Google Shape;984;p66"/>
          <p:cNvSpPr txBox="1">
            <a:spLocks noGrp="1"/>
          </p:cNvSpPr>
          <p:nvPr>
            <p:ph type="body" idx="2"/>
          </p:nvPr>
        </p:nvSpPr>
        <p:spPr>
          <a:xfrm>
            <a:off x="31959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85" name="Google Shape;985;p66"/>
          <p:cNvSpPr txBox="1">
            <a:spLocks noGrp="1"/>
          </p:cNvSpPr>
          <p:nvPr>
            <p:ph type="body" idx="3"/>
          </p:nvPr>
        </p:nvSpPr>
        <p:spPr>
          <a:xfrm>
            <a:off x="6033200" y="3013875"/>
            <a:ext cx="2745900" cy="893700"/>
          </a:xfrm>
          <a:prstGeom prst="rect">
            <a:avLst/>
          </a:prstGeom>
        </p:spPr>
        <p:txBody>
          <a:bodyPr spcFirstLastPara="1" wrap="square" lIns="0" tIns="0" rIns="365750" bIns="0" anchor="t" anchorCtr="0">
            <a:noAutofit/>
          </a:bodyPr>
          <a:lstStyle>
            <a:lvl1pPr marL="457200" lvl="0" indent="-317500"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986" name="Google Shape;986;p6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987" name="Google Shape;987;p66"/>
          <p:cNvGrpSpPr/>
          <p:nvPr/>
        </p:nvGrpSpPr>
        <p:grpSpPr>
          <a:xfrm>
            <a:off x="7450383" y="4824188"/>
            <a:ext cx="1341136" cy="199095"/>
            <a:chOff x="7452900" y="4873450"/>
            <a:chExt cx="1333800" cy="150000"/>
          </a:xfrm>
        </p:grpSpPr>
        <p:cxnSp>
          <p:nvCxnSpPr>
            <p:cNvPr id="988" name="Google Shape;988;p66"/>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89" name="Google Shape;989;p66"/>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90" name="Google Shape;990;p66"/>
          <p:cNvGrpSpPr/>
          <p:nvPr/>
        </p:nvGrpSpPr>
        <p:grpSpPr>
          <a:xfrm>
            <a:off x="1773929" y="4824397"/>
            <a:ext cx="5585320" cy="193219"/>
            <a:chOff x="1743563" y="4873752"/>
            <a:chExt cx="5619600" cy="145573"/>
          </a:xfrm>
        </p:grpSpPr>
        <p:cxnSp>
          <p:nvCxnSpPr>
            <p:cNvPr id="991" name="Google Shape;991;p66"/>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92" name="Google Shape;992;p66"/>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93" name="Google Shape;993;p66"/>
          <p:cNvGrpSpPr/>
          <p:nvPr/>
        </p:nvGrpSpPr>
        <p:grpSpPr>
          <a:xfrm>
            <a:off x="353700" y="4824497"/>
            <a:ext cx="1328830" cy="193219"/>
            <a:chOff x="353700" y="4873752"/>
            <a:chExt cx="1298700" cy="145573"/>
          </a:xfrm>
        </p:grpSpPr>
        <p:cxnSp>
          <p:nvCxnSpPr>
            <p:cNvPr id="994" name="Google Shape;994;p66"/>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95" name="Google Shape;995;p66"/>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996" name="Google Shape;996;p66"/>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997" name="Google Shape;997;p66"/>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36B2"/>
              </a:solidFill>
            </a:endParaRPr>
          </a:p>
        </p:txBody>
      </p:sp>
      <p:sp>
        <p:nvSpPr>
          <p:cNvPr id="998" name="Google Shape;998;p66"/>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6"/>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66"/>
          <p:cNvGrpSpPr/>
          <p:nvPr/>
        </p:nvGrpSpPr>
        <p:grpSpPr>
          <a:xfrm>
            <a:off x="434220" y="4896233"/>
            <a:ext cx="711190" cy="103003"/>
            <a:chOff x="239050" y="2332750"/>
            <a:chExt cx="7104800" cy="1029000"/>
          </a:xfrm>
        </p:grpSpPr>
        <p:sp>
          <p:nvSpPr>
            <p:cNvPr id="1001" name="Google Shape;1001;p6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2" name="Google Shape;1002;p6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cons – 2 col">
  <p:cSld name="TITLE_AND_BODY_1_1_1_1_1_1_1_1_1_1_1_1">
    <p:bg>
      <p:bgPr>
        <a:solidFill>
          <a:srgbClr val="FFFFFF"/>
        </a:solidFill>
        <a:effectLst/>
      </p:bgPr>
    </p:bg>
    <p:spTree>
      <p:nvGrpSpPr>
        <p:cNvPr id="1" name="Shape 1003"/>
        <p:cNvGrpSpPr/>
        <p:nvPr/>
      </p:nvGrpSpPr>
      <p:grpSpPr>
        <a:xfrm>
          <a:off x="0" y="0"/>
          <a:ext cx="0" cy="0"/>
          <a:chOff x="0" y="0"/>
          <a:chExt cx="0" cy="0"/>
        </a:xfrm>
      </p:grpSpPr>
      <p:sp>
        <p:nvSpPr>
          <p:cNvPr id="1004" name="Google Shape;1004;p67"/>
          <p:cNvSpPr txBox="1">
            <a:spLocks noGrp="1"/>
          </p:cNvSpPr>
          <p:nvPr>
            <p:ph type="body" idx="1"/>
          </p:nvPr>
        </p:nvSpPr>
        <p:spPr>
          <a:xfrm>
            <a:off x="1612875" y="174962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005" name="Google Shape;1005;p67"/>
          <p:cNvSpPr txBox="1">
            <a:spLocks noGrp="1"/>
          </p:cNvSpPr>
          <p:nvPr>
            <p:ph type="body" idx="2"/>
          </p:nvPr>
        </p:nvSpPr>
        <p:spPr>
          <a:xfrm>
            <a:off x="5907225" y="174962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006" name="Google Shape;1006;p67"/>
          <p:cNvSpPr txBox="1">
            <a:spLocks noGrp="1"/>
          </p:cNvSpPr>
          <p:nvPr>
            <p:ph type="body" idx="3"/>
          </p:nvPr>
        </p:nvSpPr>
        <p:spPr>
          <a:xfrm>
            <a:off x="1612875" y="3113875"/>
            <a:ext cx="29043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007" name="Google Shape;1007;p67"/>
          <p:cNvSpPr txBox="1">
            <a:spLocks noGrp="1"/>
          </p:cNvSpPr>
          <p:nvPr>
            <p:ph type="body" idx="4"/>
          </p:nvPr>
        </p:nvSpPr>
        <p:spPr>
          <a:xfrm>
            <a:off x="5907225" y="3113875"/>
            <a:ext cx="2883000" cy="8937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008" name="Google Shape;1008;p6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1009" name="Google Shape;1009;p67"/>
          <p:cNvGrpSpPr/>
          <p:nvPr/>
        </p:nvGrpSpPr>
        <p:grpSpPr>
          <a:xfrm>
            <a:off x="7450383" y="4824188"/>
            <a:ext cx="1341136" cy="199095"/>
            <a:chOff x="7452900" y="4873450"/>
            <a:chExt cx="1333800" cy="150000"/>
          </a:xfrm>
        </p:grpSpPr>
        <p:cxnSp>
          <p:nvCxnSpPr>
            <p:cNvPr id="1010" name="Google Shape;1010;p67"/>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011" name="Google Shape;1011;p67"/>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012" name="Google Shape;1012;p67"/>
          <p:cNvGrpSpPr/>
          <p:nvPr/>
        </p:nvGrpSpPr>
        <p:grpSpPr>
          <a:xfrm>
            <a:off x="1773929" y="4824397"/>
            <a:ext cx="5585320" cy="193219"/>
            <a:chOff x="1743563" y="4873752"/>
            <a:chExt cx="5619600" cy="145573"/>
          </a:xfrm>
        </p:grpSpPr>
        <p:cxnSp>
          <p:nvCxnSpPr>
            <p:cNvPr id="1013" name="Google Shape;1013;p67"/>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014" name="Google Shape;1014;p67"/>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015" name="Google Shape;1015;p67"/>
          <p:cNvGrpSpPr/>
          <p:nvPr/>
        </p:nvGrpSpPr>
        <p:grpSpPr>
          <a:xfrm>
            <a:off x="353700" y="4824497"/>
            <a:ext cx="1328830" cy="193219"/>
            <a:chOff x="353700" y="4873752"/>
            <a:chExt cx="1298700" cy="145573"/>
          </a:xfrm>
        </p:grpSpPr>
        <p:cxnSp>
          <p:nvCxnSpPr>
            <p:cNvPr id="1016" name="Google Shape;1016;p67"/>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017" name="Google Shape;1017;p67"/>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1018" name="Google Shape;1018;p67"/>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1019" name="Google Shape;1019;p67"/>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7"/>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7"/>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7"/>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3" name="Google Shape;1023;p67"/>
          <p:cNvCxnSpPr/>
          <p:nvPr/>
        </p:nvCxnSpPr>
        <p:spPr>
          <a:xfrm>
            <a:off x="353700" y="1771225"/>
            <a:ext cx="0" cy="2191200"/>
          </a:xfrm>
          <a:prstGeom prst="straightConnector1">
            <a:avLst/>
          </a:prstGeom>
          <a:noFill/>
          <a:ln w="9525" cap="flat" cmpd="sng">
            <a:solidFill>
              <a:srgbClr val="CCCCCC"/>
            </a:solidFill>
            <a:prstDash val="solid"/>
            <a:round/>
            <a:headEnd type="none" w="med" len="med"/>
            <a:tailEnd type="none" w="med" len="med"/>
          </a:ln>
        </p:spPr>
      </p:cxnSp>
      <p:cxnSp>
        <p:nvCxnSpPr>
          <p:cNvPr id="1024" name="Google Shape;1024;p67"/>
          <p:cNvCxnSpPr/>
          <p:nvPr/>
        </p:nvCxnSpPr>
        <p:spPr>
          <a:xfrm>
            <a:off x="4606550" y="1771225"/>
            <a:ext cx="0" cy="2191200"/>
          </a:xfrm>
          <a:prstGeom prst="straightConnector1">
            <a:avLst/>
          </a:prstGeom>
          <a:noFill/>
          <a:ln w="9525" cap="flat" cmpd="sng">
            <a:solidFill>
              <a:srgbClr val="CCCCCC"/>
            </a:solidFill>
            <a:prstDash val="solid"/>
            <a:round/>
            <a:headEnd type="none" w="med" len="med"/>
            <a:tailEnd type="none" w="med" len="med"/>
          </a:ln>
        </p:spPr>
      </p:cxnSp>
      <p:grpSp>
        <p:nvGrpSpPr>
          <p:cNvPr id="1025" name="Google Shape;1025;p67"/>
          <p:cNvGrpSpPr/>
          <p:nvPr/>
        </p:nvGrpSpPr>
        <p:grpSpPr>
          <a:xfrm>
            <a:off x="434220" y="4896233"/>
            <a:ext cx="711190" cy="103003"/>
            <a:chOff x="239050" y="2332750"/>
            <a:chExt cx="7104800" cy="1029000"/>
          </a:xfrm>
        </p:grpSpPr>
        <p:sp>
          <p:nvSpPr>
            <p:cNvPr id="1026" name="Google Shape;1026;p6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7" name="Google Shape;1027;p6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Icons – 2 col max. 8">
  <p:cSld name="TITLE_AND_BODY_1_1_1_1_1_1_1_1_1_1_1_1_2">
    <p:bg>
      <p:bgPr>
        <a:solidFill>
          <a:srgbClr val="FFFFFF"/>
        </a:solidFill>
        <a:effectLst/>
      </p:bgPr>
    </p:bg>
    <p:spTree>
      <p:nvGrpSpPr>
        <p:cNvPr id="1" name="Shape 1028"/>
        <p:cNvGrpSpPr/>
        <p:nvPr/>
      </p:nvGrpSpPr>
      <p:grpSpPr>
        <a:xfrm>
          <a:off x="0" y="0"/>
          <a:ext cx="0" cy="0"/>
          <a:chOff x="0" y="0"/>
          <a:chExt cx="0" cy="0"/>
        </a:xfrm>
      </p:grpSpPr>
      <p:sp>
        <p:nvSpPr>
          <p:cNvPr id="1029" name="Google Shape;1029;p68"/>
          <p:cNvSpPr txBox="1">
            <a:spLocks noGrp="1"/>
          </p:cNvSpPr>
          <p:nvPr>
            <p:ph type="body" idx="1"/>
          </p:nvPr>
        </p:nvSpPr>
        <p:spPr>
          <a:xfrm>
            <a:off x="135255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0" name="Google Shape;1030;p68"/>
          <p:cNvSpPr txBox="1">
            <a:spLocks noGrp="1"/>
          </p:cNvSpPr>
          <p:nvPr>
            <p:ph type="body" idx="2"/>
          </p:nvPr>
        </p:nvSpPr>
        <p:spPr>
          <a:xfrm>
            <a:off x="135255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1" name="Google Shape;1031;p68"/>
          <p:cNvSpPr txBox="1">
            <a:spLocks noGrp="1"/>
          </p:cNvSpPr>
          <p:nvPr>
            <p:ph type="body" idx="3"/>
          </p:nvPr>
        </p:nvSpPr>
        <p:spPr>
          <a:xfrm>
            <a:off x="135255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2" name="Google Shape;1032;p68"/>
          <p:cNvSpPr txBox="1">
            <a:spLocks noGrp="1"/>
          </p:cNvSpPr>
          <p:nvPr>
            <p:ph type="body" idx="4"/>
          </p:nvPr>
        </p:nvSpPr>
        <p:spPr>
          <a:xfrm>
            <a:off x="5634000" y="1284150"/>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3" name="Google Shape;1033;p68"/>
          <p:cNvSpPr txBox="1">
            <a:spLocks noGrp="1"/>
          </p:cNvSpPr>
          <p:nvPr>
            <p:ph type="body" idx="5"/>
          </p:nvPr>
        </p:nvSpPr>
        <p:spPr>
          <a:xfrm>
            <a:off x="5634000" y="22995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4" name="Google Shape;1034;p68"/>
          <p:cNvSpPr txBox="1">
            <a:spLocks noGrp="1"/>
          </p:cNvSpPr>
          <p:nvPr>
            <p:ph type="body" idx="6"/>
          </p:nvPr>
        </p:nvSpPr>
        <p:spPr>
          <a:xfrm>
            <a:off x="5634000" y="3223463"/>
            <a:ext cx="3156300" cy="506700"/>
          </a:xfrm>
          <a:prstGeom prst="rect">
            <a:avLst/>
          </a:prstGeom>
        </p:spPr>
        <p:txBody>
          <a:bodyPr spcFirstLastPara="1" wrap="square" lIns="0" tIns="0" rIns="0" bIns="0" anchor="ctr" anchorCtr="0">
            <a:noAutofit/>
          </a:bodyPr>
          <a:lstStyle>
            <a:lvl1pPr marL="457200" lvl="0" indent="-292100" rtl="0">
              <a:spcBef>
                <a:spcPts val="0"/>
              </a:spcBef>
              <a:spcAft>
                <a:spcPts val="0"/>
              </a:spcAft>
              <a:buSzPts val="1000"/>
              <a:buFont typeface="Inter"/>
              <a:buChar char="●"/>
              <a:defRPr sz="1000">
                <a:latin typeface="Inter"/>
                <a:ea typeface="Inter"/>
                <a:cs typeface="Inter"/>
                <a:sym typeface="Inter"/>
              </a:defRPr>
            </a:lvl1pPr>
            <a:lvl2pPr marL="914400" lvl="1" indent="-292100" rtl="0">
              <a:spcBef>
                <a:spcPts val="1600"/>
              </a:spcBef>
              <a:spcAft>
                <a:spcPts val="0"/>
              </a:spcAft>
              <a:buSzPts val="1000"/>
              <a:buFont typeface="Inter"/>
              <a:buChar char="○"/>
              <a:defRPr sz="1000">
                <a:latin typeface="Inter"/>
                <a:ea typeface="Inter"/>
                <a:cs typeface="Inter"/>
                <a:sym typeface="Inter"/>
              </a:defRPr>
            </a:lvl2pPr>
            <a:lvl3pPr marL="1371600" lvl="2" indent="-292100" rtl="0">
              <a:spcBef>
                <a:spcPts val="1600"/>
              </a:spcBef>
              <a:spcAft>
                <a:spcPts val="0"/>
              </a:spcAft>
              <a:buSzPts val="1000"/>
              <a:buFont typeface="Inter"/>
              <a:buChar char="■"/>
              <a:defRPr sz="1000">
                <a:latin typeface="Inter"/>
                <a:ea typeface="Inter"/>
                <a:cs typeface="Inter"/>
                <a:sym typeface="Inter"/>
              </a:defRPr>
            </a:lvl3pPr>
            <a:lvl4pPr marL="1828800" lvl="3" indent="-292100" rtl="0">
              <a:spcBef>
                <a:spcPts val="1600"/>
              </a:spcBef>
              <a:spcAft>
                <a:spcPts val="0"/>
              </a:spcAft>
              <a:buSzPts val="1000"/>
              <a:buFont typeface="Inter"/>
              <a:buChar char="●"/>
              <a:defRPr sz="1000">
                <a:latin typeface="Inter"/>
                <a:ea typeface="Inter"/>
                <a:cs typeface="Inter"/>
                <a:sym typeface="Inter"/>
              </a:defRPr>
            </a:lvl4pPr>
            <a:lvl5pPr marL="2286000" lvl="4" indent="-292100" rtl="0">
              <a:spcBef>
                <a:spcPts val="1600"/>
              </a:spcBef>
              <a:spcAft>
                <a:spcPts val="0"/>
              </a:spcAft>
              <a:buSzPts val="1000"/>
              <a:buFont typeface="Inter"/>
              <a:buChar char="○"/>
              <a:defRPr sz="1000">
                <a:latin typeface="Inter"/>
                <a:ea typeface="Inter"/>
                <a:cs typeface="Inter"/>
                <a:sym typeface="Inter"/>
              </a:defRPr>
            </a:lvl5pPr>
            <a:lvl6pPr marL="2743200" lvl="5" indent="-292100" rtl="0">
              <a:spcBef>
                <a:spcPts val="1600"/>
              </a:spcBef>
              <a:spcAft>
                <a:spcPts val="0"/>
              </a:spcAft>
              <a:buSzPts val="1000"/>
              <a:buFont typeface="Inter"/>
              <a:buChar char="■"/>
              <a:defRPr sz="1000">
                <a:latin typeface="Inter"/>
                <a:ea typeface="Inter"/>
                <a:cs typeface="Inter"/>
                <a:sym typeface="Inter"/>
              </a:defRPr>
            </a:lvl6pPr>
            <a:lvl7pPr marL="3200400" lvl="6" indent="-292100" rtl="0">
              <a:spcBef>
                <a:spcPts val="1600"/>
              </a:spcBef>
              <a:spcAft>
                <a:spcPts val="0"/>
              </a:spcAft>
              <a:buSzPts val="1000"/>
              <a:buFont typeface="Inter"/>
              <a:buChar char="●"/>
              <a:defRPr sz="1000">
                <a:latin typeface="Inter"/>
                <a:ea typeface="Inter"/>
                <a:cs typeface="Inter"/>
                <a:sym typeface="Inter"/>
              </a:defRPr>
            </a:lvl7pPr>
            <a:lvl8pPr marL="3657600" lvl="7" indent="-292100" rtl="0">
              <a:spcBef>
                <a:spcPts val="1600"/>
              </a:spcBef>
              <a:spcAft>
                <a:spcPts val="0"/>
              </a:spcAft>
              <a:buSzPts val="1000"/>
              <a:buFont typeface="Inter"/>
              <a:buChar char="○"/>
              <a:defRPr sz="1000">
                <a:latin typeface="Inter"/>
                <a:ea typeface="Inter"/>
                <a:cs typeface="Inter"/>
                <a:sym typeface="Inter"/>
              </a:defRPr>
            </a:lvl8pPr>
            <a:lvl9pPr marL="4114800" lvl="8" indent="-292100" rtl="0">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035" name="Google Shape;1035;p68"/>
          <p:cNvSpPr txBox="1">
            <a:spLocks noGrp="1"/>
          </p:cNvSpPr>
          <p:nvPr>
            <p:ph type="title"/>
          </p:nvPr>
        </p:nvSpPr>
        <p:spPr>
          <a:xfrm>
            <a:off x="353700" y="276593"/>
            <a:ext cx="8520600" cy="572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lt2"/>
              </a:buClr>
              <a:buSzPts val="3000"/>
              <a:buNone/>
              <a:defRPr sz="3000">
                <a:solidFill>
                  <a:schemeClr val="lt2"/>
                </a:solidFill>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cxnSp>
        <p:nvCxnSpPr>
          <p:cNvPr id="1036" name="Google Shape;1036;p68"/>
          <p:cNvCxnSpPr/>
          <p:nvPr/>
        </p:nvCxnSpPr>
        <p:spPr>
          <a:xfrm>
            <a:off x="353700" y="1284150"/>
            <a:ext cx="0" cy="2516400"/>
          </a:xfrm>
          <a:prstGeom prst="straightConnector1">
            <a:avLst/>
          </a:prstGeom>
          <a:noFill/>
          <a:ln w="9525" cap="flat" cmpd="sng">
            <a:solidFill>
              <a:srgbClr val="CCCCCC"/>
            </a:solidFill>
            <a:prstDash val="solid"/>
            <a:round/>
            <a:headEnd type="none" w="med" len="med"/>
            <a:tailEnd type="none" w="med" len="med"/>
          </a:ln>
        </p:spPr>
      </p:cxnSp>
      <p:cxnSp>
        <p:nvCxnSpPr>
          <p:cNvPr id="1037" name="Google Shape;1037;p68"/>
          <p:cNvCxnSpPr/>
          <p:nvPr/>
        </p:nvCxnSpPr>
        <p:spPr>
          <a:xfrm>
            <a:off x="4606550" y="1284150"/>
            <a:ext cx="0" cy="2516400"/>
          </a:xfrm>
          <a:prstGeom prst="straightConnector1">
            <a:avLst/>
          </a:prstGeom>
          <a:noFill/>
          <a:ln w="9525" cap="flat" cmpd="sng">
            <a:solidFill>
              <a:srgbClr val="CCCCCC"/>
            </a:solidFill>
            <a:prstDash val="solid"/>
            <a:round/>
            <a:headEnd type="none" w="med" len="med"/>
            <a:tailEnd type="none" w="med" len="med"/>
          </a:ln>
        </p:spPr>
      </p:cxnSp>
      <p:sp>
        <p:nvSpPr>
          <p:cNvPr id="1038" name="Google Shape;1038;p68"/>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8"/>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8"/>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8"/>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8"/>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8"/>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1045" name="Google Shape;1045;p68"/>
          <p:cNvGrpSpPr/>
          <p:nvPr/>
        </p:nvGrpSpPr>
        <p:grpSpPr>
          <a:xfrm>
            <a:off x="7450383" y="4824188"/>
            <a:ext cx="1341136" cy="199095"/>
            <a:chOff x="7452900" y="4873450"/>
            <a:chExt cx="1333800" cy="150000"/>
          </a:xfrm>
        </p:grpSpPr>
        <p:cxnSp>
          <p:nvCxnSpPr>
            <p:cNvPr id="1046" name="Google Shape;1046;p6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047" name="Google Shape;1047;p6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048" name="Google Shape;1048;p68"/>
          <p:cNvGrpSpPr/>
          <p:nvPr/>
        </p:nvGrpSpPr>
        <p:grpSpPr>
          <a:xfrm>
            <a:off x="1773929" y="4824397"/>
            <a:ext cx="5585320" cy="193219"/>
            <a:chOff x="1743563" y="4873752"/>
            <a:chExt cx="5619600" cy="145573"/>
          </a:xfrm>
        </p:grpSpPr>
        <p:cxnSp>
          <p:nvCxnSpPr>
            <p:cNvPr id="1049" name="Google Shape;1049;p6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050" name="Google Shape;1050;p6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051" name="Google Shape;1051;p68"/>
          <p:cNvGrpSpPr/>
          <p:nvPr/>
        </p:nvGrpSpPr>
        <p:grpSpPr>
          <a:xfrm>
            <a:off x="353700" y="4824497"/>
            <a:ext cx="1328830" cy="193219"/>
            <a:chOff x="353700" y="4873752"/>
            <a:chExt cx="1298700" cy="145573"/>
          </a:xfrm>
        </p:grpSpPr>
        <p:cxnSp>
          <p:nvCxnSpPr>
            <p:cNvPr id="1052" name="Google Shape;1052;p6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053" name="Google Shape;1053;p6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1054" name="Google Shape;1054;p68"/>
          <p:cNvGrpSpPr/>
          <p:nvPr/>
        </p:nvGrpSpPr>
        <p:grpSpPr>
          <a:xfrm>
            <a:off x="434220" y="4896233"/>
            <a:ext cx="711190" cy="103003"/>
            <a:chOff x="239050" y="2332750"/>
            <a:chExt cx="7104800" cy="1029000"/>
          </a:xfrm>
        </p:grpSpPr>
        <p:sp>
          <p:nvSpPr>
            <p:cNvPr id="1055" name="Google Shape;1055;p6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6" name="Google Shape;1056;p6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7"/>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ubtitle 1">
  <p:cSld name="CUSTOM_5_2">
    <p:spTree>
      <p:nvGrpSpPr>
        <p:cNvPr id="1" name="Shape 1058"/>
        <p:cNvGrpSpPr/>
        <p:nvPr/>
      </p:nvGrpSpPr>
      <p:grpSpPr>
        <a:xfrm>
          <a:off x="0" y="0"/>
          <a:ext cx="0" cy="0"/>
          <a:chOff x="0" y="0"/>
          <a:chExt cx="0" cy="0"/>
        </a:xfrm>
      </p:grpSpPr>
      <p:sp>
        <p:nvSpPr>
          <p:cNvPr id="1059" name="Google Shape;1059;p70"/>
          <p:cNvSpPr/>
          <p:nvPr/>
        </p:nvSpPr>
        <p:spPr>
          <a:xfrm>
            <a:off x="-939018" y="-884100"/>
            <a:ext cx="5969668" cy="3012174"/>
          </a:xfrm>
          <a:custGeom>
            <a:avLst/>
            <a:gdLst/>
            <a:ahLst/>
            <a:cxnLst/>
            <a:rect l="l" t="t" r="r" b="b"/>
            <a:pathLst>
              <a:path w="21595" h="21600" extrusionOk="0">
                <a:moveTo>
                  <a:pt x="20301" y="730"/>
                </a:moveTo>
                <a:cubicBezTo>
                  <a:pt x="20291" y="710"/>
                  <a:pt x="20272" y="710"/>
                  <a:pt x="20262" y="710"/>
                </a:cubicBezTo>
                <a:cubicBezTo>
                  <a:pt x="20223" y="749"/>
                  <a:pt x="20194" y="787"/>
                  <a:pt x="20165" y="826"/>
                </a:cubicBezTo>
                <a:cubicBezTo>
                  <a:pt x="20049" y="960"/>
                  <a:pt x="19924" y="1094"/>
                  <a:pt x="19808" y="1229"/>
                </a:cubicBezTo>
                <a:cubicBezTo>
                  <a:pt x="19808" y="1229"/>
                  <a:pt x="19779" y="1210"/>
                  <a:pt x="19769" y="1190"/>
                </a:cubicBezTo>
                <a:cubicBezTo>
                  <a:pt x="19769" y="1190"/>
                  <a:pt x="19769" y="1171"/>
                  <a:pt x="19769" y="1171"/>
                </a:cubicBezTo>
                <a:cubicBezTo>
                  <a:pt x="19789" y="1133"/>
                  <a:pt x="19808" y="1094"/>
                  <a:pt x="19827" y="1056"/>
                </a:cubicBezTo>
                <a:cubicBezTo>
                  <a:pt x="19750" y="1018"/>
                  <a:pt x="19673" y="979"/>
                  <a:pt x="19595" y="941"/>
                </a:cubicBezTo>
                <a:cubicBezTo>
                  <a:pt x="19528" y="883"/>
                  <a:pt x="19470" y="883"/>
                  <a:pt x="19402" y="902"/>
                </a:cubicBezTo>
                <a:cubicBezTo>
                  <a:pt x="19364" y="902"/>
                  <a:pt x="19325" y="922"/>
                  <a:pt x="19286" y="941"/>
                </a:cubicBezTo>
                <a:cubicBezTo>
                  <a:pt x="19238" y="941"/>
                  <a:pt x="19199" y="922"/>
                  <a:pt x="19170" y="883"/>
                </a:cubicBezTo>
                <a:cubicBezTo>
                  <a:pt x="19141" y="845"/>
                  <a:pt x="19112" y="787"/>
                  <a:pt x="19064" y="768"/>
                </a:cubicBezTo>
                <a:cubicBezTo>
                  <a:pt x="19035" y="749"/>
                  <a:pt x="18996" y="768"/>
                  <a:pt x="18987" y="710"/>
                </a:cubicBezTo>
                <a:cubicBezTo>
                  <a:pt x="18977" y="691"/>
                  <a:pt x="18987" y="653"/>
                  <a:pt x="18996" y="614"/>
                </a:cubicBezTo>
                <a:cubicBezTo>
                  <a:pt x="18996" y="595"/>
                  <a:pt x="18996" y="595"/>
                  <a:pt x="18996" y="576"/>
                </a:cubicBezTo>
                <a:cubicBezTo>
                  <a:pt x="18987" y="499"/>
                  <a:pt x="18967" y="403"/>
                  <a:pt x="18958" y="326"/>
                </a:cubicBezTo>
                <a:cubicBezTo>
                  <a:pt x="18958" y="250"/>
                  <a:pt x="18967" y="192"/>
                  <a:pt x="18967" y="115"/>
                </a:cubicBezTo>
                <a:cubicBezTo>
                  <a:pt x="18967" y="58"/>
                  <a:pt x="18919" y="0"/>
                  <a:pt x="18881" y="0"/>
                </a:cubicBezTo>
                <a:cubicBezTo>
                  <a:pt x="18784" y="19"/>
                  <a:pt x="18697" y="58"/>
                  <a:pt x="18649" y="192"/>
                </a:cubicBezTo>
                <a:cubicBezTo>
                  <a:pt x="18639" y="211"/>
                  <a:pt x="18629" y="230"/>
                  <a:pt x="18620" y="250"/>
                </a:cubicBezTo>
                <a:cubicBezTo>
                  <a:pt x="18581" y="307"/>
                  <a:pt x="18533" y="346"/>
                  <a:pt x="18475" y="307"/>
                </a:cubicBezTo>
                <a:cubicBezTo>
                  <a:pt x="18417" y="288"/>
                  <a:pt x="18359" y="269"/>
                  <a:pt x="18301" y="269"/>
                </a:cubicBezTo>
                <a:cubicBezTo>
                  <a:pt x="18272" y="250"/>
                  <a:pt x="18243" y="250"/>
                  <a:pt x="18214" y="250"/>
                </a:cubicBezTo>
                <a:cubicBezTo>
                  <a:pt x="18146" y="269"/>
                  <a:pt x="18088" y="307"/>
                  <a:pt x="18059" y="384"/>
                </a:cubicBezTo>
                <a:cubicBezTo>
                  <a:pt x="18059" y="403"/>
                  <a:pt x="18050" y="422"/>
                  <a:pt x="18040" y="461"/>
                </a:cubicBezTo>
                <a:cubicBezTo>
                  <a:pt x="18011" y="691"/>
                  <a:pt x="17905" y="845"/>
                  <a:pt x="17799" y="979"/>
                </a:cubicBezTo>
                <a:cubicBezTo>
                  <a:pt x="17770" y="1037"/>
                  <a:pt x="17731" y="1075"/>
                  <a:pt x="17702" y="1114"/>
                </a:cubicBezTo>
                <a:cubicBezTo>
                  <a:pt x="17567" y="1402"/>
                  <a:pt x="17374" y="1613"/>
                  <a:pt x="17190" y="1805"/>
                </a:cubicBezTo>
                <a:cubicBezTo>
                  <a:pt x="17064" y="1939"/>
                  <a:pt x="16948" y="2074"/>
                  <a:pt x="16842" y="2227"/>
                </a:cubicBezTo>
                <a:cubicBezTo>
                  <a:pt x="16717" y="2400"/>
                  <a:pt x="16601" y="2573"/>
                  <a:pt x="16485" y="2726"/>
                </a:cubicBezTo>
                <a:cubicBezTo>
                  <a:pt x="16446" y="2784"/>
                  <a:pt x="16408" y="2803"/>
                  <a:pt x="16369" y="2861"/>
                </a:cubicBezTo>
                <a:cubicBezTo>
                  <a:pt x="16263" y="2976"/>
                  <a:pt x="16156" y="3091"/>
                  <a:pt x="16089" y="3264"/>
                </a:cubicBezTo>
                <a:cubicBezTo>
                  <a:pt x="16050" y="3360"/>
                  <a:pt x="15982" y="3437"/>
                  <a:pt x="15963" y="3552"/>
                </a:cubicBezTo>
                <a:cubicBezTo>
                  <a:pt x="15953" y="3610"/>
                  <a:pt x="15925" y="3648"/>
                  <a:pt x="15905" y="3686"/>
                </a:cubicBezTo>
                <a:cubicBezTo>
                  <a:pt x="15847" y="3763"/>
                  <a:pt x="15799" y="3840"/>
                  <a:pt x="15741" y="3917"/>
                </a:cubicBezTo>
                <a:cubicBezTo>
                  <a:pt x="15654" y="4051"/>
                  <a:pt x="15557" y="4166"/>
                  <a:pt x="15470" y="4282"/>
                </a:cubicBezTo>
                <a:cubicBezTo>
                  <a:pt x="15461" y="4301"/>
                  <a:pt x="15461" y="4339"/>
                  <a:pt x="15461" y="4358"/>
                </a:cubicBezTo>
                <a:cubicBezTo>
                  <a:pt x="15461" y="4358"/>
                  <a:pt x="15461" y="4358"/>
                  <a:pt x="15461" y="4358"/>
                </a:cubicBezTo>
                <a:cubicBezTo>
                  <a:pt x="15393" y="4358"/>
                  <a:pt x="15384" y="4454"/>
                  <a:pt x="15335" y="4493"/>
                </a:cubicBezTo>
                <a:cubicBezTo>
                  <a:pt x="15287" y="4512"/>
                  <a:pt x="15258" y="4570"/>
                  <a:pt x="15239" y="4646"/>
                </a:cubicBezTo>
                <a:cubicBezTo>
                  <a:pt x="15239" y="4666"/>
                  <a:pt x="15229" y="4666"/>
                  <a:pt x="15229" y="4666"/>
                </a:cubicBezTo>
                <a:cubicBezTo>
                  <a:pt x="15113" y="4819"/>
                  <a:pt x="14987" y="4934"/>
                  <a:pt x="14901" y="5126"/>
                </a:cubicBezTo>
                <a:cubicBezTo>
                  <a:pt x="14901" y="5126"/>
                  <a:pt x="14891" y="5146"/>
                  <a:pt x="14891" y="5146"/>
                </a:cubicBezTo>
                <a:cubicBezTo>
                  <a:pt x="14756" y="5203"/>
                  <a:pt x="14678" y="5357"/>
                  <a:pt x="14591" y="5491"/>
                </a:cubicBezTo>
                <a:cubicBezTo>
                  <a:pt x="14572" y="5510"/>
                  <a:pt x="14562" y="5530"/>
                  <a:pt x="14543" y="5549"/>
                </a:cubicBezTo>
                <a:cubicBezTo>
                  <a:pt x="14389" y="5645"/>
                  <a:pt x="14282" y="5798"/>
                  <a:pt x="14157" y="5952"/>
                </a:cubicBezTo>
                <a:cubicBezTo>
                  <a:pt x="14128" y="5971"/>
                  <a:pt x="14099" y="6010"/>
                  <a:pt x="14070" y="6029"/>
                </a:cubicBezTo>
                <a:cubicBezTo>
                  <a:pt x="14002" y="6048"/>
                  <a:pt x="13944" y="6125"/>
                  <a:pt x="13896" y="6202"/>
                </a:cubicBezTo>
                <a:cubicBezTo>
                  <a:pt x="13809" y="6317"/>
                  <a:pt x="13722" y="6413"/>
                  <a:pt x="13625" y="6490"/>
                </a:cubicBezTo>
                <a:cubicBezTo>
                  <a:pt x="13490" y="6605"/>
                  <a:pt x="13355" y="6739"/>
                  <a:pt x="13229" y="6893"/>
                </a:cubicBezTo>
                <a:cubicBezTo>
                  <a:pt x="13200" y="6950"/>
                  <a:pt x="13162" y="6989"/>
                  <a:pt x="13123" y="7008"/>
                </a:cubicBezTo>
                <a:cubicBezTo>
                  <a:pt x="13007" y="7123"/>
                  <a:pt x="12891" y="7238"/>
                  <a:pt x="12785" y="7354"/>
                </a:cubicBezTo>
                <a:cubicBezTo>
                  <a:pt x="12698" y="7469"/>
                  <a:pt x="12582" y="7546"/>
                  <a:pt x="12486" y="7642"/>
                </a:cubicBezTo>
                <a:cubicBezTo>
                  <a:pt x="12341" y="7757"/>
                  <a:pt x="12196" y="7891"/>
                  <a:pt x="12060" y="8006"/>
                </a:cubicBezTo>
                <a:cubicBezTo>
                  <a:pt x="12003" y="8064"/>
                  <a:pt x="11935" y="8102"/>
                  <a:pt x="11858" y="8102"/>
                </a:cubicBezTo>
                <a:cubicBezTo>
                  <a:pt x="11838" y="8102"/>
                  <a:pt x="11809" y="8102"/>
                  <a:pt x="11790" y="8122"/>
                </a:cubicBezTo>
                <a:cubicBezTo>
                  <a:pt x="11606" y="8275"/>
                  <a:pt x="11413" y="8352"/>
                  <a:pt x="11239" y="8544"/>
                </a:cubicBezTo>
                <a:cubicBezTo>
                  <a:pt x="11162" y="8621"/>
                  <a:pt x="11056" y="8678"/>
                  <a:pt x="10959" y="8736"/>
                </a:cubicBezTo>
                <a:cubicBezTo>
                  <a:pt x="10795" y="8870"/>
                  <a:pt x="10611" y="8966"/>
                  <a:pt x="10438" y="9043"/>
                </a:cubicBezTo>
                <a:cubicBezTo>
                  <a:pt x="10370" y="9062"/>
                  <a:pt x="10331" y="9139"/>
                  <a:pt x="10273" y="9158"/>
                </a:cubicBezTo>
                <a:cubicBezTo>
                  <a:pt x="10273" y="9178"/>
                  <a:pt x="10244" y="9158"/>
                  <a:pt x="10235" y="9139"/>
                </a:cubicBezTo>
                <a:cubicBezTo>
                  <a:pt x="10225" y="9120"/>
                  <a:pt x="10225" y="9082"/>
                  <a:pt x="10215" y="9062"/>
                </a:cubicBezTo>
                <a:cubicBezTo>
                  <a:pt x="10206" y="8986"/>
                  <a:pt x="10225" y="8947"/>
                  <a:pt x="10235" y="8890"/>
                </a:cubicBezTo>
                <a:cubicBezTo>
                  <a:pt x="10244" y="8832"/>
                  <a:pt x="10196" y="8717"/>
                  <a:pt x="10157" y="8717"/>
                </a:cubicBezTo>
                <a:cubicBezTo>
                  <a:pt x="10119" y="8717"/>
                  <a:pt x="10080" y="8717"/>
                  <a:pt x="10070" y="8794"/>
                </a:cubicBezTo>
                <a:cubicBezTo>
                  <a:pt x="10070" y="8832"/>
                  <a:pt x="10051" y="8832"/>
                  <a:pt x="10042" y="8851"/>
                </a:cubicBezTo>
                <a:cubicBezTo>
                  <a:pt x="10032" y="8813"/>
                  <a:pt x="10013" y="8774"/>
                  <a:pt x="9993" y="8755"/>
                </a:cubicBezTo>
                <a:cubicBezTo>
                  <a:pt x="9984" y="8736"/>
                  <a:pt x="9964" y="8717"/>
                  <a:pt x="9964" y="8717"/>
                </a:cubicBezTo>
                <a:cubicBezTo>
                  <a:pt x="9916" y="8736"/>
                  <a:pt x="9877" y="8755"/>
                  <a:pt x="9858" y="8832"/>
                </a:cubicBezTo>
                <a:cubicBezTo>
                  <a:pt x="9848" y="8909"/>
                  <a:pt x="9819" y="8909"/>
                  <a:pt x="9771" y="8870"/>
                </a:cubicBezTo>
                <a:cubicBezTo>
                  <a:pt x="9694" y="8813"/>
                  <a:pt x="9674" y="8851"/>
                  <a:pt x="9665" y="8986"/>
                </a:cubicBezTo>
                <a:cubicBezTo>
                  <a:pt x="9655" y="9062"/>
                  <a:pt x="9655" y="9062"/>
                  <a:pt x="9597" y="9024"/>
                </a:cubicBezTo>
                <a:cubicBezTo>
                  <a:pt x="9568" y="9024"/>
                  <a:pt x="9539" y="9024"/>
                  <a:pt x="9510" y="9024"/>
                </a:cubicBezTo>
                <a:cubicBezTo>
                  <a:pt x="9481" y="8986"/>
                  <a:pt x="9452" y="8947"/>
                  <a:pt x="9414" y="8928"/>
                </a:cubicBezTo>
                <a:cubicBezTo>
                  <a:pt x="9394" y="8890"/>
                  <a:pt x="9375" y="8890"/>
                  <a:pt x="9375" y="8928"/>
                </a:cubicBezTo>
                <a:cubicBezTo>
                  <a:pt x="9365" y="8986"/>
                  <a:pt x="9356" y="9024"/>
                  <a:pt x="9317" y="9024"/>
                </a:cubicBezTo>
                <a:cubicBezTo>
                  <a:pt x="9278" y="9005"/>
                  <a:pt x="9269" y="9062"/>
                  <a:pt x="9278" y="9139"/>
                </a:cubicBezTo>
                <a:cubicBezTo>
                  <a:pt x="9278" y="9197"/>
                  <a:pt x="9259" y="9216"/>
                  <a:pt x="9240" y="9178"/>
                </a:cubicBezTo>
                <a:cubicBezTo>
                  <a:pt x="9133" y="9043"/>
                  <a:pt x="9056" y="9120"/>
                  <a:pt x="8969" y="9139"/>
                </a:cubicBezTo>
                <a:cubicBezTo>
                  <a:pt x="8950" y="9158"/>
                  <a:pt x="8940" y="9178"/>
                  <a:pt x="8940" y="9216"/>
                </a:cubicBezTo>
                <a:cubicBezTo>
                  <a:pt x="8921" y="9254"/>
                  <a:pt x="8921" y="9312"/>
                  <a:pt x="8911" y="9370"/>
                </a:cubicBezTo>
                <a:cubicBezTo>
                  <a:pt x="8902" y="9389"/>
                  <a:pt x="8902" y="9408"/>
                  <a:pt x="8882" y="9408"/>
                </a:cubicBezTo>
                <a:cubicBezTo>
                  <a:pt x="8834" y="9446"/>
                  <a:pt x="8786" y="9446"/>
                  <a:pt x="8728" y="9408"/>
                </a:cubicBezTo>
                <a:cubicBezTo>
                  <a:pt x="8670" y="9293"/>
                  <a:pt x="8621" y="9331"/>
                  <a:pt x="8573" y="9312"/>
                </a:cubicBezTo>
                <a:cubicBezTo>
                  <a:pt x="8525" y="9312"/>
                  <a:pt x="8467" y="9312"/>
                  <a:pt x="8409" y="9293"/>
                </a:cubicBezTo>
                <a:cubicBezTo>
                  <a:pt x="8409" y="9293"/>
                  <a:pt x="8390" y="9254"/>
                  <a:pt x="8380" y="9235"/>
                </a:cubicBezTo>
                <a:cubicBezTo>
                  <a:pt x="8370" y="9178"/>
                  <a:pt x="8361" y="9139"/>
                  <a:pt x="8332" y="9101"/>
                </a:cubicBezTo>
                <a:cubicBezTo>
                  <a:pt x="8303" y="9082"/>
                  <a:pt x="8274" y="9062"/>
                  <a:pt x="8254" y="9043"/>
                </a:cubicBezTo>
                <a:cubicBezTo>
                  <a:pt x="8254" y="9062"/>
                  <a:pt x="8264" y="9101"/>
                  <a:pt x="8264" y="9120"/>
                </a:cubicBezTo>
                <a:cubicBezTo>
                  <a:pt x="8293" y="9254"/>
                  <a:pt x="8274" y="9350"/>
                  <a:pt x="8225" y="9389"/>
                </a:cubicBezTo>
                <a:cubicBezTo>
                  <a:pt x="8158" y="9446"/>
                  <a:pt x="8081" y="9466"/>
                  <a:pt x="7994" y="9466"/>
                </a:cubicBezTo>
                <a:cubicBezTo>
                  <a:pt x="7974" y="9466"/>
                  <a:pt x="7955" y="9427"/>
                  <a:pt x="7955" y="9370"/>
                </a:cubicBezTo>
                <a:cubicBezTo>
                  <a:pt x="7955" y="9350"/>
                  <a:pt x="7955" y="9331"/>
                  <a:pt x="7955" y="9312"/>
                </a:cubicBezTo>
                <a:cubicBezTo>
                  <a:pt x="7907" y="9274"/>
                  <a:pt x="7878" y="9293"/>
                  <a:pt x="7849" y="9331"/>
                </a:cubicBezTo>
                <a:cubicBezTo>
                  <a:pt x="7849" y="9350"/>
                  <a:pt x="7858" y="9350"/>
                  <a:pt x="7858" y="9370"/>
                </a:cubicBezTo>
                <a:cubicBezTo>
                  <a:pt x="7887" y="9485"/>
                  <a:pt x="7887" y="9542"/>
                  <a:pt x="7849" y="9542"/>
                </a:cubicBezTo>
                <a:cubicBezTo>
                  <a:pt x="7820" y="9542"/>
                  <a:pt x="7791" y="9542"/>
                  <a:pt x="7762" y="9542"/>
                </a:cubicBezTo>
                <a:cubicBezTo>
                  <a:pt x="7762" y="9542"/>
                  <a:pt x="7771" y="9542"/>
                  <a:pt x="7771" y="9542"/>
                </a:cubicBezTo>
                <a:cubicBezTo>
                  <a:pt x="7752" y="9562"/>
                  <a:pt x="7742" y="9600"/>
                  <a:pt x="7713" y="9619"/>
                </a:cubicBezTo>
                <a:cubicBezTo>
                  <a:pt x="7675" y="9619"/>
                  <a:pt x="7626" y="9619"/>
                  <a:pt x="7578" y="9619"/>
                </a:cubicBezTo>
                <a:cubicBezTo>
                  <a:pt x="7549" y="9523"/>
                  <a:pt x="7617" y="9542"/>
                  <a:pt x="7598" y="9446"/>
                </a:cubicBezTo>
                <a:cubicBezTo>
                  <a:pt x="7540" y="9427"/>
                  <a:pt x="7491" y="9427"/>
                  <a:pt x="7433" y="9331"/>
                </a:cubicBezTo>
                <a:cubicBezTo>
                  <a:pt x="7414" y="9274"/>
                  <a:pt x="7375" y="9254"/>
                  <a:pt x="7366" y="9274"/>
                </a:cubicBezTo>
                <a:cubicBezTo>
                  <a:pt x="7317" y="9331"/>
                  <a:pt x="7269" y="9274"/>
                  <a:pt x="7230" y="9178"/>
                </a:cubicBezTo>
                <a:cubicBezTo>
                  <a:pt x="7288" y="9158"/>
                  <a:pt x="7356" y="9120"/>
                  <a:pt x="7414" y="9101"/>
                </a:cubicBezTo>
                <a:cubicBezTo>
                  <a:pt x="7675" y="8986"/>
                  <a:pt x="7945" y="8890"/>
                  <a:pt x="8216" y="8774"/>
                </a:cubicBezTo>
                <a:cubicBezTo>
                  <a:pt x="8351" y="8717"/>
                  <a:pt x="8486" y="8678"/>
                  <a:pt x="8621" y="8602"/>
                </a:cubicBezTo>
                <a:cubicBezTo>
                  <a:pt x="8670" y="8582"/>
                  <a:pt x="8718" y="8544"/>
                  <a:pt x="8766" y="8506"/>
                </a:cubicBezTo>
                <a:cubicBezTo>
                  <a:pt x="8786" y="8486"/>
                  <a:pt x="8786" y="8448"/>
                  <a:pt x="8786" y="8390"/>
                </a:cubicBezTo>
                <a:cubicBezTo>
                  <a:pt x="8776" y="8333"/>
                  <a:pt x="8747" y="8256"/>
                  <a:pt x="8728" y="8237"/>
                </a:cubicBezTo>
                <a:cubicBezTo>
                  <a:pt x="8641" y="8198"/>
                  <a:pt x="8564" y="8160"/>
                  <a:pt x="8496" y="8237"/>
                </a:cubicBezTo>
                <a:cubicBezTo>
                  <a:pt x="8438" y="8294"/>
                  <a:pt x="8370" y="8314"/>
                  <a:pt x="8293" y="8333"/>
                </a:cubicBezTo>
                <a:cubicBezTo>
                  <a:pt x="8264" y="8352"/>
                  <a:pt x="8235" y="8371"/>
                  <a:pt x="8196" y="8371"/>
                </a:cubicBezTo>
                <a:cubicBezTo>
                  <a:pt x="8081" y="8429"/>
                  <a:pt x="7984" y="8506"/>
                  <a:pt x="7868" y="8525"/>
                </a:cubicBezTo>
                <a:cubicBezTo>
                  <a:pt x="7849" y="8525"/>
                  <a:pt x="7829" y="8544"/>
                  <a:pt x="7820" y="8563"/>
                </a:cubicBezTo>
                <a:cubicBezTo>
                  <a:pt x="7762" y="8640"/>
                  <a:pt x="7684" y="8640"/>
                  <a:pt x="7617" y="8659"/>
                </a:cubicBezTo>
                <a:cubicBezTo>
                  <a:pt x="7578" y="8678"/>
                  <a:pt x="7549" y="8698"/>
                  <a:pt x="7511" y="8736"/>
                </a:cubicBezTo>
                <a:cubicBezTo>
                  <a:pt x="7491" y="8774"/>
                  <a:pt x="7453" y="8755"/>
                  <a:pt x="7424" y="8794"/>
                </a:cubicBezTo>
                <a:cubicBezTo>
                  <a:pt x="7366" y="8851"/>
                  <a:pt x="7298" y="8870"/>
                  <a:pt x="7230" y="8870"/>
                </a:cubicBezTo>
                <a:cubicBezTo>
                  <a:pt x="7134" y="8909"/>
                  <a:pt x="7028" y="8947"/>
                  <a:pt x="6950" y="9082"/>
                </a:cubicBezTo>
                <a:cubicBezTo>
                  <a:pt x="6931" y="9101"/>
                  <a:pt x="6941" y="9158"/>
                  <a:pt x="6970" y="9216"/>
                </a:cubicBezTo>
                <a:cubicBezTo>
                  <a:pt x="6979" y="9235"/>
                  <a:pt x="6989" y="9254"/>
                  <a:pt x="7008" y="9274"/>
                </a:cubicBezTo>
                <a:cubicBezTo>
                  <a:pt x="7008" y="9274"/>
                  <a:pt x="7018" y="9293"/>
                  <a:pt x="7018" y="9293"/>
                </a:cubicBezTo>
                <a:cubicBezTo>
                  <a:pt x="7037" y="9331"/>
                  <a:pt x="7028" y="9408"/>
                  <a:pt x="7018" y="9408"/>
                </a:cubicBezTo>
                <a:cubicBezTo>
                  <a:pt x="6960" y="9408"/>
                  <a:pt x="6902" y="9408"/>
                  <a:pt x="6844" y="9389"/>
                </a:cubicBezTo>
                <a:cubicBezTo>
                  <a:pt x="6796" y="9370"/>
                  <a:pt x="6757" y="9408"/>
                  <a:pt x="6718" y="9466"/>
                </a:cubicBezTo>
                <a:cubicBezTo>
                  <a:pt x="6622" y="9638"/>
                  <a:pt x="6477" y="9658"/>
                  <a:pt x="6342" y="9658"/>
                </a:cubicBezTo>
                <a:cubicBezTo>
                  <a:pt x="6264" y="9581"/>
                  <a:pt x="6206" y="9638"/>
                  <a:pt x="6148" y="9619"/>
                </a:cubicBezTo>
                <a:cubicBezTo>
                  <a:pt x="6091" y="9600"/>
                  <a:pt x="6033" y="9619"/>
                  <a:pt x="5984" y="9658"/>
                </a:cubicBezTo>
                <a:cubicBezTo>
                  <a:pt x="5936" y="9715"/>
                  <a:pt x="5878" y="9715"/>
                  <a:pt x="5820" y="9677"/>
                </a:cubicBezTo>
                <a:cubicBezTo>
                  <a:pt x="5752" y="9638"/>
                  <a:pt x="5704" y="9638"/>
                  <a:pt x="5656" y="9677"/>
                </a:cubicBezTo>
                <a:cubicBezTo>
                  <a:pt x="5598" y="9715"/>
                  <a:pt x="5540" y="9734"/>
                  <a:pt x="5472" y="9715"/>
                </a:cubicBezTo>
                <a:cubicBezTo>
                  <a:pt x="5434" y="9715"/>
                  <a:pt x="5405" y="9715"/>
                  <a:pt x="5376" y="9754"/>
                </a:cubicBezTo>
                <a:cubicBezTo>
                  <a:pt x="5347" y="9773"/>
                  <a:pt x="5318" y="9773"/>
                  <a:pt x="5279" y="9734"/>
                </a:cubicBezTo>
                <a:cubicBezTo>
                  <a:pt x="5221" y="9696"/>
                  <a:pt x="5173" y="9696"/>
                  <a:pt x="5134" y="9773"/>
                </a:cubicBezTo>
                <a:cubicBezTo>
                  <a:pt x="5105" y="9811"/>
                  <a:pt x="5086" y="9830"/>
                  <a:pt x="5047" y="9773"/>
                </a:cubicBezTo>
                <a:cubicBezTo>
                  <a:pt x="4999" y="9696"/>
                  <a:pt x="4960" y="9696"/>
                  <a:pt x="4922" y="9696"/>
                </a:cubicBezTo>
                <a:cubicBezTo>
                  <a:pt x="4748" y="9715"/>
                  <a:pt x="4574" y="9715"/>
                  <a:pt x="4390" y="9715"/>
                </a:cubicBezTo>
                <a:cubicBezTo>
                  <a:pt x="4274" y="9715"/>
                  <a:pt x="4149" y="9715"/>
                  <a:pt x="4033" y="9696"/>
                </a:cubicBezTo>
                <a:cubicBezTo>
                  <a:pt x="3830" y="9658"/>
                  <a:pt x="3647" y="9677"/>
                  <a:pt x="3453" y="9658"/>
                </a:cubicBezTo>
                <a:cubicBezTo>
                  <a:pt x="3395" y="9638"/>
                  <a:pt x="3337" y="9638"/>
                  <a:pt x="3279" y="9677"/>
                </a:cubicBezTo>
                <a:cubicBezTo>
                  <a:pt x="3192" y="9734"/>
                  <a:pt x="3086" y="9696"/>
                  <a:pt x="2990" y="9677"/>
                </a:cubicBezTo>
                <a:cubicBezTo>
                  <a:pt x="2970" y="9677"/>
                  <a:pt x="2951" y="9658"/>
                  <a:pt x="2941" y="9638"/>
                </a:cubicBezTo>
                <a:cubicBezTo>
                  <a:pt x="2864" y="9523"/>
                  <a:pt x="2796" y="9504"/>
                  <a:pt x="2719" y="9504"/>
                </a:cubicBezTo>
                <a:cubicBezTo>
                  <a:pt x="2632" y="9485"/>
                  <a:pt x="2536" y="9466"/>
                  <a:pt x="2449" y="9466"/>
                </a:cubicBezTo>
                <a:cubicBezTo>
                  <a:pt x="2400" y="9446"/>
                  <a:pt x="2352" y="9408"/>
                  <a:pt x="2313" y="9254"/>
                </a:cubicBezTo>
                <a:cubicBezTo>
                  <a:pt x="2304" y="9254"/>
                  <a:pt x="2284" y="9254"/>
                  <a:pt x="2284" y="9274"/>
                </a:cubicBezTo>
                <a:cubicBezTo>
                  <a:pt x="2275" y="9293"/>
                  <a:pt x="2275" y="9331"/>
                  <a:pt x="2265" y="9389"/>
                </a:cubicBezTo>
                <a:cubicBezTo>
                  <a:pt x="2149" y="9408"/>
                  <a:pt x="2024" y="9427"/>
                  <a:pt x="1908" y="9427"/>
                </a:cubicBezTo>
                <a:cubicBezTo>
                  <a:pt x="1850" y="9427"/>
                  <a:pt x="1801" y="9427"/>
                  <a:pt x="1743" y="9446"/>
                </a:cubicBezTo>
                <a:cubicBezTo>
                  <a:pt x="1637" y="9504"/>
                  <a:pt x="1531" y="9370"/>
                  <a:pt x="1434" y="9158"/>
                </a:cubicBezTo>
                <a:cubicBezTo>
                  <a:pt x="1415" y="9139"/>
                  <a:pt x="1405" y="9082"/>
                  <a:pt x="1396" y="9043"/>
                </a:cubicBezTo>
                <a:cubicBezTo>
                  <a:pt x="1386" y="8947"/>
                  <a:pt x="1367" y="8851"/>
                  <a:pt x="1357" y="8774"/>
                </a:cubicBezTo>
                <a:cubicBezTo>
                  <a:pt x="1347" y="8678"/>
                  <a:pt x="1299" y="8621"/>
                  <a:pt x="1280" y="8678"/>
                </a:cubicBezTo>
                <a:cubicBezTo>
                  <a:pt x="1251" y="8755"/>
                  <a:pt x="1212" y="8794"/>
                  <a:pt x="1164" y="8755"/>
                </a:cubicBezTo>
                <a:cubicBezTo>
                  <a:pt x="1116" y="8717"/>
                  <a:pt x="1106" y="8794"/>
                  <a:pt x="1116" y="8928"/>
                </a:cubicBezTo>
                <a:cubicBezTo>
                  <a:pt x="1125" y="9158"/>
                  <a:pt x="1174" y="9331"/>
                  <a:pt x="1222" y="9504"/>
                </a:cubicBezTo>
                <a:cubicBezTo>
                  <a:pt x="1222" y="9523"/>
                  <a:pt x="1222" y="9542"/>
                  <a:pt x="1222" y="9542"/>
                </a:cubicBezTo>
                <a:cubicBezTo>
                  <a:pt x="1212" y="9562"/>
                  <a:pt x="1203" y="9581"/>
                  <a:pt x="1193" y="9581"/>
                </a:cubicBezTo>
                <a:cubicBezTo>
                  <a:pt x="1183" y="9562"/>
                  <a:pt x="1174" y="9562"/>
                  <a:pt x="1164" y="9542"/>
                </a:cubicBezTo>
                <a:cubicBezTo>
                  <a:pt x="1154" y="9600"/>
                  <a:pt x="1164" y="9658"/>
                  <a:pt x="1174" y="9715"/>
                </a:cubicBezTo>
                <a:cubicBezTo>
                  <a:pt x="1193" y="9811"/>
                  <a:pt x="1203" y="9907"/>
                  <a:pt x="1231" y="9984"/>
                </a:cubicBezTo>
                <a:cubicBezTo>
                  <a:pt x="1241" y="10042"/>
                  <a:pt x="1260" y="10061"/>
                  <a:pt x="1280" y="10118"/>
                </a:cubicBezTo>
                <a:cubicBezTo>
                  <a:pt x="1280" y="10118"/>
                  <a:pt x="1280" y="10118"/>
                  <a:pt x="1280" y="10118"/>
                </a:cubicBezTo>
                <a:cubicBezTo>
                  <a:pt x="1289" y="10080"/>
                  <a:pt x="1299" y="10042"/>
                  <a:pt x="1299" y="10003"/>
                </a:cubicBezTo>
                <a:cubicBezTo>
                  <a:pt x="1299" y="10003"/>
                  <a:pt x="1299" y="10003"/>
                  <a:pt x="1299" y="10003"/>
                </a:cubicBezTo>
                <a:cubicBezTo>
                  <a:pt x="1299" y="9926"/>
                  <a:pt x="1289" y="9850"/>
                  <a:pt x="1289" y="9773"/>
                </a:cubicBezTo>
                <a:cubicBezTo>
                  <a:pt x="1289" y="9734"/>
                  <a:pt x="1318" y="9696"/>
                  <a:pt x="1338" y="9715"/>
                </a:cubicBezTo>
                <a:cubicBezTo>
                  <a:pt x="1367" y="9773"/>
                  <a:pt x="1405" y="9811"/>
                  <a:pt x="1434" y="9869"/>
                </a:cubicBezTo>
                <a:cubicBezTo>
                  <a:pt x="1502" y="9946"/>
                  <a:pt x="1570" y="9984"/>
                  <a:pt x="1628" y="9907"/>
                </a:cubicBezTo>
                <a:cubicBezTo>
                  <a:pt x="1666" y="9850"/>
                  <a:pt x="1724" y="9850"/>
                  <a:pt x="1782" y="9888"/>
                </a:cubicBezTo>
                <a:cubicBezTo>
                  <a:pt x="1821" y="9926"/>
                  <a:pt x="1869" y="9965"/>
                  <a:pt x="1917" y="10003"/>
                </a:cubicBezTo>
                <a:cubicBezTo>
                  <a:pt x="1985" y="10061"/>
                  <a:pt x="2062" y="10080"/>
                  <a:pt x="2130" y="10061"/>
                </a:cubicBezTo>
                <a:cubicBezTo>
                  <a:pt x="2198" y="10022"/>
                  <a:pt x="2275" y="10061"/>
                  <a:pt x="2362" y="10118"/>
                </a:cubicBezTo>
                <a:cubicBezTo>
                  <a:pt x="2429" y="10195"/>
                  <a:pt x="2507" y="10195"/>
                  <a:pt x="2574" y="10291"/>
                </a:cubicBezTo>
                <a:cubicBezTo>
                  <a:pt x="2613" y="10349"/>
                  <a:pt x="2661" y="10349"/>
                  <a:pt x="2700" y="10368"/>
                </a:cubicBezTo>
                <a:cubicBezTo>
                  <a:pt x="2816" y="10387"/>
                  <a:pt x="2941" y="10406"/>
                  <a:pt x="3067" y="10406"/>
                </a:cubicBezTo>
                <a:cubicBezTo>
                  <a:pt x="3183" y="10406"/>
                  <a:pt x="3308" y="10406"/>
                  <a:pt x="3434" y="10483"/>
                </a:cubicBezTo>
                <a:cubicBezTo>
                  <a:pt x="3579" y="10579"/>
                  <a:pt x="3714" y="10541"/>
                  <a:pt x="3849" y="10541"/>
                </a:cubicBezTo>
                <a:cubicBezTo>
                  <a:pt x="4052" y="10541"/>
                  <a:pt x="4255" y="10541"/>
                  <a:pt x="4458" y="10541"/>
                </a:cubicBezTo>
                <a:cubicBezTo>
                  <a:pt x="4584" y="10541"/>
                  <a:pt x="4719" y="10560"/>
                  <a:pt x="4854" y="10579"/>
                </a:cubicBezTo>
                <a:cubicBezTo>
                  <a:pt x="4893" y="10579"/>
                  <a:pt x="4941" y="10579"/>
                  <a:pt x="4989" y="10579"/>
                </a:cubicBezTo>
                <a:cubicBezTo>
                  <a:pt x="5028" y="10579"/>
                  <a:pt x="5067" y="10579"/>
                  <a:pt x="5105" y="10579"/>
                </a:cubicBezTo>
                <a:cubicBezTo>
                  <a:pt x="5173" y="10598"/>
                  <a:pt x="5231" y="10579"/>
                  <a:pt x="5289" y="10541"/>
                </a:cubicBezTo>
                <a:cubicBezTo>
                  <a:pt x="5337" y="10502"/>
                  <a:pt x="5395" y="10502"/>
                  <a:pt x="5453" y="10541"/>
                </a:cubicBezTo>
                <a:cubicBezTo>
                  <a:pt x="5511" y="10579"/>
                  <a:pt x="5559" y="10579"/>
                  <a:pt x="5617" y="10579"/>
                </a:cubicBezTo>
                <a:cubicBezTo>
                  <a:pt x="5637" y="10579"/>
                  <a:pt x="5656" y="10579"/>
                  <a:pt x="5685" y="10579"/>
                </a:cubicBezTo>
                <a:cubicBezTo>
                  <a:pt x="5859" y="10618"/>
                  <a:pt x="6023" y="10598"/>
                  <a:pt x="6168" y="10483"/>
                </a:cubicBezTo>
                <a:cubicBezTo>
                  <a:pt x="6187" y="10464"/>
                  <a:pt x="6226" y="10464"/>
                  <a:pt x="6255" y="10483"/>
                </a:cubicBezTo>
                <a:cubicBezTo>
                  <a:pt x="6351" y="10541"/>
                  <a:pt x="6438" y="10541"/>
                  <a:pt x="6506" y="10464"/>
                </a:cubicBezTo>
                <a:cubicBezTo>
                  <a:pt x="6545" y="10406"/>
                  <a:pt x="6603" y="10426"/>
                  <a:pt x="6660" y="10483"/>
                </a:cubicBezTo>
                <a:cubicBezTo>
                  <a:pt x="6660" y="10464"/>
                  <a:pt x="6660" y="10464"/>
                  <a:pt x="6660" y="10464"/>
                </a:cubicBezTo>
                <a:cubicBezTo>
                  <a:pt x="6680" y="10426"/>
                  <a:pt x="6699" y="10406"/>
                  <a:pt x="6728" y="10406"/>
                </a:cubicBezTo>
                <a:cubicBezTo>
                  <a:pt x="6786" y="10387"/>
                  <a:pt x="6844" y="10368"/>
                  <a:pt x="6902" y="10368"/>
                </a:cubicBezTo>
                <a:cubicBezTo>
                  <a:pt x="6979" y="10387"/>
                  <a:pt x="7057" y="10349"/>
                  <a:pt x="7143" y="10330"/>
                </a:cubicBezTo>
                <a:cubicBezTo>
                  <a:pt x="7192" y="10310"/>
                  <a:pt x="7250" y="10291"/>
                  <a:pt x="7298" y="10253"/>
                </a:cubicBezTo>
                <a:cubicBezTo>
                  <a:pt x="7414" y="10176"/>
                  <a:pt x="7530" y="10118"/>
                  <a:pt x="7665" y="10099"/>
                </a:cubicBezTo>
                <a:cubicBezTo>
                  <a:pt x="7704" y="10080"/>
                  <a:pt x="7752" y="10061"/>
                  <a:pt x="7791" y="10042"/>
                </a:cubicBezTo>
                <a:cubicBezTo>
                  <a:pt x="7839" y="10003"/>
                  <a:pt x="7897" y="10003"/>
                  <a:pt x="7945" y="10003"/>
                </a:cubicBezTo>
                <a:cubicBezTo>
                  <a:pt x="8013" y="9984"/>
                  <a:pt x="8071" y="9984"/>
                  <a:pt x="8129" y="9926"/>
                </a:cubicBezTo>
                <a:cubicBezTo>
                  <a:pt x="8158" y="9888"/>
                  <a:pt x="8206" y="9888"/>
                  <a:pt x="8245" y="9869"/>
                </a:cubicBezTo>
                <a:cubicBezTo>
                  <a:pt x="8341" y="9850"/>
                  <a:pt x="8438" y="9811"/>
                  <a:pt x="8535" y="9754"/>
                </a:cubicBezTo>
                <a:cubicBezTo>
                  <a:pt x="8621" y="9715"/>
                  <a:pt x="8699" y="9658"/>
                  <a:pt x="8795" y="9619"/>
                </a:cubicBezTo>
                <a:cubicBezTo>
                  <a:pt x="8815" y="9619"/>
                  <a:pt x="8834" y="9619"/>
                  <a:pt x="8844" y="9600"/>
                </a:cubicBezTo>
                <a:cubicBezTo>
                  <a:pt x="8911" y="9542"/>
                  <a:pt x="8969" y="9466"/>
                  <a:pt x="9056" y="9466"/>
                </a:cubicBezTo>
                <a:cubicBezTo>
                  <a:pt x="9133" y="9466"/>
                  <a:pt x="9191" y="9389"/>
                  <a:pt x="9278" y="9389"/>
                </a:cubicBezTo>
                <a:cubicBezTo>
                  <a:pt x="9365" y="9389"/>
                  <a:pt x="9443" y="9331"/>
                  <a:pt x="9530" y="9293"/>
                </a:cubicBezTo>
                <a:cubicBezTo>
                  <a:pt x="9559" y="9274"/>
                  <a:pt x="9578" y="9254"/>
                  <a:pt x="9597" y="9254"/>
                </a:cubicBezTo>
                <a:cubicBezTo>
                  <a:pt x="9665" y="9274"/>
                  <a:pt x="9723" y="9254"/>
                  <a:pt x="9761" y="9158"/>
                </a:cubicBezTo>
                <a:cubicBezTo>
                  <a:pt x="9868" y="9101"/>
                  <a:pt x="9964" y="9024"/>
                  <a:pt x="10099" y="9101"/>
                </a:cubicBezTo>
                <a:cubicBezTo>
                  <a:pt x="10090" y="9139"/>
                  <a:pt x="10080" y="9197"/>
                  <a:pt x="10061" y="9216"/>
                </a:cubicBezTo>
                <a:cubicBezTo>
                  <a:pt x="9984" y="9293"/>
                  <a:pt x="9916" y="9389"/>
                  <a:pt x="9819" y="9408"/>
                </a:cubicBezTo>
                <a:cubicBezTo>
                  <a:pt x="9761" y="9427"/>
                  <a:pt x="9713" y="9446"/>
                  <a:pt x="9684" y="9542"/>
                </a:cubicBezTo>
                <a:cubicBezTo>
                  <a:pt x="9665" y="9581"/>
                  <a:pt x="9636" y="9581"/>
                  <a:pt x="9597" y="9581"/>
                </a:cubicBezTo>
                <a:cubicBezTo>
                  <a:pt x="9568" y="9562"/>
                  <a:pt x="9530" y="9562"/>
                  <a:pt x="9501" y="9542"/>
                </a:cubicBezTo>
                <a:cubicBezTo>
                  <a:pt x="9472" y="9542"/>
                  <a:pt x="9452" y="9562"/>
                  <a:pt x="9443" y="9581"/>
                </a:cubicBezTo>
                <a:cubicBezTo>
                  <a:pt x="9433" y="9600"/>
                  <a:pt x="9433" y="9600"/>
                  <a:pt x="9423" y="9619"/>
                </a:cubicBezTo>
                <a:cubicBezTo>
                  <a:pt x="9394" y="9773"/>
                  <a:pt x="9327" y="9850"/>
                  <a:pt x="9240" y="9888"/>
                </a:cubicBezTo>
                <a:cubicBezTo>
                  <a:pt x="9124" y="9946"/>
                  <a:pt x="9027" y="10061"/>
                  <a:pt x="8921" y="10138"/>
                </a:cubicBezTo>
                <a:cubicBezTo>
                  <a:pt x="8921" y="10138"/>
                  <a:pt x="8911" y="10157"/>
                  <a:pt x="8911" y="10176"/>
                </a:cubicBezTo>
                <a:cubicBezTo>
                  <a:pt x="8921" y="10195"/>
                  <a:pt x="8931" y="10234"/>
                  <a:pt x="8940" y="10234"/>
                </a:cubicBezTo>
                <a:cubicBezTo>
                  <a:pt x="8969" y="10234"/>
                  <a:pt x="9008" y="10234"/>
                  <a:pt x="9037" y="10253"/>
                </a:cubicBezTo>
                <a:cubicBezTo>
                  <a:pt x="9076" y="10272"/>
                  <a:pt x="9124" y="10310"/>
                  <a:pt x="9153" y="10387"/>
                </a:cubicBezTo>
                <a:cubicBezTo>
                  <a:pt x="9162" y="10387"/>
                  <a:pt x="9162" y="10406"/>
                  <a:pt x="9162" y="10426"/>
                </a:cubicBezTo>
                <a:cubicBezTo>
                  <a:pt x="9162" y="10426"/>
                  <a:pt x="9162" y="10445"/>
                  <a:pt x="9162" y="10445"/>
                </a:cubicBezTo>
                <a:cubicBezTo>
                  <a:pt x="9133" y="10464"/>
                  <a:pt x="9104" y="10426"/>
                  <a:pt x="9095" y="10464"/>
                </a:cubicBezTo>
                <a:cubicBezTo>
                  <a:pt x="9056" y="10579"/>
                  <a:pt x="8998" y="10618"/>
                  <a:pt x="8931" y="10656"/>
                </a:cubicBezTo>
                <a:cubicBezTo>
                  <a:pt x="8863" y="10675"/>
                  <a:pt x="8795" y="10714"/>
                  <a:pt x="8728" y="10733"/>
                </a:cubicBezTo>
                <a:cubicBezTo>
                  <a:pt x="8641" y="10771"/>
                  <a:pt x="8554" y="10829"/>
                  <a:pt x="8486" y="10925"/>
                </a:cubicBezTo>
                <a:cubicBezTo>
                  <a:pt x="8467" y="10963"/>
                  <a:pt x="8448" y="10982"/>
                  <a:pt x="8419" y="11002"/>
                </a:cubicBezTo>
                <a:cubicBezTo>
                  <a:pt x="8332" y="11040"/>
                  <a:pt x="8264" y="11117"/>
                  <a:pt x="8196" y="11194"/>
                </a:cubicBezTo>
                <a:cubicBezTo>
                  <a:pt x="8167" y="11232"/>
                  <a:pt x="8119" y="11213"/>
                  <a:pt x="8071" y="11174"/>
                </a:cubicBezTo>
                <a:cubicBezTo>
                  <a:pt x="8071" y="11174"/>
                  <a:pt x="8071" y="11174"/>
                  <a:pt x="8071" y="11174"/>
                </a:cubicBezTo>
                <a:cubicBezTo>
                  <a:pt x="8042" y="11232"/>
                  <a:pt x="8013" y="11290"/>
                  <a:pt x="7974" y="11290"/>
                </a:cubicBezTo>
                <a:cubicBezTo>
                  <a:pt x="7897" y="11290"/>
                  <a:pt x="7829" y="11309"/>
                  <a:pt x="7781" y="11405"/>
                </a:cubicBezTo>
                <a:cubicBezTo>
                  <a:pt x="7713" y="11520"/>
                  <a:pt x="7617" y="11539"/>
                  <a:pt x="7530" y="11539"/>
                </a:cubicBezTo>
                <a:cubicBezTo>
                  <a:pt x="7375" y="11539"/>
                  <a:pt x="7250" y="11616"/>
                  <a:pt x="7124" y="11712"/>
                </a:cubicBezTo>
                <a:cubicBezTo>
                  <a:pt x="7076" y="11770"/>
                  <a:pt x="7018" y="11789"/>
                  <a:pt x="6950" y="11770"/>
                </a:cubicBezTo>
                <a:cubicBezTo>
                  <a:pt x="6912" y="11750"/>
                  <a:pt x="6873" y="11750"/>
                  <a:pt x="6844" y="11750"/>
                </a:cubicBezTo>
                <a:cubicBezTo>
                  <a:pt x="6612" y="11789"/>
                  <a:pt x="6390" y="11808"/>
                  <a:pt x="6177" y="11885"/>
                </a:cubicBezTo>
                <a:cubicBezTo>
                  <a:pt x="6100" y="11904"/>
                  <a:pt x="6062" y="11962"/>
                  <a:pt x="6052" y="12115"/>
                </a:cubicBezTo>
                <a:cubicBezTo>
                  <a:pt x="6042" y="12154"/>
                  <a:pt x="6042" y="12192"/>
                  <a:pt x="6042" y="12250"/>
                </a:cubicBezTo>
                <a:cubicBezTo>
                  <a:pt x="6081" y="12230"/>
                  <a:pt x="6100" y="12230"/>
                  <a:pt x="6129" y="12230"/>
                </a:cubicBezTo>
                <a:cubicBezTo>
                  <a:pt x="6168" y="12230"/>
                  <a:pt x="6206" y="12250"/>
                  <a:pt x="6245" y="12307"/>
                </a:cubicBezTo>
                <a:cubicBezTo>
                  <a:pt x="6255" y="12326"/>
                  <a:pt x="6264" y="12365"/>
                  <a:pt x="6274" y="12384"/>
                </a:cubicBezTo>
                <a:cubicBezTo>
                  <a:pt x="6274" y="12384"/>
                  <a:pt x="6274" y="12422"/>
                  <a:pt x="6264" y="12422"/>
                </a:cubicBezTo>
                <a:cubicBezTo>
                  <a:pt x="6226" y="12480"/>
                  <a:pt x="6177" y="12538"/>
                  <a:pt x="6129" y="12595"/>
                </a:cubicBezTo>
                <a:cubicBezTo>
                  <a:pt x="6120" y="12614"/>
                  <a:pt x="6110" y="12595"/>
                  <a:pt x="6091" y="12595"/>
                </a:cubicBezTo>
                <a:cubicBezTo>
                  <a:pt x="6052" y="12538"/>
                  <a:pt x="6023" y="12499"/>
                  <a:pt x="5984" y="12442"/>
                </a:cubicBezTo>
                <a:cubicBezTo>
                  <a:pt x="5955" y="12422"/>
                  <a:pt x="5926" y="12422"/>
                  <a:pt x="5917" y="12461"/>
                </a:cubicBezTo>
                <a:cubicBezTo>
                  <a:pt x="5917" y="12518"/>
                  <a:pt x="5926" y="12557"/>
                  <a:pt x="5946" y="12576"/>
                </a:cubicBezTo>
                <a:cubicBezTo>
                  <a:pt x="5955" y="12595"/>
                  <a:pt x="5965" y="12634"/>
                  <a:pt x="5975" y="12653"/>
                </a:cubicBezTo>
                <a:cubicBezTo>
                  <a:pt x="5984" y="12653"/>
                  <a:pt x="5994" y="12672"/>
                  <a:pt x="5994" y="12691"/>
                </a:cubicBezTo>
                <a:cubicBezTo>
                  <a:pt x="5994" y="12710"/>
                  <a:pt x="5994" y="12749"/>
                  <a:pt x="5984" y="12768"/>
                </a:cubicBezTo>
                <a:cubicBezTo>
                  <a:pt x="5965" y="12787"/>
                  <a:pt x="5946" y="12787"/>
                  <a:pt x="5926" y="12806"/>
                </a:cubicBezTo>
                <a:cubicBezTo>
                  <a:pt x="5897" y="12826"/>
                  <a:pt x="5878" y="12806"/>
                  <a:pt x="5868" y="12710"/>
                </a:cubicBezTo>
                <a:cubicBezTo>
                  <a:pt x="5859" y="12691"/>
                  <a:pt x="5859" y="12653"/>
                  <a:pt x="5859" y="12634"/>
                </a:cubicBezTo>
                <a:cubicBezTo>
                  <a:pt x="5849" y="12576"/>
                  <a:pt x="5820" y="12557"/>
                  <a:pt x="5810" y="12576"/>
                </a:cubicBezTo>
                <a:cubicBezTo>
                  <a:pt x="5781" y="12614"/>
                  <a:pt x="5772" y="12691"/>
                  <a:pt x="5791" y="12787"/>
                </a:cubicBezTo>
                <a:cubicBezTo>
                  <a:pt x="5801" y="12864"/>
                  <a:pt x="5801" y="12922"/>
                  <a:pt x="5762" y="12941"/>
                </a:cubicBezTo>
                <a:cubicBezTo>
                  <a:pt x="5714" y="12979"/>
                  <a:pt x="5665" y="13018"/>
                  <a:pt x="5617" y="13056"/>
                </a:cubicBezTo>
                <a:cubicBezTo>
                  <a:pt x="5608" y="13018"/>
                  <a:pt x="5588" y="12979"/>
                  <a:pt x="5579" y="12960"/>
                </a:cubicBezTo>
                <a:cubicBezTo>
                  <a:pt x="5559" y="12902"/>
                  <a:pt x="5540" y="12883"/>
                  <a:pt x="5521" y="12902"/>
                </a:cubicBezTo>
                <a:cubicBezTo>
                  <a:pt x="5511" y="12922"/>
                  <a:pt x="5501" y="12960"/>
                  <a:pt x="5482" y="12979"/>
                </a:cubicBezTo>
                <a:cubicBezTo>
                  <a:pt x="5443" y="13018"/>
                  <a:pt x="5405" y="12998"/>
                  <a:pt x="5356" y="12922"/>
                </a:cubicBezTo>
                <a:cubicBezTo>
                  <a:pt x="5337" y="12883"/>
                  <a:pt x="5308" y="12864"/>
                  <a:pt x="5289" y="12826"/>
                </a:cubicBezTo>
                <a:cubicBezTo>
                  <a:pt x="5289" y="12826"/>
                  <a:pt x="5289" y="12826"/>
                  <a:pt x="5289" y="12806"/>
                </a:cubicBezTo>
                <a:cubicBezTo>
                  <a:pt x="5279" y="12845"/>
                  <a:pt x="5269" y="12864"/>
                  <a:pt x="5250" y="12845"/>
                </a:cubicBezTo>
                <a:cubicBezTo>
                  <a:pt x="5250" y="12845"/>
                  <a:pt x="5250" y="12845"/>
                  <a:pt x="5250" y="12845"/>
                </a:cubicBezTo>
                <a:cubicBezTo>
                  <a:pt x="5231" y="12922"/>
                  <a:pt x="5192" y="12979"/>
                  <a:pt x="5134" y="12902"/>
                </a:cubicBezTo>
                <a:cubicBezTo>
                  <a:pt x="5086" y="12845"/>
                  <a:pt x="5038" y="12826"/>
                  <a:pt x="4999" y="12845"/>
                </a:cubicBezTo>
                <a:cubicBezTo>
                  <a:pt x="4960" y="12864"/>
                  <a:pt x="4912" y="12864"/>
                  <a:pt x="4854" y="12826"/>
                </a:cubicBezTo>
                <a:cubicBezTo>
                  <a:pt x="4806" y="12787"/>
                  <a:pt x="4748" y="12768"/>
                  <a:pt x="4690" y="12730"/>
                </a:cubicBezTo>
                <a:cubicBezTo>
                  <a:pt x="4670" y="12730"/>
                  <a:pt x="4651" y="12691"/>
                  <a:pt x="4642" y="12653"/>
                </a:cubicBezTo>
                <a:cubicBezTo>
                  <a:pt x="4622" y="12634"/>
                  <a:pt x="4632" y="12576"/>
                  <a:pt x="4642" y="12538"/>
                </a:cubicBezTo>
                <a:cubicBezTo>
                  <a:pt x="4661" y="12518"/>
                  <a:pt x="4670" y="12499"/>
                  <a:pt x="4680" y="12480"/>
                </a:cubicBezTo>
                <a:cubicBezTo>
                  <a:pt x="4690" y="12461"/>
                  <a:pt x="4699" y="12442"/>
                  <a:pt x="4690" y="12403"/>
                </a:cubicBezTo>
                <a:cubicBezTo>
                  <a:pt x="4690" y="12384"/>
                  <a:pt x="4680" y="12346"/>
                  <a:pt x="4670" y="12326"/>
                </a:cubicBezTo>
                <a:cubicBezTo>
                  <a:pt x="4661" y="12307"/>
                  <a:pt x="4651" y="12307"/>
                  <a:pt x="4642" y="12307"/>
                </a:cubicBezTo>
                <a:cubicBezTo>
                  <a:pt x="4516" y="12307"/>
                  <a:pt x="4390" y="12269"/>
                  <a:pt x="4265" y="12230"/>
                </a:cubicBezTo>
                <a:cubicBezTo>
                  <a:pt x="4216" y="12211"/>
                  <a:pt x="4168" y="12192"/>
                  <a:pt x="4120" y="12211"/>
                </a:cubicBezTo>
                <a:cubicBezTo>
                  <a:pt x="3985" y="12230"/>
                  <a:pt x="3849" y="12192"/>
                  <a:pt x="3714" y="12173"/>
                </a:cubicBezTo>
                <a:cubicBezTo>
                  <a:pt x="3647" y="12154"/>
                  <a:pt x="3589" y="12154"/>
                  <a:pt x="3521" y="12173"/>
                </a:cubicBezTo>
                <a:cubicBezTo>
                  <a:pt x="3463" y="12173"/>
                  <a:pt x="3395" y="12173"/>
                  <a:pt x="3337" y="12173"/>
                </a:cubicBezTo>
                <a:cubicBezTo>
                  <a:pt x="3299" y="12173"/>
                  <a:pt x="3260" y="12134"/>
                  <a:pt x="3231" y="12077"/>
                </a:cubicBezTo>
                <a:cubicBezTo>
                  <a:pt x="3192" y="12038"/>
                  <a:pt x="3164" y="11981"/>
                  <a:pt x="3144" y="11866"/>
                </a:cubicBezTo>
                <a:cubicBezTo>
                  <a:pt x="3135" y="11808"/>
                  <a:pt x="3115" y="11770"/>
                  <a:pt x="3106" y="11712"/>
                </a:cubicBezTo>
                <a:cubicBezTo>
                  <a:pt x="3096" y="11693"/>
                  <a:pt x="3077" y="11693"/>
                  <a:pt x="3067" y="11674"/>
                </a:cubicBezTo>
                <a:cubicBezTo>
                  <a:pt x="3067" y="11674"/>
                  <a:pt x="3057" y="11693"/>
                  <a:pt x="3057" y="11693"/>
                </a:cubicBezTo>
                <a:cubicBezTo>
                  <a:pt x="3048" y="11770"/>
                  <a:pt x="3048" y="11827"/>
                  <a:pt x="3038" y="11904"/>
                </a:cubicBezTo>
                <a:cubicBezTo>
                  <a:pt x="3038" y="11923"/>
                  <a:pt x="3028" y="11923"/>
                  <a:pt x="3019" y="11923"/>
                </a:cubicBezTo>
                <a:cubicBezTo>
                  <a:pt x="3009" y="11923"/>
                  <a:pt x="2999" y="11904"/>
                  <a:pt x="2999" y="11885"/>
                </a:cubicBezTo>
                <a:cubicBezTo>
                  <a:pt x="2999" y="11654"/>
                  <a:pt x="2951" y="11443"/>
                  <a:pt x="2912" y="11213"/>
                </a:cubicBezTo>
                <a:cubicBezTo>
                  <a:pt x="2903" y="11155"/>
                  <a:pt x="2874" y="11117"/>
                  <a:pt x="2854" y="11174"/>
                </a:cubicBezTo>
                <a:cubicBezTo>
                  <a:pt x="2835" y="11270"/>
                  <a:pt x="2796" y="11251"/>
                  <a:pt x="2758" y="11155"/>
                </a:cubicBezTo>
                <a:cubicBezTo>
                  <a:pt x="2748" y="11405"/>
                  <a:pt x="2767" y="11654"/>
                  <a:pt x="2796" y="11923"/>
                </a:cubicBezTo>
                <a:cubicBezTo>
                  <a:pt x="2806" y="11942"/>
                  <a:pt x="2806" y="11981"/>
                  <a:pt x="2806" y="12000"/>
                </a:cubicBezTo>
                <a:cubicBezTo>
                  <a:pt x="2816" y="12058"/>
                  <a:pt x="2796" y="12115"/>
                  <a:pt x="2787" y="12096"/>
                </a:cubicBezTo>
                <a:cubicBezTo>
                  <a:pt x="2729" y="12038"/>
                  <a:pt x="2671" y="12019"/>
                  <a:pt x="2613" y="12019"/>
                </a:cubicBezTo>
                <a:cubicBezTo>
                  <a:pt x="2545" y="12019"/>
                  <a:pt x="2478" y="12019"/>
                  <a:pt x="2400" y="11904"/>
                </a:cubicBezTo>
                <a:cubicBezTo>
                  <a:pt x="2352" y="11846"/>
                  <a:pt x="2313" y="11866"/>
                  <a:pt x="2265" y="11885"/>
                </a:cubicBezTo>
                <a:cubicBezTo>
                  <a:pt x="2149" y="11923"/>
                  <a:pt x="2024" y="11866"/>
                  <a:pt x="1908" y="11846"/>
                </a:cubicBezTo>
                <a:cubicBezTo>
                  <a:pt x="1879" y="11846"/>
                  <a:pt x="1859" y="11808"/>
                  <a:pt x="1830" y="11789"/>
                </a:cubicBezTo>
                <a:cubicBezTo>
                  <a:pt x="1772" y="11731"/>
                  <a:pt x="1714" y="11693"/>
                  <a:pt x="1666" y="11731"/>
                </a:cubicBezTo>
                <a:cubicBezTo>
                  <a:pt x="1657" y="11731"/>
                  <a:pt x="1657" y="11731"/>
                  <a:pt x="1647" y="11731"/>
                </a:cubicBezTo>
                <a:cubicBezTo>
                  <a:pt x="1463" y="11635"/>
                  <a:pt x="1289" y="11654"/>
                  <a:pt x="1116" y="11501"/>
                </a:cubicBezTo>
                <a:cubicBezTo>
                  <a:pt x="1096" y="11501"/>
                  <a:pt x="1087" y="11462"/>
                  <a:pt x="1077" y="11443"/>
                </a:cubicBezTo>
                <a:cubicBezTo>
                  <a:pt x="1067" y="11386"/>
                  <a:pt x="1077" y="11366"/>
                  <a:pt x="1087" y="11328"/>
                </a:cubicBezTo>
                <a:cubicBezTo>
                  <a:pt x="1096" y="11328"/>
                  <a:pt x="1106" y="11309"/>
                  <a:pt x="1106" y="11270"/>
                </a:cubicBezTo>
                <a:cubicBezTo>
                  <a:pt x="1116" y="11251"/>
                  <a:pt x="1106" y="11213"/>
                  <a:pt x="1096" y="11194"/>
                </a:cubicBezTo>
                <a:cubicBezTo>
                  <a:pt x="1077" y="11155"/>
                  <a:pt x="1048" y="11155"/>
                  <a:pt x="1029" y="11174"/>
                </a:cubicBezTo>
                <a:cubicBezTo>
                  <a:pt x="1009" y="11194"/>
                  <a:pt x="1009" y="11251"/>
                  <a:pt x="1000" y="11309"/>
                </a:cubicBezTo>
                <a:cubicBezTo>
                  <a:pt x="1000" y="11328"/>
                  <a:pt x="1000" y="11328"/>
                  <a:pt x="1000" y="11347"/>
                </a:cubicBezTo>
                <a:cubicBezTo>
                  <a:pt x="971" y="11328"/>
                  <a:pt x="961" y="11251"/>
                  <a:pt x="942" y="11213"/>
                </a:cubicBezTo>
                <a:cubicBezTo>
                  <a:pt x="913" y="11098"/>
                  <a:pt x="884" y="11002"/>
                  <a:pt x="826" y="11002"/>
                </a:cubicBezTo>
                <a:cubicBezTo>
                  <a:pt x="797" y="11002"/>
                  <a:pt x="768" y="10963"/>
                  <a:pt x="739" y="10944"/>
                </a:cubicBezTo>
                <a:cubicBezTo>
                  <a:pt x="739" y="10944"/>
                  <a:pt x="720" y="10963"/>
                  <a:pt x="720" y="10982"/>
                </a:cubicBezTo>
                <a:cubicBezTo>
                  <a:pt x="710" y="11021"/>
                  <a:pt x="700" y="11059"/>
                  <a:pt x="700" y="11098"/>
                </a:cubicBezTo>
                <a:cubicBezTo>
                  <a:pt x="691" y="11155"/>
                  <a:pt x="681" y="11213"/>
                  <a:pt x="652" y="11194"/>
                </a:cubicBezTo>
                <a:cubicBezTo>
                  <a:pt x="633" y="11194"/>
                  <a:pt x="613" y="11194"/>
                  <a:pt x="584" y="11174"/>
                </a:cubicBezTo>
                <a:cubicBezTo>
                  <a:pt x="565" y="11136"/>
                  <a:pt x="536" y="11059"/>
                  <a:pt x="517" y="11021"/>
                </a:cubicBezTo>
                <a:cubicBezTo>
                  <a:pt x="488" y="10963"/>
                  <a:pt x="459" y="10963"/>
                  <a:pt x="449" y="11059"/>
                </a:cubicBezTo>
                <a:cubicBezTo>
                  <a:pt x="439" y="11098"/>
                  <a:pt x="430" y="11136"/>
                  <a:pt x="430" y="11155"/>
                </a:cubicBezTo>
                <a:cubicBezTo>
                  <a:pt x="420" y="11194"/>
                  <a:pt x="391" y="11194"/>
                  <a:pt x="381" y="11155"/>
                </a:cubicBezTo>
                <a:cubicBezTo>
                  <a:pt x="323" y="10982"/>
                  <a:pt x="265" y="10810"/>
                  <a:pt x="208" y="10637"/>
                </a:cubicBezTo>
                <a:cubicBezTo>
                  <a:pt x="169" y="10522"/>
                  <a:pt x="169" y="10387"/>
                  <a:pt x="150" y="10272"/>
                </a:cubicBezTo>
                <a:cubicBezTo>
                  <a:pt x="140" y="10253"/>
                  <a:pt x="130" y="10234"/>
                  <a:pt x="121" y="10234"/>
                </a:cubicBezTo>
                <a:cubicBezTo>
                  <a:pt x="111" y="10214"/>
                  <a:pt x="101" y="10253"/>
                  <a:pt x="92" y="10272"/>
                </a:cubicBezTo>
                <a:cubicBezTo>
                  <a:pt x="92" y="10272"/>
                  <a:pt x="92" y="10291"/>
                  <a:pt x="92" y="10310"/>
                </a:cubicBezTo>
                <a:cubicBezTo>
                  <a:pt x="92" y="10368"/>
                  <a:pt x="82" y="10426"/>
                  <a:pt x="63" y="10445"/>
                </a:cubicBezTo>
                <a:cubicBezTo>
                  <a:pt x="53" y="10445"/>
                  <a:pt x="53" y="10502"/>
                  <a:pt x="53" y="10502"/>
                </a:cubicBezTo>
                <a:cubicBezTo>
                  <a:pt x="92" y="10656"/>
                  <a:pt x="101" y="10848"/>
                  <a:pt x="169" y="10944"/>
                </a:cubicBezTo>
                <a:cubicBezTo>
                  <a:pt x="198" y="11002"/>
                  <a:pt x="227" y="11098"/>
                  <a:pt x="265" y="11194"/>
                </a:cubicBezTo>
                <a:cubicBezTo>
                  <a:pt x="314" y="11328"/>
                  <a:pt x="343" y="11482"/>
                  <a:pt x="343" y="11674"/>
                </a:cubicBezTo>
                <a:cubicBezTo>
                  <a:pt x="343" y="11770"/>
                  <a:pt x="343" y="11846"/>
                  <a:pt x="362" y="11942"/>
                </a:cubicBezTo>
                <a:cubicBezTo>
                  <a:pt x="381" y="12077"/>
                  <a:pt x="372" y="12192"/>
                  <a:pt x="343" y="12288"/>
                </a:cubicBezTo>
                <a:cubicBezTo>
                  <a:pt x="343" y="12230"/>
                  <a:pt x="333" y="12192"/>
                  <a:pt x="323" y="12154"/>
                </a:cubicBezTo>
                <a:cubicBezTo>
                  <a:pt x="304" y="12000"/>
                  <a:pt x="285" y="11981"/>
                  <a:pt x="237" y="12038"/>
                </a:cubicBezTo>
                <a:cubicBezTo>
                  <a:pt x="227" y="12058"/>
                  <a:pt x="217" y="12058"/>
                  <a:pt x="208" y="12077"/>
                </a:cubicBezTo>
                <a:cubicBezTo>
                  <a:pt x="169" y="12134"/>
                  <a:pt x="159" y="12250"/>
                  <a:pt x="188" y="12384"/>
                </a:cubicBezTo>
                <a:cubicBezTo>
                  <a:pt x="208" y="12499"/>
                  <a:pt x="237" y="12576"/>
                  <a:pt x="275" y="12653"/>
                </a:cubicBezTo>
                <a:cubicBezTo>
                  <a:pt x="304" y="12691"/>
                  <a:pt x="333" y="12749"/>
                  <a:pt x="362" y="12787"/>
                </a:cubicBezTo>
                <a:cubicBezTo>
                  <a:pt x="362" y="12883"/>
                  <a:pt x="362" y="12941"/>
                  <a:pt x="362" y="13018"/>
                </a:cubicBezTo>
                <a:cubicBezTo>
                  <a:pt x="372" y="13094"/>
                  <a:pt x="381" y="13171"/>
                  <a:pt x="401" y="13248"/>
                </a:cubicBezTo>
                <a:cubicBezTo>
                  <a:pt x="420" y="13363"/>
                  <a:pt x="420" y="13478"/>
                  <a:pt x="420" y="13574"/>
                </a:cubicBezTo>
                <a:cubicBezTo>
                  <a:pt x="410" y="13728"/>
                  <a:pt x="439" y="13843"/>
                  <a:pt x="497" y="13939"/>
                </a:cubicBezTo>
                <a:cubicBezTo>
                  <a:pt x="536" y="13997"/>
                  <a:pt x="565" y="14054"/>
                  <a:pt x="575" y="14150"/>
                </a:cubicBezTo>
                <a:cubicBezTo>
                  <a:pt x="584" y="14246"/>
                  <a:pt x="613" y="14323"/>
                  <a:pt x="652" y="14381"/>
                </a:cubicBezTo>
                <a:cubicBezTo>
                  <a:pt x="691" y="14458"/>
                  <a:pt x="739" y="14534"/>
                  <a:pt x="787" y="14592"/>
                </a:cubicBezTo>
                <a:cubicBezTo>
                  <a:pt x="816" y="14688"/>
                  <a:pt x="806" y="14822"/>
                  <a:pt x="864" y="14880"/>
                </a:cubicBezTo>
                <a:cubicBezTo>
                  <a:pt x="884" y="14918"/>
                  <a:pt x="903" y="14976"/>
                  <a:pt x="922" y="15034"/>
                </a:cubicBezTo>
                <a:cubicBezTo>
                  <a:pt x="961" y="15110"/>
                  <a:pt x="980" y="15226"/>
                  <a:pt x="971" y="15322"/>
                </a:cubicBezTo>
                <a:cubicBezTo>
                  <a:pt x="951" y="15322"/>
                  <a:pt x="932" y="15302"/>
                  <a:pt x="913" y="15283"/>
                </a:cubicBezTo>
                <a:cubicBezTo>
                  <a:pt x="903" y="15283"/>
                  <a:pt x="893" y="15264"/>
                  <a:pt x="893" y="15245"/>
                </a:cubicBezTo>
                <a:cubicBezTo>
                  <a:pt x="884" y="15206"/>
                  <a:pt x="884" y="15168"/>
                  <a:pt x="903" y="15149"/>
                </a:cubicBezTo>
                <a:cubicBezTo>
                  <a:pt x="903" y="15149"/>
                  <a:pt x="913" y="15130"/>
                  <a:pt x="913" y="15110"/>
                </a:cubicBezTo>
                <a:cubicBezTo>
                  <a:pt x="913" y="15091"/>
                  <a:pt x="913" y="15072"/>
                  <a:pt x="903" y="15053"/>
                </a:cubicBezTo>
                <a:cubicBezTo>
                  <a:pt x="884" y="15014"/>
                  <a:pt x="864" y="15014"/>
                  <a:pt x="845" y="15034"/>
                </a:cubicBezTo>
                <a:cubicBezTo>
                  <a:pt x="826" y="15034"/>
                  <a:pt x="826" y="15091"/>
                  <a:pt x="826" y="15130"/>
                </a:cubicBezTo>
                <a:cubicBezTo>
                  <a:pt x="826" y="15149"/>
                  <a:pt x="816" y="15149"/>
                  <a:pt x="816" y="15149"/>
                </a:cubicBezTo>
                <a:cubicBezTo>
                  <a:pt x="797" y="15149"/>
                  <a:pt x="787" y="15091"/>
                  <a:pt x="777" y="15053"/>
                </a:cubicBezTo>
                <a:cubicBezTo>
                  <a:pt x="748" y="14957"/>
                  <a:pt x="720" y="14899"/>
                  <a:pt x="671" y="14899"/>
                </a:cubicBezTo>
                <a:cubicBezTo>
                  <a:pt x="652" y="14899"/>
                  <a:pt x="623" y="14861"/>
                  <a:pt x="604" y="14842"/>
                </a:cubicBezTo>
                <a:cubicBezTo>
                  <a:pt x="594" y="14842"/>
                  <a:pt x="584" y="14861"/>
                  <a:pt x="575" y="14880"/>
                </a:cubicBezTo>
                <a:cubicBezTo>
                  <a:pt x="565" y="14899"/>
                  <a:pt x="565" y="14938"/>
                  <a:pt x="565" y="14957"/>
                </a:cubicBezTo>
                <a:cubicBezTo>
                  <a:pt x="555" y="15014"/>
                  <a:pt x="546" y="15053"/>
                  <a:pt x="526" y="15053"/>
                </a:cubicBezTo>
                <a:cubicBezTo>
                  <a:pt x="507" y="15034"/>
                  <a:pt x="488" y="15034"/>
                  <a:pt x="468" y="15014"/>
                </a:cubicBezTo>
                <a:cubicBezTo>
                  <a:pt x="439" y="14995"/>
                  <a:pt x="420" y="14938"/>
                  <a:pt x="401" y="14899"/>
                </a:cubicBezTo>
                <a:cubicBezTo>
                  <a:pt x="372" y="14861"/>
                  <a:pt x="362" y="14861"/>
                  <a:pt x="343" y="14918"/>
                </a:cubicBezTo>
                <a:cubicBezTo>
                  <a:pt x="343" y="14957"/>
                  <a:pt x="333" y="14995"/>
                  <a:pt x="323" y="15014"/>
                </a:cubicBezTo>
                <a:cubicBezTo>
                  <a:pt x="323" y="15034"/>
                  <a:pt x="304" y="15034"/>
                  <a:pt x="294" y="15014"/>
                </a:cubicBezTo>
                <a:cubicBezTo>
                  <a:pt x="237" y="14880"/>
                  <a:pt x="188" y="14726"/>
                  <a:pt x="140" y="14592"/>
                </a:cubicBezTo>
                <a:cubicBezTo>
                  <a:pt x="101" y="14515"/>
                  <a:pt x="101" y="14400"/>
                  <a:pt x="82" y="14323"/>
                </a:cubicBezTo>
                <a:cubicBezTo>
                  <a:pt x="72" y="14304"/>
                  <a:pt x="63" y="14285"/>
                  <a:pt x="53" y="14285"/>
                </a:cubicBezTo>
                <a:cubicBezTo>
                  <a:pt x="43" y="14285"/>
                  <a:pt x="43" y="14285"/>
                  <a:pt x="34" y="14304"/>
                </a:cubicBezTo>
                <a:cubicBezTo>
                  <a:pt x="34" y="14323"/>
                  <a:pt x="34" y="14323"/>
                  <a:pt x="34" y="14342"/>
                </a:cubicBezTo>
                <a:cubicBezTo>
                  <a:pt x="34" y="14400"/>
                  <a:pt x="24" y="14419"/>
                  <a:pt x="5" y="14438"/>
                </a:cubicBezTo>
                <a:cubicBezTo>
                  <a:pt x="5" y="14458"/>
                  <a:pt x="-5" y="14496"/>
                  <a:pt x="5" y="14496"/>
                </a:cubicBezTo>
                <a:cubicBezTo>
                  <a:pt x="34" y="14611"/>
                  <a:pt x="43" y="14765"/>
                  <a:pt x="101" y="14842"/>
                </a:cubicBezTo>
                <a:cubicBezTo>
                  <a:pt x="130" y="14880"/>
                  <a:pt x="159" y="14976"/>
                  <a:pt x="188" y="15034"/>
                </a:cubicBezTo>
                <a:cubicBezTo>
                  <a:pt x="227" y="15149"/>
                  <a:pt x="256" y="15264"/>
                  <a:pt x="256" y="15418"/>
                </a:cubicBezTo>
                <a:cubicBezTo>
                  <a:pt x="256" y="15475"/>
                  <a:pt x="265" y="15552"/>
                  <a:pt x="275" y="15629"/>
                </a:cubicBezTo>
                <a:cubicBezTo>
                  <a:pt x="294" y="15725"/>
                  <a:pt x="285" y="15821"/>
                  <a:pt x="265" y="15878"/>
                </a:cubicBezTo>
                <a:cubicBezTo>
                  <a:pt x="256" y="15859"/>
                  <a:pt x="256" y="15821"/>
                  <a:pt x="246" y="15782"/>
                </a:cubicBezTo>
                <a:cubicBezTo>
                  <a:pt x="237" y="15667"/>
                  <a:pt x="208" y="15648"/>
                  <a:pt x="169" y="15706"/>
                </a:cubicBezTo>
                <a:cubicBezTo>
                  <a:pt x="159" y="15706"/>
                  <a:pt x="150" y="15725"/>
                  <a:pt x="150" y="15725"/>
                </a:cubicBezTo>
                <a:cubicBezTo>
                  <a:pt x="111" y="15782"/>
                  <a:pt x="101" y="15859"/>
                  <a:pt x="130" y="15974"/>
                </a:cubicBezTo>
                <a:cubicBezTo>
                  <a:pt x="150" y="16051"/>
                  <a:pt x="179" y="16128"/>
                  <a:pt x="208" y="16166"/>
                </a:cubicBezTo>
                <a:cubicBezTo>
                  <a:pt x="237" y="16205"/>
                  <a:pt x="256" y="16243"/>
                  <a:pt x="275" y="16282"/>
                </a:cubicBezTo>
                <a:cubicBezTo>
                  <a:pt x="285" y="16339"/>
                  <a:pt x="275" y="16416"/>
                  <a:pt x="285" y="16474"/>
                </a:cubicBezTo>
                <a:cubicBezTo>
                  <a:pt x="294" y="16531"/>
                  <a:pt x="304" y="16589"/>
                  <a:pt x="314" y="16646"/>
                </a:cubicBezTo>
                <a:cubicBezTo>
                  <a:pt x="333" y="16742"/>
                  <a:pt x="333" y="16819"/>
                  <a:pt x="333" y="16896"/>
                </a:cubicBezTo>
                <a:cubicBezTo>
                  <a:pt x="323" y="17011"/>
                  <a:pt x="352" y="17107"/>
                  <a:pt x="401" y="17184"/>
                </a:cubicBezTo>
                <a:cubicBezTo>
                  <a:pt x="430" y="17222"/>
                  <a:pt x="459" y="17261"/>
                  <a:pt x="468" y="17357"/>
                </a:cubicBezTo>
                <a:cubicBezTo>
                  <a:pt x="478" y="17434"/>
                  <a:pt x="497" y="17491"/>
                  <a:pt x="526" y="17530"/>
                </a:cubicBezTo>
                <a:cubicBezTo>
                  <a:pt x="565" y="17587"/>
                  <a:pt x="604" y="17645"/>
                  <a:pt x="642" y="17702"/>
                </a:cubicBezTo>
                <a:cubicBezTo>
                  <a:pt x="671" y="17760"/>
                  <a:pt x="662" y="17875"/>
                  <a:pt x="710" y="17933"/>
                </a:cubicBezTo>
                <a:cubicBezTo>
                  <a:pt x="729" y="17952"/>
                  <a:pt x="748" y="17990"/>
                  <a:pt x="758" y="18029"/>
                </a:cubicBezTo>
                <a:cubicBezTo>
                  <a:pt x="806" y="18144"/>
                  <a:pt x="816" y="18317"/>
                  <a:pt x="787" y="18394"/>
                </a:cubicBezTo>
                <a:cubicBezTo>
                  <a:pt x="768" y="18432"/>
                  <a:pt x="748" y="18470"/>
                  <a:pt x="729" y="18490"/>
                </a:cubicBezTo>
                <a:cubicBezTo>
                  <a:pt x="710" y="18528"/>
                  <a:pt x="700" y="18566"/>
                  <a:pt x="720" y="18605"/>
                </a:cubicBezTo>
                <a:cubicBezTo>
                  <a:pt x="739" y="18682"/>
                  <a:pt x="758" y="18739"/>
                  <a:pt x="787" y="18778"/>
                </a:cubicBezTo>
                <a:cubicBezTo>
                  <a:pt x="797" y="18778"/>
                  <a:pt x="806" y="18778"/>
                  <a:pt x="806" y="18778"/>
                </a:cubicBezTo>
                <a:cubicBezTo>
                  <a:pt x="845" y="18778"/>
                  <a:pt x="893" y="18758"/>
                  <a:pt x="932" y="18758"/>
                </a:cubicBezTo>
                <a:cubicBezTo>
                  <a:pt x="932" y="18758"/>
                  <a:pt x="942" y="18720"/>
                  <a:pt x="942" y="18701"/>
                </a:cubicBezTo>
                <a:cubicBezTo>
                  <a:pt x="922" y="18624"/>
                  <a:pt x="903" y="18528"/>
                  <a:pt x="893" y="18451"/>
                </a:cubicBezTo>
                <a:cubicBezTo>
                  <a:pt x="884" y="18413"/>
                  <a:pt x="884" y="18355"/>
                  <a:pt x="903" y="18336"/>
                </a:cubicBezTo>
                <a:cubicBezTo>
                  <a:pt x="922" y="18317"/>
                  <a:pt x="942" y="18298"/>
                  <a:pt x="961" y="18298"/>
                </a:cubicBezTo>
                <a:cubicBezTo>
                  <a:pt x="1009" y="18336"/>
                  <a:pt x="1058" y="18317"/>
                  <a:pt x="1096" y="18317"/>
                </a:cubicBezTo>
                <a:cubicBezTo>
                  <a:pt x="1106" y="18317"/>
                  <a:pt x="1125" y="18336"/>
                  <a:pt x="1135" y="18355"/>
                </a:cubicBezTo>
                <a:cubicBezTo>
                  <a:pt x="1164" y="18470"/>
                  <a:pt x="1212" y="18490"/>
                  <a:pt x="1260" y="18547"/>
                </a:cubicBezTo>
                <a:cubicBezTo>
                  <a:pt x="1260" y="18566"/>
                  <a:pt x="1270" y="18586"/>
                  <a:pt x="1270" y="18605"/>
                </a:cubicBezTo>
                <a:cubicBezTo>
                  <a:pt x="1270" y="18624"/>
                  <a:pt x="1270" y="18624"/>
                  <a:pt x="1260" y="18624"/>
                </a:cubicBezTo>
                <a:cubicBezTo>
                  <a:pt x="1231" y="18624"/>
                  <a:pt x="1212" y="18624"/>
                  <a:pt x="1183" y="18624"/>
                </a:cubicBezTo>
                <a:cubicBezTo>
                  <a:pt x="1154" y="18624"/>
                  <a:pt x="1135" y="18662"/>
                  <a:pt x="1116" y="18701"/>
                </a:cubicBezTo>
                <a:cubicBezTo>
                  <a:pt x="1106" y="18720"/>
                  <a:pt x="1096" y="18778"/>
                  <a:pt x="1106" y="18816"/>
                </a:cubicBezTo>
                <a:cubicBezTo>
                  <a:pt x="1116" y="18931"/>
                  <a:pt x="1135" y="19046"/>
                  <a:pt x="1183" y="19104"/>
                </a:cubicBezTo>
                <a:cubicBezTo>
                  <a:pt x="1203" y="19142"/>
                  <a:pt x="1212" y="19162"/>
                  <a:pt x="1212" y="19200"/>
                </a:cubicBezTo>
                <a:cubicBezTo>
                  <a:pt x="1203" y="19238"/>
                  <a:pt x="1193" y="19258"/>
                  <a:pt x="1174" y="19258"/>
                </a:cubicBezTo>
                <a:cubicBezTo>
                  <a:pt x="1135" y="19296"/>
                  <a:pt x="1087" y="19258"/>
                  <a:pt x="1038" y="19238"/>
                </a:cubicBezTo>
                <a:cubicBezTo>
                  <a:pt x="1009" y="19219"/>
                  <a:pt x="980" y="19258"/>
                  <a:pt x="980" y="19315"/>
                </a:cubicBezTo>
                <a:cubicBezTo>
                  <a:pt x="980" y="19373"/>
                  <a:pt x="980" y="19430"/>
                  <a:pt x="980" y="19488"/>
                </a:cubicBezTo>
                <a:cubicBezTo>
                  <a:pt x="980" y="19584"/>
                  <a:pt x="990" y="19642"/>
                  <a:pt x="1048" y="19699"/>
                </a:cubicBezTo>
                <a:cubicBezTo>
                  <a:pt x="1087" y="19757"/>
                  <a:pt x="1087" y="19757"/>
                  <a:pt x="1077" y="19834"/>
                </a:cubicBezTo>
                <a:cubicBezTo>
                  <a:pt x="1077" y="19891"/>
                  <a:pt x="1067" y="19949"/>
                  <a:pt x="1067" y="20006"/>
                </a:cubicBezTo>
                <a:cubicBezTo>
                  <a:pt x="1067" y="20064"/>
                  <a:pt x="1048" y="20102"/>
                  <a:pt x="1019" y="20122"/>
                </a:cubicBezTo>
                <a:cubicBezTo>
                  <a:pt x="1009" y="20122"/>
                  <a:pt x="990" y="20160"/>
                  <a:pt x="1000" y="20198"/>
                </a:cubicBezTo>
                <a:cubicBezTo>
                  <a:pt x="1009" y="20218"/>
                  <a:pt x="1029" y="20256"/>
                  <a:pt x="1048" y="20275"/>
                </a:cubicBezTo>
                <a:cubicBezTo>
                  <a:pt x="1087" y="20314"/>
                  <a:pt x="1116" y="20294"/>
                  <a:pt x="1145" y="20237"/>
                </a:cubicBezTo>
                <a:cubicBezTo>
                  <a:pt x="1164" y="20160"/>
                  <a:pt x="1193" y="20160"/>
                  <a:pt x="1241" y="20179"/>
                </a:cubicBezTo>
                <a:cubicBezTo>
                  <a:pt x="1260" y="20198"/>
                  <a:pt x="1270" y="20198"/>
                  <a:pt x="1289" y="20218"/>
                </a:cubicBezTo>
                <a:cubicBezTo>
                  <a:pt x="1367" y="20275"/>
                  <a:pt x="1444" y="20275"/>
                  <a:pt x="1512" y="20218"/>
                </a:cubicBezTo>
                <a:cubicBezTo>
                  <a:pt x="1531" y="20198"/>
                  <a:pt x="1550" y="20198"/>
                  <a:pt x="1570" y="20218"/>
                </a:cubicBezTo>
                <a:cubicBezTo>
                  <a:pt x="1599" y="20237"/>
                  <a:pt x="1618" y="20237"/>
                  <a:pt x="1637" y="20275"/>
                </a:cubicBezTo>
                <a:cubicBezTo>
                  <a:pt x="1724" y="20371"/>
                  <a:pt x="1821" y="20371"/>
                  <a:pt x="1908" y="20410"/>
                </a:cubicBezTo>
                <a:cubicBezTo>
                  <a:pt x="1927" y="20410"/>
                  <a:pt x="1946" y="20410"/>
                  <a:pt x="1966" y="20390"/>
                </a:cubicBezTo>
                <a:cubicBezTo>
                  <a:pt x="2004" y="20371"/>
                  <a:pt x="2043" y="20390"/>
                  <a:pt x="2072" y="20486"/>
                </a:cubicBezTo>
                <a:cubicBezTo>
                  <a:pt x="2111" y="20621"/>
                  <a:pt x="2169" y="20698"/>
                  <a:pt x="2236" y="20736"/>
                </a:cubicBezTo>
                <a:cubicBezTo>
                  <a:pt x="2284" y="20755"/>
                  <a:pt x="2333" y="20774"/>
                  <a:pt x="2391" y="20794"/>
                </a:cubicBezTo>
                <a:cubicBezTo>
                  <a:pt x="2429" y="20832"/>
                  <a:pt x="2478" y="20832"/>
                  <a:pt x="2526" y="20870"/>
                </a:cubicBezTo>
                <a:cubicBezTo>
                  <a:pt x="2574" y="20909"/>
                  <a:pt x="2623" y="20909"/>
                  <a:pt x="2671" y="20909"/>
                </a:cubicBezTo>
                <a:cubicBezTo>
                  <a:pt x="2767" y="20890"/>
                  <a:pt x="2854" y="20870"/>
                  <a:pt x="2951" y="20870"/>
                </a:cubicBezTo>
                <a:cubicBezTo>
                  <a:pt x="3009" y="20870"/>
                  <a:pt x="3067" y="20890"/>
                  <a:pt x="3135" y="20928"/>
                </a:cubicBezTo>
                <a:cubicBezTo>
                  <a:pt x="3212" y="20966"/>
                  <a:pt x="3299" y="21005"/>
                  <a:pt x="3376" y="20986"/>
                </a:cubicBezTo>
                <a:cubicBezTo>
                  <a:pt x="3395" y="20986"/>
                  <a:pt x="3424" y="21024"/>
                  <a:pt x="3453" y="21043"/>
                </a:cubicBezTo>
                <a:cubicBezTo>
                  <a:pt x="3463" y="21043"/>
                  <a:pt x="3473" y="21062"/>
                  <a:pt x="3482" y="21082"/>
                </a:cubicBezTo>
                <a:cubicBezTo>
                  <a:pt x="3482" y="21101"/>
                  <a:pt x="3473" y="21120"/>
                  <a:pt x="3473" y="21120"/>
                </a:cubicBezTo>
                <a:cubicBezTo>
                  <a:pt x="3415" y="21139"/>
                  <a:pt x="3366" y="21120"/>
                  <a:pt x="3318" y="21158"/>
                </a:cubicBezTo>
                <a:cubicBezTo>
                  <a:pt x="3289" y="21178"/>
                  <a:pt x="3260" y="21178"/>
                  <a:pt x="3231" y="21158"/>
                </a:cubicBezTo>
                <a:cubicBezTo>
                  <a:pt x="3164" y="21082"/>
                  <a:pt x="3106" y="21082"/>
                  <a:pt x="3057" y="21158"/>
                </a:cubicBezTo>
                <a:cubicBezTo>
                  <a:pt x="3038" y="21178"/>
                  <a:pt x="3019" y="21178"/>
                  <a:pt x="2999" y="21197"/>
                </a:cubicBezTo>
                <a:cubicBezTo>
                  <a:pt x="2999" y="21216"/>
                  <a:pt x="2999" y="21235"/>
                  <a:pt x="2999" y="21254"/>
                </a:cubicBezTo>
                <a:cubicBezTo>
                  <a:pt x="2999" y="21274"/>
                  <a:pt x="3009" y="21274"/>
                  <a:pt x="3009" y="21293"/>
                </a:cubicBezTo>
                <a:cubicBezTo>
                  <a:pt x="3028" y="21293"/>
                  <a:pt x="3048" y="21312"/>
                  <a:pt x="3067" y="21312"/>
                </a:cubicBezTo>
                <a:cubicBezTo>
                  <a:pt x="3106" y="21331"/>
                  <a:pt x="3154" y="21331"/>
                  <a:pt x="3202" y="21350"/>
                </a:cubicBezTo>
                <a:cubicBezTo>
                  <a:pt x="3250" y="21370"/>
                  <a:pt x="3289" y="21389"/>
                  <a:pt x="3337" y="21370"/>
                </a:cubicBezTo>
                <a:cubicBezTo>
                  <a:pt x="3376" y="21370"/>
                  <a:pt x="3424" y="21370"/>
                  <a:pt x="3473" y="21389"/>
                </a:cubicBezTo>
                <a:cubicBezTo>
                  <a:pt x="3598" y="21446"/>
                  <a:pt x="3714" y="21427"/>
                  <a:pt x="3830" y="21446"/>
                </a:cubicBezTo>
                <a:cubicBezTo>
                  <a:pt x="3898" y="21466"/>
                  <a:pt x="3965" y="21466"/>
                  <a:pt x="4043" y="21523"/>
                </a:cubicBezTo>
                <a:cubicBezTo>
                  <a:pt x="4062" y="21542"/>
                  <a:pt x="4101" y="21562"/>
                  <a:pt x="4130" y="21542"/>
                </a:cubicBezTo>
                <a:cubicBezTo>
                  <a:pt x="4274" y="21523"/>
                  <a:pt x="4429" y="21562"/>
                  <a:pt x="4584" y="21562"/>
                </a:cubicBezTo>
                <a:cubicBezTo>
                  <a:pt x="4622" y="21542"/>
                  <a:pt x="4680" y="21581"/>
                  <a:pt x="4728" y="21600"/>
                </a:cubicBezTo>
                <a:cubicBezTo>
                  <a:pt x="4767" y="21542"/>
                  <a:pt x="4806" y="21485"/>
                  <a:pt x="4854" y="21446"/>
                </a:cubicBezTo>
                <a:cubicBezTo>
                  <a:pt x="4902" y="21389"/>
                  <a:pt x="4951" y="21370"/>
                  <a:pt x="5009" y="21408"/>
                </a:cubicBezTo>
                <a:cubicBezTo>
                  <a:pt x="5038" y="21446"/>
                  <a:pt x="5057" y="21427"/>
                  <a:pt x="5076" y="21408"/>
                </a:cubicBezTo>
                <a:cubicBezTo>
                  <a:pt x="5144" y="21331"/>
                  <a:pt x="5221" y="21350"/>
                  <a:pt x="5308" y="21446"/>
                </a:cubicBezTo>
                <a:cubicBezTo>
                  <a:pt x="5327" y="21466"/>
                  <a:pt x="5347" y="21466"/>
                  <a:pt x="5366" y="21446"/>
                </a:cubicBezTo>
                <a:cubicBezTo>
                  <a:pt x="5414" y="21408"/>
                  <a:pt x="5463" y="21389"/>
                  <a:pt x="5521" y="21389"/>
                </a:cubicBezTo>
                <a:cubicBezTo>
                  <a:pt x="5579" y="21389"/>
                  <a:pt x="5598" y="21331"/>
                  <a:pt x="5608" y="21254"/>
                </a:cubicBezTo>
                <a:cubicBezTo>
                  <a:pt x="5588" y="21235"/>
                  <a:pt x="5569" y="21216"/>
                  <a:pt x="5550" y="21178"/>
                </a:cubicBezTo>
                <a:cubicBezTo>
                  <a:pt x="5540" y="21158"/>
                  <a:pt x="5530" y="21139"/>
                  <a:pt x="5530" y="21120"/>
                </a:cubicBezTo>
                <a:cubicBezTo>
                  <a:pt x="5530" y="21062"/>
                  <a:pt x="5550" y="20986"/>
                  <a:pt x="5579" y="20986"/>
                </a:cubicBezTo>
                <a:cubicBezTo>
                  <a:pt x="5608" y="20986"/>
                  <a:pt x="5627" y="21024"/>
                  <a:pt x="5637" y="21043"/>
                </a:cubicBezTo>
                <a:cubicBezTo>
                  <a:pt x="5656" y="21082"/>
                  <a:pt x="5665" y="21101"/>
                  <a:pt x="5685" y="21120"/>
                </a:cubicBezTo>
                <a:cubicBezTo>
                  <a:pt x="5714" y="21101"/>
                  <a:pt x="5743" y="21062"/>
                  <a:pt x="5772" y="21024"/>
                </a:cubicBezTo>
                <a:cubicBezTo>
                  <a:pt x="5839" y="20928"/>
                  <a:pt x="5926" y="20909"/>
                  <a:pt x="6033" y="20986"/>
                </a:cubicBezTo>
                <a:cubicBezTo>
                  <a:pt x="6100" y="21024"/>
                  <a:pt x="6158" y="21005"/>
                  <a:pt x="6206" y="20966"/>
                </a:cubicBezTo>
                <a:cubicBezTo>
                  <a:pt x="6245" y="20928"/>
                  <a:pt x="6293" y="20909"/>
                  <a:pt x="6322" y="20870"/>
                </a:cubicBezTo>
                <a:cubicBezTo>
                  <a:pt x="6390" y="20794"/>
                  <a:pt x="6458" y="20794"/>
                  <a:pt x="6535" y="20909"/>
                </a:cubicBezTo>
                <a:cubicBezTo>
                  <a:pt x="6574" y="20947"/>
                  <a:pt x="6612" y="20947"/>
                  <a:pt x="6641" y="20947"/>
                </a:cubicBezTo>
                <a:cubicBezTo>
                  <a:pt x="6699" y="20928"/>
                  <a:pt x="6747" y="20909"/>
                  <a:pt x="6796" y="20909"/>
                </a:cubicBezTo>
                <a:cubicBezTo>
                  <a:pt x="6825" y="20909"/>
                  <a:pt x="6863" y="20909"/>
                  <a:pt x="6902" y="20909"/>
                </a:cubicBezTo>
                <a:cubicBezTo>
                  <a:pt x="6902" y="20909"/>
                  <a:pt x="6892" y="20909"/>
                  <a:pt x="6892" y="20909"/>
                </a:cubicBezTo>
                <a:cubicBezTo>
                  <a:pt x="6912" y="20909"/>
                  <a:pt x="6941" y="20890"/>
                  <a:pt x="6960" y="20890"/>
                </a:cubicBezTo>
                <a:cubicBezTo>
                  <a:pt x="6979" y="20870"/>
                  <a:pt x="7008" y="20890"/>
                  <a:pt x="7018" y="20947"/>
                </a:cubicBezTo>
                <a:cubicBezTo>
                  <a:pt x="7028" y="20986"/>
                  <a:pt x="7037" y="21024"/>
                  <a:pt x="7047" y="21082"/>
                </a:cubicBezTo>
                <a:cubicBezTo>
                  <a:pt x="7057" y="21120"/>
                  <a:pt x="7086" y="21158"/>
                  <a:pt x="7105" y="21158"/>
                </a:cubicBezTo>
                <a:cubicBezTo>
                  <a:pt x="7114" y="21158"/>
                  <a:pt x="7114" y="21139"/>
                  <a:pt x="7124" y="21139"/>
                </a:cubicBezTo>
                <a:cubicBezTo>
                  <a:pt x="7163" y="21101"/>
                  <a:pt x="7211" y="21101"/>
                  <a:pt x="7269" y="21120"/>
                </a:cubicBezTo>
                <a:cubicBezTo>
                  <a:pt x="7395" y="21197"/>
                  <a:pt x="7472" y="21120"/>
                  <a:pt x="7530" y="20947"/>
                </a:cubicBezTo>
                <a:cubicBezTo>
                  <a:pt x="7540" y="20909"/>
                  <a:pt x="7559" y="20870"/>
                  <a:pt x="7569" y="20832"/>
                </a:cubicBezTo>
                <a:cubicBezTo>
                  <a:pt x="7578" y="20813"/>
                  <a:pt x="7607" y="20832"/>
                  <a:pt x="7617" y="20851"/>
                </a:cubicBezTo>
                <a:cubicBezTo>
                  <a:pt x="7636" y="20890"/>
                  <a:pt x="7646" y="20928"/>
                  <a:pt x="7665" y="20986"/>
                </a:cubicBezTo>
                <a:cubicBezTo>
                  <a:pt x="7713" y="20986"/>
                  <a:pt x="7762" y="20928"/>
                  <a:pt x="7820" y="20966"/>
                </a:cubicBezTo>
                <a:cubicBezTo>
                  <a:pt x="7936" y="20947"/>
                  <a:pt x="8052" y="20890"/>
                  <a:pt x="8158" y="20813"/>
                </a:cubicBezTo>
                <a:cubicBezTo>
                  <a:pt x="8177" y="20794"/>
                  <a:pt x="8187" y="20736"/>
                  <a:pt x="8196" y="20698"/>
                </a:cubicBezTo>
                <a:cubicBezTo>
                  <a:pt x="8206" y="20659"/>
                  <a:pt x="8196" y="20602"/>
                  <a:pt x="8206" y="20563"/>
                </a:cubicBezTo>
                <a:cubicBezTo>
                  <a:pt x="8206" y="20525"/>
                  <a:pt x="8216" y="20486"/>
                  <a:pt x="8235" y="20467"/>
                </a:cubicBezTo>
                <a:cubicBezTo>
                  <a:pt x="8274" y="20448"/>
                  <a:pt x="8303" y="20429"/>
                  <a:pt x="8332" y="20429"/>
                </a:cubicBezTo>
                <a:cubicBezTo>
                  <a:pt x="8428" y="20390"/>
                  <a:pt x="8525" y="20371"/>
                  <a:pt x="8621" y="20352"/>
                </a:cubicBezTo>
                <a:cubicBezTo>
                  <a:pt x="8670" y="20352"/>
                  <a:pt x="8718" y="20390"/>
                  <a:pt x="8766" y="20448"/>
                </a:cubicBezTo>
                <a:cubicBezTo>
                  <a:pt x="8776" y="20429"/>
                  <a:pt x="8795" y="20390"/>
                  <a:pt x="8815" y="20371"/>
                </a:cubicBezTo>
                <a:cubicBezTo>
                  <a:pt x="8834" y="20352"/>
                  <a:pt x="8863" y="20390"/>
                  <a:pt x="8873" y="20429"/>
                </a:cubicBezTo>
                <a:cubicBezTo>
                  <a:pt x="8882" y="20448"/>
                  <a:pt x="8882" y="20448"/>
                  <a:pt x="8882" y="20467"/>
                </a:cubicBezTo>
                <a:cubicBezTo>
                  <a:pt x="8892" y="20486"/>
                  <a:pt x="8902" y="20525"/>
                  <a:pt x="8921" y="20544"/>
                </a:cubicBezTo>
                <a:cubicBezTo>
                  <a:pt x="8940" y="20544"/>
                  <a:pt x="8960" y="20506"/>
                  <a:pt x="8969" y="20467"/>
                </a:cubicBezTo>
                <a:cubicBezTo>
                  <a:pt x="8969" y="20429"/>
                  <a:pt x="8969" y="20371"/>
                  <a:pt x="8979" y="20352"/>
                </a:cubicBezTo>
                <a:cubicBezTo>
                  <a:pt x="8979" y="20333"/>
                  <a:pt x="8998" y="20333"/>
                  <a:pt x="9008" y="20333"/>
                </a:cubicBezTo>
                <a:cubicBezTo>
                  <a:pt x="9027" y="20352"/>
                  <a:pt x="9056" y="20390"/>
                  <a:pt x="9076" y="20429"/>
                </a:cubicBezTo>
                <a:cubicBezTo>
                  <a:pt x="9095" y="20448"/>
                  <a:pt x="9114" y="20486"/>
                  <a:pt x="9133" y="20525"/>
                </a:cubicBezTo>
                <a:cubicBezTo>
                  <a:pt x="9153" y="20544"/>
                  <a:pt x="9201" y="20563"/>
                  <a:pt x="9201" y="20525"/>
                </a:cubicBezTo>
                <a:cubicBezTo>
                  <a:pt x="9220" y="20410"/>
                  <a:pt x="9288" y="20371"/>
                  <a:pt x="9336" y="20333"/>
                </a:cubicBezTo>
                <a:cubicBezTo>
                  <a:pt x="9365" y="20294"/>
                  <a:pt x="9404" y="20275"/>
                  <a:pt x="9443" y="20256"/>
                </a:cubicBezTo>
                <a:cubicBezTo>
                  <a:pt x="9472" y="20256"/>
                  <a:pt x="9510" y="20256"/>
                  <a:pt x="9530" y="20218"/>
                </a:cubicBezTo>
                <a:cubicBezTo>
                  <a:pt x="9587" y="20141"/>
                  <a:pt x="9674" y="20141"/>
                  <a:pt x="9752" y="20102"/>
                </a:cubicBezTo>
                <a:cubicBezTo>
                  <a:pt x="9829" y="20083"/>
                  <a:pt x="9906" y="20045"/>
                  <a:pt x="9984" y="19987"/>
                </a:cubicBezTo>
                <a:cubicBezTo>
                  <a:pt x="10099" y="19891"/>
                  <a:pt x="10225" y="19853"/>
                  <a:pt x="10360" y="19795"/>
                </a:cubicBezTo>
                <a:cubicBezTo>
                  <a:pt x="10457" y="19776"/>
                  <a:pt x="10544" y="19757"/>
                  <a:pt x="10640" y="19718"/>
                </a:cubicBezTo>
                <a:cubicBezTo>
                  <a:pt x="10669" y="19718"/>
                  <a:pt x="10698" y="19718"/>
                  <a:pt x="10727" y="19718"/>
                </a:cubicBezTo>
                <a:cubicBezTo>
                  <a:pt x="10766" y="19738"/>
                  <a:pt x="10785" y="19718"/>
                  <a:pt x="10814" y="19699"/>
                </a:cubicBezTo>
                <a:cubicBezTo>
                  <a:pt x="10834" y="19661"/>
                  <a:pt x="10863" y="19642"/>
                  <a:pt x="10892" y="19642"/>
                </a:cubicBezTo>
                <a:cubicBezTo>
                  <a:pt x="10969" y="19603"/>
                  <a:pt x="11056" y="19603"/>
                  <a:pt x="11143" y="19584"/>
                </a:cubicBezTo>
                <a:cubicBezTo>
                  <a:pt x="11162" y="19565"/>
                  <a:pt x="11191" y="19565"/>
                  <a:pt x="11210" y="19565"/>
                </a:cubicBezTo>
                <a:cubicBezTo>
                  <a:pt x="11249" y="19546"/>
                  <a:pt x="11288" y="19526"/>
                  <a:pt x="11336" y="19507"/>
                </a:cubicBezTo>
                <a:cubicBezTo>
                  <a:pt x="11365" y="19507"/>
                  <a:pt x="11404" y="19526"/>
                  <a:pt x="11442" y="19526"/>
                </a:cubicBezTo>
                <a:cubicBezTo>
                  <a:pt x="11462" y="19488"/>
                  <a:pt x="11481" y="19450"/>
                  <a:pt x="11500" y="19411"/>
                </a:cubicBezTo>
                <a:cubicBezTo>
                  <a:pt x="11510" y="19392"/>
                  <a:pt x="11539" y="19373"/>
                  <a:pt x="11558" y="19392"/>
                </a:cubicBezTo>
                <a:cubicBezTo>
                  <a:pt x="11577" y="19392"/>
                  <a:pt x="11597" y="19411"/>
                  <a:pt x="11616" y="19430"/>
                </a:cubicBezTo>
                <a:cubicBezTo>
                  <a:pt x="11664" y="19469"/>
                  <a:pt x="11693" y="19430"/>
                  <a:pt x="11713" y="19373"/>
                </a:cubicBezTo>
                <a:cubicBezTo>
                  <a:pt x="11713" y="19354"/>
                  <a:pt x="11722" y="19354"/>
                  <a:pt x="11732" y="19334"/>
                </a:cubicBezTo>
                <a:cubicBezTo>
                  <a:pt x="11742" y="19315"/>
                  <a:pt x="11771" y="19315"/>
                  <a:pt x="11780" y="19354"/>
                </a:cubicBezTo>
                <a:cubicBezTo>
                  <a:pt x="11790" y="19373"/>
                  <a:pt x="11800" y="19411"/>
                  <a:pt x="11809" y="19450"/>
                </a:cubicBezTo>
                <a:cubicBezTo>
                  <a:pt x="11829" y="19507"/>
                  <a:pt x="11858" y="19526"/>
                  <a:pt x="11887" y="19507"/>
                </a:cubicBezTo>
                <a:cubicBezTo>
                  <a:pt x="11887" y="19507"/>
                  <a:pt x="11887" y="19507"/>
                  <a:pt x="11887" y="19507"/>
                </a:cubicBezTo>
                <a:cubicBezTo>
                  <a:pt x="11896" y="19507"/>
                  <a:pt x="11906" y="19507"/>
                  <a:pt x="11925" y="19507"/>
                </a:cubicBezTo>
                <a:cubicBezTo>
                  <a:pt x="11945" y="19488"/>
                  <a:pt x="11954" y="19450"/>
                  <a:pt x="11945" y="19411"/>
                </a:cubicBezTo>
                <a:cubicBezTo>
                  <a:pt x="11925" y="19373"/>
                  <a:pt x="11906" y="19334"/>
                  <a:pt x="11896" y="19296"/>
                </a:cubicBezTo>
                <a:cubicBezTo>
                  <a:pt x="11877" y="19258"/>
                  <a:pt x="11896" y="19200"/>
                  <a:pt x="11916" y="19200"/>
                </a:cubicBezTo>
                <a:cubicBezTo>
                  <a:pt x="11945" y="19200"/>
                  <a:pt x="11974" y="19200"/>
                  <a:pt x="11993" y="19238"/>
                </a:cubicBezTo>
                <a:cubicBezTo>
                  <a:pt x="12012" y="19277"/>
                  <a:pt x="12031" y="19334"/>
                  <a:pt x="12060" y="19373"/>
                </a:cubicBezTo>
                <a:cubicBezTo>
                  <a:pt x="12089" y="19430"/>
                  <a:pt x="12138" y="19450"/>
                  <a:pt x="12167" y="19430"/>
                </a:cubicBezTo>
                <a:cubicBezTo>
                  <a:pt x="12225" y="19373"/>
                  <a:pt x="12292" y="19315"/>
                  <a:pt x="12321" y="19219"/>
                </a:cubicBezTo>
                <a:cubicBezTo>
                  <a:pt x="12341" y="19142"/>
                  <a:pt x="12379" y="19123"/>
                  <a:pt x="12418" y="19104"/>
                </a:cubicBezTo>
                <a:cubicBezTo>
                  <a:pt x="12466" y="19085"/>
                  <a:pt x="12514" y="19066"/>
                  <a:pt x="12563" y="19046"/>
                </a:cubicBezTo>
                <a:cubicBezTo>
                  <a:pt x="12582" y="19066"/>
                  <a:pt x="12611" y="19085"/>
                  <a:pt x="12630" y="19066"/>
                </a:cubicBezTo>
                <a:cubicBezTo>
                  <a:pt x="12640" y="19046"/>
                  <a:pt x="12659" y="19027"/>
                  <a:pt x="12659" y="18989"/>
                </a:cubicBezTo>
                <a:cubicBezTo>
                  <a:pt x="12669" y="18931"/>
                  <a:pt x="12679" y="18854"/>
                  <a:pt x="12679" y="18797"/>
                </a:cubicBezTo>
                <a:cubicBezTo>
                  <a:pt x="12717" y="18758"/>
                  <a:pt x="12746" y="18797"/>
                  <a:pt x="12785" y="18816"/>
                </a:cubicBezTo>
                <a:cubicBezTo>
                  <a:pt x="12824" y="18835"/>
                  <a:pt x="12862" y="18854"/>
                  <a:pt x="12891" y="18816"/>
                </a:cubicBezTo>
                <a:cubicBezTo>
                  <a:pt x="12940" y="18778"/>
                  <a:pt x="12998" y="18758"/>
                  <a:pt x="13036" y="18720"/>
                </a:cubicBezTo>
                <a:cubicBezTo>
                  <a:pt x="13171" y="18586"/>
                  <a:pt x="13326" y="18509"/>
                  <a:pt x="13442" y="18355"/>
                </a:cubicBezTo>
                <a:cubicBezTo>
                  <a:pt x="13461" y="18336"/>
                  <a:pt x="13490" y="18336"/>
                  <a:pt x="13509" y="18317"/>
                </a:cubicBezTo>
                <a:cubicBezTo>
                  <a:pt x="13538" y="18298"/>
                  <a:pt x="13567" y="18298"/>
                  <a:pt x="13577" y="18259"/>
                </a:cubicBezTo>
                <a:cubicBezTo>
                  <a:pt x="13616" y="18182"/>
                  <a:pt x="13674" y="18182"/>
                  <a:pt x="13732" y="18202"/>
                </a:cubicBezTo>
                <a:cubicBezTo>
                  <a:pt x="13780" y="18221"/>
                  <a:pt x="13809" y="18182"/>
                  <a:pt x="13819" y="18125"/>
                </a:cubicBezTo>
                <a:cubicBezTo>
                  <a:pt x="13828" y="18106"/>
                  <a:pt x="13828" y="18067"/>
                  <a:pt x="13838" y="18048"/>
                </a:cubicBezTo>
                <a:cubicBezTo>
                  <a:pt x="13848" y="17990"/>
                  <a:pt x="13877" y="17971"/>
                  <a:pt x="13915" y="17971"/>
                </a:cubicBezTo>
                <a:cubicBezTo>
                  <a:pt x="13925" y="17971"/>
                  <a:pt x="13935" y="17971"/>
                  <a:pt x="13954" y="17990"/>
                </a:cubicBezTo>
                <a:cubicBezTo>
                  <a:pt x="14002" y="18010"/>
                  <a:pt x="14050" y="17990"/>
                  <a:pt x="14089" y="17933"/>
                </a:cubicBezTo>
                <a:cubicBezTo>
                  <a:pt x="14147" y="17856"/>
                  <a:pt x="14205" y="17798"/>
                  <a:pt x="14282" y="17760"/>
                </a:cubicBezTo>
                <a:cubicBezTo>
                  <a:pt x="14331" y="17741"/>
                  <a:pt x="14379" y="17683"/>
                  <a:pt x="14418" y="17626"/>
                </a:cubicBezTo>
                <a:cubicBezTo>
                  <a:pt x="14476" y="17530"/>
                  <a:pt x="14543" y="17453"/>
                  <a:pt x="14630" y="17395"/>
                </a:cubicBezTo>
                <a:cubicBezTo>
                  <a:pt x="14688" y="17376"/>
                  <a:pt x="14736" y="17318"/>
                  <a:pt x="14785" y="17261"/>
                </a:cubicBezTo>
                <a:cubicBezTo>
                  <a:pt x="14891" y="17146"/>
                  <a:pt x="14987" y="17050"/>
                  <a:pt x="15094" y="16934"/>
                </a:cubicBezTo>
                <a:cubicBezTo>
                  <a:pt x="15248" y="16762"/>
                  <a:pt x="15403" y="16608"/>
                  <a:pt x="15557" y="16435"/>
                </a:cubicBezTo>
                <a:cubicBezTo>
                  <a:pt x="15586" y="16397"/>
                  <a:pt x="15625" y="16378"/>
                  <a:pt x="15664" y="16339"/>
                </a:cubicBezTo>
                <a:cubicBezTo>
                  <a:pt x="15760" y="16262"/>
                  <a:pt x="15857" y="16166"/>
                  <a:pt x="15934" y="16032"/>
                </a:cubicBezTo>
                <a:cubicBezTo>
                  <a:pt x="16050" y="15859"/>
                  <a:pt x="16166" y="15706"/>
                  <a:pt x="16311" y="15590"/>
                </a:cubicBezTo>
                <a:cubicBezTo>
                  <a:pt x="16359" y="15533"/>
                  <a:pt x="16417" y="15475"/>
                  <a:pt x="16456" y="15398"/>
                </a:cubicBezTo>
                <a:cubicBezTo>
                  <a:pt x="16485" y="15341"/>
                  <a:pt x="16533" y="15283"/>
                  <a:pt x="16581" y="15226"/>
                </a:cubicBezTo>
                <a:cubicBezTo>
                  <a:pt x="16688" y="15110"/>
                  <a:pt x="16794" y="14995"/>
                  <a:pt x="16891" y="14842"/>
                </a:cubicBezTo>
                <a:cubicBezTo>
                  <a:pt x="16910" y="14803"/>
                  <a:pt x="16939" y="14765"/>
                  <a:pt x="16968" y="14746"/>
                </a:cubicBezTo>
                <a:cubicBezTo>
                  <a:pt x="17006" y="14726"/>
                  <a:pt x="17035" y="14669"/>
                  <a:pt x="17055" y="14611"/>
                </a:cubicBezTo>
                <a:cubicBezTo>
                  <a:pt x="17074" y="14573"/>
                  <a:pt x="17084" y="14534"/>
                  <a:pt x="17103" y="14515"/>
                </a:cubicBezTo>
                <a:cubicBezTo>
                  <a:pt x="17171" y="14477"/>
                  <a:pt x="17190" y="14400"/>
                  <a:pt x="17200" y="14304"/>
                </a:cubicBezTo>
                <a:cubicBezTo>
                  <a:pt x="17209" y="14266"/>
                  <a:pt x="17238" y="14246"/>
                  <a:pt x="17258" y="14246"/>
                </a:cubicBezTo>
                <a:cubicBezTo>
                  <a:pt x="17316" y="14227"/>
                  <a:pt x="17345" y="14189"/>
                  <a:pt x="17335" y="14112"/>
                </a:cubicBezTo>
                <a:cubicBezTo>
                  <a:pt x="17335" y="14054"/>
                  <a:pt x="17354" y="14035"/>
                  <a:pt x="17383" y="14035"/>
                </a:cubicBezTo>
                <a:cubicBezTo>
                  <a:pt x="17422" y="14016"/>
                  <a:pt x="17441" y="13997"/>
                  <a:pt x="17441" y="13939"/>
                </a:cubicBezTo>
                <a:cubicBezTo>
                  <a:pt x="17451" y="13843"/>
                  <a:pt x="17470" y="13786"/>
                  <a:pt x="17528" y="13747"/>
                </a:cubicBezTo>
                <a:cubicBezTo>
                  <a:pt x="17605" y="13690"/>
                  <a:pt x="17663" y="13574"/>
                  <a:pt x="17731" y="13478"/>
                </a:cubicBezTo>
                <a:cubicBezTo>
                  <a:pt x="17770" y="13440"/>
                  <a:pt x="17789" y="13382"/>
                  <a:pt x="17789" y="13325"/>
                </a:cubicBezTo>
                <a:cubicBezTo>
                  <a:pt x="17789" y="13267"/>
                  <a:pt x="17808" y="13210"/>
                  <a:pt x="17837" y="13171"/>
                </a:cubicBezTo>
                <a:cubicBezTo>
                  <a:pt x="17924" y="13037"/>
                  <a:pt x="18001" y="12922"/>
                  <a:pt x="18079" y="12787"/>
                </a:cubicBezTo>
                <a:cubicBezTo>
                  <a:pt x="18175" y="12653"/>
                  <a:pt x="18243" y="12480"/>
                  <a:pt x="18320" y="12326"/>
                </a:cubicBezTo>
                <a:cubicBezTo>
                  <a:pt x="18330" y="12307"/>
                  <a:pt x="18320" y="12269"/>
                  <a:pt x="18311" y="12269"/>
                </a:cubicBezTo>
                <a:cubicBezTo>
                  <a:pt x="18301" y="12250"/>
                  <a:pt x="18282" y="12250"/>
                  <a:pt x="18272" y="12269"/>
                </a:cubicBezTo>
                <a:cubicBezTo>
                  <a:pt x="18253" y="12288"/>
                  <a:pt x="18233" y="12307"/>
                  <a:pt x="18214" y="12346"/>
                </a:cubicBezTo>
                <a:cubicBezTo>
                  <a:pt x="18204" y="12365"/>
                  <a:pt x="18185" y="12365"/>
                  <a:pt x="18166" y="12365"/>
                </a:cubicBezTo>
                <a:cubicBezTo>
                  <a:pt x="18137" y="12346"/>
                  <a:pt x="18137" y="12307"/>
                  <a:pt x="18127" y="12288"/>
                </a:cubicBezTo>
                <a:cubicBezTo>
                  <a:pt x="18127" y="12269"/>
                  <a:pt x="18127" y="12250"/>
                  <a:pt x="18127" y="12211"/>
                </a:cubicBezTo>
                <a:cubicBezTo>
                  <a:pt x="18127" y="12192"/>
                  <a:pt x="18108" y="12173"/>
                  <a:pt x="18088" y="12173"/>
                </a:cubicBezTo>
                <a:cubicBezTo>
                  <a:pt x="18069" y="12192"/>
                  <a:pt x="18040" y="12192"/>
                  <a:pt x="18030" y="12211"/>
                </a:cubicBezTo>
                <a:cubicBezTo>
                  <a:pt x="17982" y="12269"/>
                  <a:pt x="17943" y="12326"/>
                  <a:pt x="17905" y="12384"/>
                </a:cubicBezTo>
                <a:cubicBezTo>
                  <a:pt x="17895" y="12403"/>
                  <a:pt x="17895" y="12422"/>
                  <a:pt x="17905" y="12442"/>
                </a:cubicBezTo>
                <a:cubicBezTo>
                  <a:pt x="17914" y="12461"/>
                  <a:pt x="17934" y="12461"/>
                  <a:pt x="17934" y="12461"/>
                </a:cubicBezTo>
                <a:cubicBezTo>
                  <a:pt x="17963" y="12442"/>
                  <a:pt x="17982" y="12422"/>
                  <a:pt x="18001" y="12403"/>
                </a:cubicBezTo>
                <a:cubicBezTo>
                  <a:pt x="18021" y="12403"/>
                  <a:pt x="18050" y="12422"/>
                  <a:pt x="18050" y="12461"/>
                </a:cubicBezTo>
                <a:cubicBezTo>
                  <a:pt x="18050" y="12480"/>
                  <a:pt x="18050" y="12499"/>
                  <a:pt x="18050" y="12518"/>
                </a:cubicBezTo>
                <a:cubicBezTo>
                  <a:pt x="18040" y="12538"/>
                  <a:pt x="18040" y="12557"/>
                  <a:pt x="18030" y="12557"/>
                </a:cubicBezTo>
                <a:cubicBezTo>
                  <a:pt x="17963" y="12672"/>
                  <a:pt x="17886" y="12730"/>
                  <a:pt x="17808" y="12806"/>
                </a:cubicBezTo>
                <a:cubicBezTo>
                  <a:pt x="17799" y="12826"/>
                  <a:pt x="17789" y="12826"/>
                  <a:pt x="17770" y="12826"/>
                </a:cubicBezTo>
                <a:cubicBezTo>
                  <a:pt x="17750" y="12826"/>
                  <a:pt x="17712" y="12806"/>
                  <a:pt x="17702" y="12768"/>
                </a:cubicBezTo>
                <a:cubicBezTo>
                  <a:pt x="17683" y="12691"/>
                  <a:pt x="17663" y="12595"/>
                  <a:pt x="17644" y="12499"/>
                </a:cubicBezTo>
                <a:cubicBezTo>
                  <a:pt x="17625" y="12422"/>
                  <a:pt x="17634" y="12346"/>
                  <a:pt x="17692" y="12307"/>
                </a:cubicBezTo>
                <a:cubicBezTo>
                  <a:pt x="17808" y="12211"/>
                  <a:pt x="17895" y="12038"/>
                  <a:pt x="18001" y="11923"/>
                </a:cubicBezTo>
                <a:cubicBezTo>
                  <a:pt x="18030" y="11885"/>
                  <a:pt x="18030" y="11808"/>
                  <a:pt x="18011" y="11770"/>
                </a:cubicBezTo>
                <a:cubicBezTo>
                  <a:pt x="17943" y="11674"/>
                  <a:pt x="17924" y="11539"/>
                  <a:pt x="17866" y="11424"/>
                </a:cubicBezTo>
                <a:cubicBezTo>
                  <a:pt x="17857" y="11405"/>
                  <a:pt x="17857" y="11405"/>
                  <a:pt x="17857" y="11386"/>
                </a:cubicBezTo>
                <a:cubicBezTo>
                  <a:pt x="17953" y="11232"/>
                  <a:pt x="18059" y="11059"/>
                  <a:pt x="18166" y="10906"/>
                </a:cubicBezTo>
                <a:cubicBezTo>
                  <a:pt x="18340" y="10637"/>
                  <a:pt x="18504" y="10368"/>
                  <a:pt x="18678" y="10099"/>
                </a:cubicBezTo>
                <a:cubicBezTo>
                  <a:pt x="18716" y="10022"/>
                  <a:pt x="18765" y="9965"/>
                  <a:pt x="18803" y="9907"/>
                </a:cubicBezTo>
                <a:cubicBezTo>
                  <a:pt x="18919" y="9773"/>
                  <a:pt x="19025" y="9600"/>
                  <a:pt x="19112" y="9408"/>
                </a:cubicBezTo>
                <a:cubicBezTo>
                  <a:pt x="19219" y="9139"/>
                  <a:pt x="19364" y="8909"/>
                  <a:pt x="19518" y="8698"/>
                </a:cubicBezTo>
                <a:cubicBezTo>
                  <a:pt x="19576" y="8602"/>
                  <a:pt x="19634" y="8506"/>
                  <a:pt x="19673" y="8390"/>
                </a:cubicBezTo>
                <a:cubicBezTo>
                  <a:pt x="19711" y="8294"/>
                  <a:pt x="19760" y="8218"/>
                  <a:pt x="19818" y="8122"/>
                </a:cubicBezTo>
                <a:cubicBezTo>
                  <a:pt x="19924" y="7910"/>
                  <a:pt x="20049" y="7718"/>
                  <a:pt x="20146" y="7488"/>
                </a:cubicBezTo>
                <a:cubicBezTo>
                  <a:pt x="20165" y="7430"/>
                  <a:pt x="20204" y="7392"/>
                  <a:pt x="20233" y="7354"/>
                </a:cubicBezTo>
                <a:cubicBezTo>
                  <a:pt x="20281" y="7277"/>
                  <a:pt x="20310" y="7200"/>
                  <a:pt x="20330" y="7123"/>
                </a:cubicBezTo>
                <a:cubicBezTo>
                  <a:pt x="20339" y="7066"/>
                  <a:pt x="20349" y="7008"/>
                  <a:pt x="20378" y="6989"/>
                </a:cubicBezTo>
                <a:cubicBezTo>
                  <a:pt x="20445" y="6912"/>
                  <a:pt x="20465" y="6797"/>
                  <a:pt x="20474" y="6682"/>
                </a:cubicBezTo>
                <a:cubicBezTo>
                  <a:pt x="20474" y="6624"/>
                  <a:pt x="20503" y="6586"/>
                  <a:pt x="20532" y="6566"/>
                </a:cubicBezTo>
                <a:cubicBezTo>
                  <a:pt x="20600" y="6528"/>
                  <a:pt x="20629" y="6470"/>
                  <a:pt x="20610" y="6355"/>
                </a:cubicBezTo>
                <a:cubicBezTo>
                  <a:pt x="20600" y="6298"/>
                  <a:pt x="20619" y="6259"/>
                  <a:pt x="20658" y="6240"/>
                </a:cubicBezTo>
                <a:cubicBezTo>
                  <a:pt x="20706" y="6221"/>
                  <a:pt x="20726" y="6163"/>
                  <a:pt x="20726" y="6086"/>
                </a:cubicBezTo>
                <a:cubicBezTo>
                  <a:pt x="20716" y="5971"/>
                  <a:pt x="20735" y="5894"/>
                  <a:pt x="20803" y="5818"/>
                </a:cubicBezTo>
                <a:cubicBezTo>
                  <a:pt x="20890" y="5702"/>
                  <a:pt x="20948" y="5530"/>
                  <a:pt x="21025" y="5376"/>
                </a:cubicBezTo>
                <a:cubicBezTo>
                  <a:pt x="21054" y="5318"/>
                  <a:pt x="21073" y="5242"/>
                  <a:pt x="21073" y="5165"/>
                </a:cubicBezTo>
                <a:cubicBezTo>
                  <a:pt x="21064" y="5069"/>
                  <a:pt x="21083" y="5011"/>
                  <a:pt x="21112" y="4934"/>
                </a:cubicBezTo>
                <a:cubicBezTo>
                  <a:pt x="21199" y="4742"/>
                  <a:pt x="21276" y="4531"/>
                  <a:pt x="21363" y="4339"/>
                </a:cubicBezTo>
                <a:cubicBezTo>
                  <a:pt x="21460" y="4109"/>
                  <a:pt x="21527" y="3859"/>
                  <a:pt x="21595" y="3629"/>
                </a:cubicBezTo>
                <a:cubicBezTo>
                  <a:pt x="21595" y="3610"/>
                  <a:pt x="21585" y="3571"/>
                  <a:pt x="21576" y="3571"/>
                </a:cubicBezTo>
                <a:cubicBezTo>
                  <a:pt x="21566" y="3552"/>
                  <a:pt x="21537" y="3571"/>
                  <a:pt x="21527" y="3571"/>
                </a:cubicBezTo>
                <a:cubicBezTo>
                  <a:pt x="21508" y="3610"/>
                  <a:pt x="21489" y="3667"/>
                  <a:pt x="21469" y="3706"/>
                </a:cubicBezTo>
                <a:cubicBezTo>
                  <a:pt x="21450" y="3744"/>
                  <a:pt x="21431" y="3763"/>
                  <a:pt x="21402" y="3763"/>
                </a:cubicBezTo>
                <a:cubicBezTo>
                  <a:pt x="21373" y="3744"/>
                  <a:pt x="21363" y="3725"/>
                  <a:pt x="21353" y="3686"/>
                </a:cubicBezTo>
                <a:cubicBezTo>
                  <a:pt x="21353" y="3648"/>
                  <a:pt x="21344" y="3629"/>
                  <a:pt x="21344" y="3610"/>
                </a:cubicBezTo>
                <a:cubicBezTo>
                  <a:pt x="21334" y="3571"/>
                  <a:pt x="21305" y="3552"/>
                  <a:pt x="21276" y="3571"/>
                </a:cubicBezTo>
                <a:cubicBezTo>
                  <a:pt x="21257" y="3590"/>
                  <a:pt x="21228" y="3610"/>
                  <a:pt x="21218" y="3648"/>
                </a:cubicBezTo>
                <a:cubicBezTo>
                  <a:pt x="21170" y="3744"/>
                  <a:pt x="21122" y="3840"/>
                  <a:pt x="21083" y="3936"/>
                </a:cubicBezTo>
                <a:cubicBezTo>
                  <a:pt x="21073" y="3936"/>
                  <a:pt x="21083" y="3994"/>
                  <a:pt x="21093" y="3994"/>
                </a:cubicBezTo>
                <a:cubicBezTo>
                  <a:pt x="21102" y="4013"/>
                  <a:pt x="21131" y="4013"/>
                  <a:pt x="21141" y="4013"/>
                </a:cubicBezTo>
                <a:cubicBezTo>
                  <a:pt x="21170" y="3974"/>
                  <a:pt x="21189" y="3936"/>
                  <a:pt x="21218" y="3898"/>
                </a:cubicBezTo>
                <a:cubicBezTo>
                  <a:pt x="21228" y="3878"/>
                  <a:pt x="21276" y="3898"/>
                  <a:pt x="21276" y="3936"/>
                </a:cubicBezTo>
                <a:cubicBezTo>
                  <a:pt x="21276" y="3955"/>
                  <a:pt x="21286" y="3994"/>
                  <a:pt x="21286" y="4013"/>
                </a:cubicBezTo>
                <a:cubicBezTo>
                  <a:pt x="21276" y="4032"/>
                  <a:pt x="21276" y="4070"/>
                  <a:pt x="21267" y="4090"/>
                </a:cubicBezTo>
                <a:cubicBezTo>
                  <a:pt x="21199" y="4243"/>
                  <a:pt x="21112" y="4378"/>
                  <a:pt x="21025" y="4493"/>
                </a:cubicBezTo>
                <a:cubicBezTo>
                  <a:pt x="21015" y="4512"/>
                  <a:pt x="20996" y="4531"/>
                  <a:pt x="20986" y="4531"/>
                </a:cubicBezTo>
                <a:cubicBezTo>
                  <a:pt x="20948" y="4570"/>
                  <a:pt x="20909" y="4550"/>
                  <a:pt x="20890" y="4512"/>
                </a:cubicBezTo>
                <a:cubicBezTo>
                  <a:pt x="20851" y="4416"/>
                  <a:pt x="20813" y="4320"/>
                  <a:pt x="20774" y="4205"/>
                </a:cubicBezTo>
                <a:cubicBezTo>
                  <a:pt x="20745" y="4109"/>
                  <a:pt x="20745" y="4013"/>
                  <a:pt x="20803" y="3936"/>
                </a:cubicBezTo>
                <a:cubicBezTo>
                  <a:pt x="20948" y="3744"/>
                  <a:pt x="21025" y="3494"/>
                  <a:pt x="21141" y="3283"/>
                </a:cubicBezTo>
                <a:cubicBezTo>
                  <a:pt x="21170" y="3245"/>
                  <a:pt x="21160" y="3149"/>
                  <a:pt x="21131" y="3110"/>
                </a:cubicBezTo>
                <a:cubicBezTo>
                  <a:pt x="21035" y="3014"/>
                  <a:pt x="20996" y="2861"/>
                  <a:pt x="20909" y="2746"/>
                </a:cubicBezTo>
                <a:cubicBezTo>
                  <a:pt x="20870" y="2707"/>
                  <a:pt x="20861" y="2650"/>
                  <a:pt x="20861" y="2573"/>
                </a:cubicBezTo>
                <a:cubicBezTo>
                  <a:pt x="20861" y="2554"/>
                  <a:pt x="20851" y="2515"/>
                  <a:pt x="20851" y="2477"/>
                </a:cubicBezTo>
                <a:cubicBezTo>
                  <a:pt x="20793" y="2496"/>
                  <a:pt x="20784" y="2573"/>
                  <a:pt x="20755" y="2611"/>
                </a:cubicBezTo>
                <a:cubicBezTo>
                  <a:pt x="20726" y="2650"/>
                  <a:pt x="20687" y="2688"/>
                  <a:pt x="20658" y="2726"/>
                </a:cubicBezTo>
                <a:cubicBezTo>
                  <a:pt x="20629" y="2765"/>
                  <a:pt x="20610" y="2803"/>
                  <a:pt x="20590" y="2842"/>
                </a:cubicBezTo>
                <a:cubicBezTo>
                  <a:pt x="20523" y="3091"/>
                  <a:pt x="20416" y="3283"/>
                  <a:pt x="20291" y="3456"/>
                </a:cubicBezTo>
                <a:cubicBezTo>
                  <a:pt x="20281" y="3475"/>
                  <a:pt x="20272" y="3494"/>
                  <a:pt x="20262" y="3514"/>
                </a:cubicBezTo>
                <a:cubicBezTo>
                  <a:pt x="20262" y="3533"/>
                  <a:pt x="20262" y="3552"/>
                  <a:pt x="20262" y="3552"/>
                </a:cubicBezTo>
                <a:cubicBezTo>
                  <a:pt x="20281" y="3552"/>
                  <a:pt x="20301" y="3571"/>
                  <a:pt x="20301" y="3571"/>
                </a:cubicBezTo>
                <a:cubicBezTo>
                  <a:pt x="20339" y="3552"/>
                  <a:pt x="20378" y="3514"/>
                  <a:pt x="20407" y="3456"/>
                </a:cubicBezTo>
                <a:cubicBezTo>
                  <a:pt x="20426" y="3437"/>
                  <a:pt x="20445" y="3379"/>
                  <a:pt x="20465" y="3341"/>
                </a:cubicBezTo>
                <a:cubicBezTo>
                  <a:pt x="20503" y="3283"/>
                  <a:pt x="20581" y="3245"/>
                  <a:pt x="20600" y="3302"/>
                </a:cubicBezTo>
                <a:cubicBezTo>
                  <a:pt x="20619" y="3341"/>
                  <a:pt x="20610" y="3456"/>
                  <a:pt x="20581" y="3514"/>
                </a:cubicBezTo>
                <a:cubicBezTo>
                  <a:pt x="20571" y="3514"/>
                  <a:pt x="20561" y="3533"/>
                  <a:pt x="20561" y="3533"/>
                </a:cubicBezTo>
                <a:cubicBezTo>
                  <a:pt x="20416" y="3610"/>
                  <a:pt x="20387" y="3840"/>
                  <a:pt x="20291" y="3974"/>
                </a:cubicBezTo>
                <a:cubicBezTo>
                  <a:pt x="20262" y="4013"/>
                  <a:pt x="20272" y="4070"/>
                  <a:pt x="20281" y="4128"/>
                </a:cubicBezTo>
                <a:cubicBezTo>
                  <a:pt x="20291" y="4166"/>
                  <a:pt x="20281" y="4224"/>
                  <a:pt x="20252" y="4262"/>
                </a:cubicBezTo>
                <a:cubicBezTo>
                  <a:pt x="20098" y="4435"/>
                  <a:pt x="19991" y="4666"/>
                  <a:pt x="19827" y="4838"/>
                </a:cubicBezTo>
                <a:cubicBezTo>
                  <a:pt x="19769" y="4896"/>
                  <a:pt x="19740" y="5011"/>
                  <a:pt x="19692" y="5088"/>
                </a:cubicBezTo>
                <a:cubicBezTo>
                  <a:pt x="19673" y="5107"/>
                  <a:pt x="19634" y="5107"/>
                  <a:pt x="19615" y="5088"/>
                </a:cubicBezTo>
                <a:cubicBezTo>
                  <a:pt x="19605" y="5069"/>
                  <a:pt x="19595" y="5050"/>
                  <a:pt x="19586" y="5030"/>
                </a:cubicBezTo>
                <a:cubicBezTo>
                  <a:pt x="19576" y="5011"/>
                  <a:pt x="19566" y="4992"/>
                  <a:pt x="19557" y="4973"/>
                </a:cubicBezTo>
                <a:cubicBezTo>
                  <a:pt x="19537" y="4934"/>
                  <a:pt x="19489" y="4915"/>
                  <a:pt x="19470" y="4954"/>
                </a:cubicBezTo>
                <a:cubicBezTo>
                  <a:pt x="19441" y="4973"/>
                  <a:pt x="19412" y="5011"/>
                  <a:pt x="19392" y="5030"/>
                </a:cubicBezTo>
                <a:cubicBezTo>
                  <a:pt x="19364" y="5088"/>
                  <a:pt x="19344" y="5146"/>
                  <a:pt x="19306" y="5165"/>
                </a:cubicBezTo>
                <a:cubicBezTo>
                  <a:pt x="19238" y="5222"/>
                  <a:pt x="19190" y="5280"/>
                  <a:pt x="19151" y="5376"/>
                </a:cubicBezTo>
                <a:cubicBezTo>
                  <a:pt x="19122" y="5453"/>
                  <a:pt x="19054" y="5434"/>
                  <a:pt x="19035" y="5530"/>
                </a:cubicBezTo>
                <a:cubicBezTo>
                  <a:pt x="19025" y="5568"/>
                  <a:pt x="18996" y="5626"/>
                  <a:pt x="18977" y="5683"/>
                </a:cubicBezTo>
                <a:cubicBezTo>
                  <a:pt x="18919" y="5798"/>
                  <a:pt x="18871" y="5914"/>
                  <a:pt x="18794" y="6010"/>
                </a:cubicBezTo>
                <a:cubicBezTo>
                  <a:pt x="18697" y="6125"/>
                  <a:pt x="18629" y="6278"/>
                  <a:pt x="18533" y="6374"/>
                </a:cubicBezTo>
                <a:cubicBezTo>
                  <a:pt x="18494" y="6413"/>
                  <a:pt x="18475" y="6490"/>
                  <a:pt x="18446" y="6547"/>
                </a:cubicBezTo>
                <a:cubicBezTo>
                  <a:pt x="18426" y="6586"/>
                  <a:pt x="18407" y="6643"/>
                  <a:pt x="18388" y="6662"/>
                </a:cubicBezTo>
                <a:cubicBezTo>
                  <a:pt x="18282" y="6739"/>
                  <a:pt x="18224" y="6893"/>
                  <a:pt x="18117" y="6950"/>
                </a:cubicBezTo>
                <a:cubicBezTo>
                  <a:pt x="18098" y="6970"/>
                  <a:pt x="18088" y="7008"/>
                  <a:pt x="18079" y="7027"/>
                </a:cubicBezTo>
                <a:cubicBezTo>
                  <a:pt x="18011" y="7219"/>
                  <a:pt x="17905" y="7373"/>
                  <a:pt x="17799" y="7507"/>
                </a:cubicBezTo>
                <a:cubicBezTo>
                  <a:pt x="17750" y="7546"/>
                  <a:pt x="17712" y="7603"/>
                  <a:pt x="17663" y="7642"/>
                </a:cubicBezTo>
                <a:cubicBezTo>
                  <a:pt x="17596" y="7699"/>
                  <a:pt x="17567" y="7680"/>
                  <a:pt x="17509" y="7546"/>
                </a:cubicBezTo>
                <a:cubicBezTo>
                  <a:pt x="17509" y="7526"/>
                  <a:pt x="17489" y="7526"/>
                  <a:pt x="17489" y="7526"/>
                </a:cubicBezTo>
                <a:cubicBezTo>
                  <a:pt x="17480" y="7546"/>
                  <a:pt x="17470" y="7565"/>
                  <a:pt x="17470" y="7584"/>
                </a:cubicBezTo>
                <a:cubicBezTo>
                  <a:pt x="17480" y="7622"/>
                  <a:pt x="17489" y="7680"/>
                  <a:pt x="17499" y="7718"/>
                </a:cubicBezTo>
                <a:cubicBezTo>
                  <a:pt x="17499" y="7757"/>
                  <a:pt x="17489" y="7776"/>
                  <a:pt x="17480" y="7795"/>
                </a:cubicBezTo>
                <a:cubicBezTo>
                  <a:pt x="17470" y="7795"/>
                  <a:pt x="17451" y="7795"/>
                  <a:pt x="17431" y="7776"/>
                </a:cubicBezTo>
                <a:cubicBezTo>
                  <a:pt x="17393" y="7738"/>
                  <a:pt x="17374" y="7680"/>
                  <a:pt x="17364" y="7622"/>
                </a:cubicBezTo>
                <a:cubicBezTo>
                  <a:pt x="17354" y="7603"/>
                  <a:pt x="17354" y="7565"/>
                  <a:pt x="17364" y="7546"/>
                </a:cubicBezTo>
                <a:cubicBezTo>
                  <a:pt x="17412" y="7450"/>
                  <a:pt x="17470" y="7354"/>
                  <a:pt x="17518" y="7258"/>
                </a:cubicBezTo>
                <a:cubicBezTo>
                  <a:pt x="17547" y="7200"/>
                  <a:pt x="17596" y="7181"/>
                  <a:pt x="17644" y="7181"/>
                </a:cubicBezTo>
                <a:cubicBezTo>
                  <a:pt x="17644" y="7181"/>
                  <a:pt x="17644" y="7181"/>
                  <a:pt x="17644" y="7181"/>
                </a:cubicBezTo>
                <a:cubicBezTo>
                  <a:pt x="17673" y="7181"/>
                  <a:pt x="17692" y="7162"/>
                  <a:pt x="17721" y="7162"/>
                </a:cubicBezTo>
                <a:cubicBezTo>
                  <a:pt x="17712" y="7162"/>
                  <a:pt x="17712" y="7162"/>
                  <a:pt x="17712" y="7162"/>
                </a:cubicBezTo>
                <a:cubicBezTo>
                  <a:pt x="17760" y="7085"/>
                  <a:pt x="17799" y="7027"/>
                  <a:pt x="17837" y="6950"/>
                </a:cubicBezTo>
                <a:cubicBezTo>
                  <a:pt x="17876" y="6874"/>
                  <a:pt x="17924" y="6816"/>
                  <a:pt x="17992" y="6797"/>
                </a:cubicBezTo>
                <a:cubicBezTo>
                  <a:pt x="18050" y="6778"/>
                  <a:pt x="18079" y="6720"/>
                  <a:pt x="18108" y="6643"/>
                </a:cubicBezTo>
                <a:cubicBezTo>
                  <a:pt x="18146" y="6586"/>
                  <a:pt x="18166" y="6509"/>
                  <a:pt x="18214" y="6470"/>
                </a:cubicBezTo>
                <a:cubicBezTo>
                  <a:pt x="18301" y="6374"/>
                  <a:pt x="18369" y="6278"/>
                  <a:pt x="18426" y="6144"/>
                </a:cubicBezTo>
                <a:cubicBezTo>
                  <a:pt x="18484" y="6029"/>
                  <a:pt x="18562" y="5933"/>
                  <a:pt x="18658" y="5933"/>
                </a:cubicBezTo>
                <a:cubicBezTo>
                  <a:pt x="18687" y="5875"/>
                  <a:pt x="18707" y="5798"/>
                  <a:pt x="18726" y="5741"/>
                </a:cubicBezTo>
                <a:cubicBezTo>
                  <a:pt x="18765" y="5664"/>
                  <a:pt x="18813" y="5606"/>
                  <a:pt x="18881" y="5606"/>
                </a:cubicBezTo>
                <a:cubicBezTo>
                  <a:pt x="18890" y="5530"/>
                  <a:pt x="18900" y="5434"/>
                  <a:pt x="18900" y="5357"/>
                </a:cubicBezTo>
                <a:cubicBezTo>
                  <a:pt x="18909" y="5261"/>
                  <a:pt x="18938" y="5222"/>
                  <a:pt x="18996" y="5222"/>
                </a:cubicBezTo>
                <a:cubicBezTo>
                  <a:pt x="19006" y="5222"/>
                  <a:pt x="19016" y="5203"/>
                  <a:pt x="19025" y="5203"/>
                </a:cubicBezTo>
                <a:cubicBezTo>
                  <a:pt x="19025" y="5107"/>
                  <a:pt x="19025" y="4992"/>
                  <a:pt x="19035" y="4877"/>
                </a:cubicBezTo>
                <a:cubicBezTo>
                  <a:pt x="19035" y="4781"/>
                  <a:pt x="19016" y="4704"/>
                  <a:pt x="18977" y="4627"/>
                </a:cubicBezTo>
                <a:cubicBezTo>
                  <a:pt x="18967" y="4608"/>
                  <a:pt x="18958" y="4589"/>
                  <a:pt x="18948" y="4570"/>
                </a:cubicBezTo>
                <a:cubicBezTo>
                  <a:pt x="18919" y="4493"/>
                  <a:pt x="18948" y="4416"/>
                  <a:pt x="19006" y="4397"/>
                </a:cubicBezTo>
                <a:cubicBezTo>
                  <a:pt x="19045" y="4397"/>
                  <a:pt x="19083" y="4416"/>
                  <a:pt x="19122" y="4454"/>
                </a:cubicBezTo>
                <a:cubicBezTo>
                  <a:pt x="19170" y="4474"/>
                  <a:pt x="19209" y="4474"/>
                  <a:pt x="19238" y="4435"/>
                </a:cubicBezTo>
                <a:cubicBezTo>
                  <a:pt x="19267" y="4397"/>
                  <a:pt x="19296" y="4378"/>
                  <a:pt x="19315" y="4339"/>
                </a:cubicBezTo>
                <a:cubicBezTo>
                  <a:pt x="19421" y="4128"/>
                  <a:pt x="19586" y="3994"/>
                  <a:pt x="19702" y="3782"/>
                </a:cubicBezTo>
                <a:cubicBezTo>
                  <a:pt x="19750" y="3706"/>
                  <a:pt x="19789" y="3610"/>
                  <a:pt x="19837" y="3533"/>
                </a:cubicBezTo>
                <a:cubicBezTo>
                  <a:pt x="19876" y="3475"/>
                  <a:pt x="19904" y="3418"/>
                  <a:pt x="19953" y="3379"/>
                </a:cubicBezTo>
                <a:cubicBezTo>
                  <a:pt x="20020" y="3322"/>
                  <a:pt x="20069" y="3226"/>
                  <a:pt x="20117" y="3130"/>
                </a:cubicBezTo>
                <a:cubicBezTo>
                  <a:pt x="20214" y="2938"/>
                  <a:pt x="20310" y="2784"/>
                  <a:pt x="20407" y="2611"/>
                </a:cubicBezTo>
                <a:cubicBezTo>
                  <a:pt x="20445" y="2534"/>
                  <a:pt x="20494" y="2458"/>
                  <a:pt x="20532" y="2362"/>
                </a:cubicBezTo>
                <a:cubicBezTo>
                  <a:pt x="20552" y="2304"/>
                  <a:pt x="20532" y="2208"/>
                  <a:pt x="20494" y="2170"/>
                </a:cubicBezTo>
                <a:cubicBezTo>
                  <a:pt x="20455" y="2150"/>
                  <a:pt x="20416" y="2112"/>
                  <a:pt x="20378" y="2093"/>
                </a:cubicBezTo>
                <a:cubicBezTo>
                  <a:pt x="20252" y="1997"/>
                  <a:pt x="20204" y="1882"/>
                  <a:pt x="20214" y="1670"/>
                </a:cubicBezTo>
                <a:cubicBezTo>
                  <a:pt x="20223" y="1536"/>
                  <a:pt x="20233" y="1421"/>
                  <a:pt x="20252" y="1306"/>
                </a:cubicBezTo>
                <a:cubicBezTo>
                  <a:pt x="20262" y="1190"/>
                  <a:pt x="20272" y="1094"/>
                  <a:pt x="20262" y="998"/>
                </a:cubicBezTo>
                <a:cubicBezTo>
                  <a:pt x="20252" y="902"/>
                  <a:pt x="20291" y="845"/>
                  <a:pt x="20310" y="749"/>
                </a:cubicBezTo>
                <a:cubicBezTo>
                  <a:pt x="20310" y="749"/>
                  <a:pt x="20301" y="730"/>
                  <a:pt x="20301" y="730"/>
                </a:cubicBezTo>
                <a:close/>
                <a:moveTo>
                  <a:pt x="20735" y="4704"/>
                </a:moveTo>
                <a:cubicBezTo>
                  <a:pt x="20716" y="4646"/>
                  <a:pt x="20726" y="4608"/>
                  <a:pt x="20755" y="4570"/>
                </a:cubicBezTo>
                <a:cubicBezTo>
                  <a:pt x="20784" y="4550"/>
                  <a:pt x="20813" y="4570"/>
                  <a:pt x="20832" y="4627"/>
                </a:cubicBezTo>
                <a:cubicBezTo>
                  <a:pt x="20842" y="4666"/>
                  <a:pt x="20842" y="4723"/>
                  <a:pt x="20842" y="4781"/>
                </a:cubicBezTo>
                <a:cubicBezTo>
                  <a:pt x="20842" y="4781"/>
                  <a:pt x="20822" y="4800"/>
                  <a:pt x="20803" y="4819"/>
                </a:cubicBezTo>
                <a:cubicBezTo>
                  <a:pt x="20774" y="4800"/>
                  <a:pt x="20764" y="4781"/>
                  <a:pt x="20735" y="4704"/>
                </a:cubicBezTo>
                <a:close/>
                <a:moveTo>
                  <a:pt x="18794" y="7027"/>
                </a:moveTo>
                <a:cubicBezTo>
                  <a:pt x="18794" y="7008"/>
                  <a:pt x="18794" y="7008"/>
                  <a:pt x="18784" y="7008"/>
                </a:cubicBezTo>
                <a:cubicBezTo>
                  <a:pt x="18794" y="7008"/>
                  <a:pt x="18803" y="7008"/>
                  <a:pt x="18803" y="7008"/>
                </a:cubicBezTo>
                <a:cubicBezTo>
                  <a:pt x="18803" y="7008"/>
                  <a:pt x="18803" y="7008"/>
                  <a:pt x="18794" y="7027"/>
                </a:cubicBezTo>
                <a:close/>
                <a:moveTo>
                  <a:pt x="18629" y="6778"/>
                </a:moveTo>
                <a:cubicBezTo>
                  <a:pt x="18639" y="6778"/>
                  <a:pt x="18658" y="6758"/>
                  <a:pt x="18668" y="6778"/>
                </a:cubicBezTo>
                <a:cubicBezTo>
                  <a:pt x="18687" y="6778"/>
                  <a:pt x="18687" y="6816"/>
                  <a:pt x="18678" y="6835"/>
                </a:cubicBezTo>
                <a:cubicBezTo>
                  <a:pt x="18658" y="6854"/>
                  <a:pt x="18639" y="6874"/>
                  <a:pt x="18620" y="6874"/>
                </a:cubicBezTo>
                <a:cubicBezTo>
                  <a:pt x="18600" y="6854"/>
                  <a:pt x="18610" y="6797"/>
                  <a:pt x="18629" y="6778"/>
                </a:cubicBezTo>
                <a:close/>
                <a:moveTo>
                  <a:pt x="18504" y="7104"/>
                </a:moveTo>
                <a:cubicBezTo>
                  <a:pt x="18504" y="7085"/>
                  <a:pt x="18513" y="7066"/>
                  <a:pt x="18523" y="7046"/>
                </a:cubicBezTo>
                <a:cubicBezTo>
                  <a:pt x="18533" y="7066"/>
                  <a:pt x="18552" y="7066"/>
                  <a:pt x="18552" y="7085"/>
                </a:cubicBezTo>
                <a:cubicBezTo>
                  <a:pt x="18562" y="7085"/>
                  <a:pt x="18542" y="7123"/>
                  <a:pt x="18542" y="7123"/>
                </a:cubicBezTo>
                <a:cubicBezTo>
                  <a:pt x="18523" y="7123"/>
                  <a:pt x="18513" y="7104"/>
                  <a:pt x="18504" y="7104"/>
                </a:cubicBezTo>
                <a:close/>
                <a:moveTo>
                  <a:pt x="18291" y="7392"/>
                </a:moveTo>
                <a:cubicBezTo>
                  <a:pt x="18282" y="7373"/>
                  <a:pt x="18291" y="7354"/>
                  <a:pt x="18282" y="7315"/>
                </a:cubicBezTo>
                <a:cubicBezTo>
                  <a:pt x="18301" y="7296"/>
                  <a:pt x="18320" y="7277"/>
                  <a:pt x="18340" y="7277"/>
                </a:cubicBezTo>
                <a:cubicBezTo>
                  <a:pt x="18349" y="7258"/>
                  <a:pt x="18369" y="7277"/>
                  <a:pt x="18378" y="7296"/>
                </a:cubicBezTo>
                <a:cubicBezTo>
                  <a:pt x="18378" y="7296"/>
                  <a:pt x="18378" y="7315"/>
                  <a:pt x="18378" y="7334"/>
                </a:cubicBezTo>
                <a:cubicBezTo>
                  <a:pt x="18369" y="7354"/>
                  <a:pt x="18349" y="7392"/>
                  <a:pt x="18330" y="7392"/>
                </a:cubicBezTo>
                <a:cubicBezTo>
                  <a:pt x="18320" y="7411"/>
                  <a:pt x="18301" y="7392"/>
                  <a:pt x="18291" y="7392"/>
                </a:cubicBezTo>
                <a:close/>
                <a:moveTo>
                  <a:pt x="18030" y="7776"/>
                </a:moveTo>
                <a:cubicBezTo>
                  <a:pt x="18050" y="7718"/>
                  <a:pt x="18079" y="7661"/>
                  <a:pt x="18108" y="7584"/>
                </a:cubicBezTo>
                <a:cubicBezTo>
                  <a:pt x="18117" y="7565"/>
                  <a:pt x="18137" y="7565"/>
                  <a:pt x="18146" y="7546"/>
                </a:cubicBezTo>
                <a:cubicBezTo>
                  <a:pt x="18156" y="7546"/>
                  <a:pt x="18166" y="7546"/>
                  <a:pt x="18175" y="7546"/>
                </a:cubicBezTo>
                <a:cubicBezTo>
                  <a:pt x="18185" y="7565"/>
                  <a:pt x="18195" y="7584"/>
                  <a:pt x="18185" y="7603"/>
                </a:cubicBezTo>
                <a:cubicBezTo>
                  <a:pt x="18146" y="7699"/>
                  <a:pt x="18098" y="7757"/>
                  <a:pt x="18030" y="7776"/>
                </a:cubicBezTo>
                <a:close/>
                <a:moveTo>
                  <a:pt x="17943" y="7930"/>
                </a:moveTo>
                <a:cubicBezTo>
                  <a:pt x="17934" y="7930"/>
                  <a:pt x="17934" y="7910"/>
                  <a:pt x="17943" y="7891"/>
                </a:cubicBezTo>
                <a:cubicBezTo>
                  <a:pt x="17953" y="7834"/>
                  <a:pt x="17982" y="7814"/>
                  <a:pt x="18021" y="7795"/>
                </a:cubicBezTo>
                <a:cubicBezTo>
                  <a:pt x="18011" y="7853"/>
                  <a:pt x="18011" y="7910"/>
                  <a:pt x="17982" y="7930"/>
                </a:cubicBezTo>
                <a:cubicBezTo>
                  <a:pt x="17963" y="7949"/>
                  <a:pt x="17953" y="7949"/>
                  <a:pt x="17943" y="7930"/>
                </a:cubicBezTo>
                <a:close/>
                <a:moveTo>
                  <a:pt x="584" y="16550"/>
                </a:moveTo>
                <a:cubicBezTo>
                  <a:pt x="584" y="16570"/>
                  <a:pt x="575" y="16570"/>
                  <a:pt x="575" y="16608"/>
                </a:cubicBezTo>
                <a:cubicBezTo>
                  <a:pt x="565" y="16742"/>
                  <a:pt x="565" y="16742"/>
                  <a:pt x="507" y="16608"/>
                </a:cubicBezTo>
                <a:cubicBezTo>
                  <a:pt x="488" y="16570"/>
                  <a:pt x="468" y="16531"/>
                  <a:pt x="449" y="16531"/>
                </a:cubicBezTo>
                <a:cubicBezTo>
                  <a:pt x="468" y="16435"/>
                  <a:pt x="497" y="16435"/>
                  <a:pt x="536" y="16435"/>
                </a:cubicBezTo>
                <a:cubicBezTo>
                  <a:pt x="565" y="16435"/>
                  <a:pt x="594" y="16474"/>
                  <a:pt x="584" y="16550"/>
                </a:cubicBezTo>
                <a:close/>
                <a:moveTo>
                  <a:pt x="720" y="13114"/>
                </a:moveTo>
                <a:cubicBezTo>
                  <a:pt x="720" y="13152"/>
                  <a:pt x="710" y="13171"/>
                  <a:pt x="710" y="13190"/>
                </a:cubicBezTo>
                <a:cubicBezTo>
                  <a:pt x="691" y="13363"/>
                  <a:pt x="691" y="13382"/>
                  <a:pt x="633" y="13210"/>
                </a:cubicBezTo>
                <a:cubicBezTo>
                  <a:pt x="604" y="13152"/>
                  <a:pt x="584" y="13114"/>
                  <a:pt x="555" y="13094"/>
                </a:cubicBezTo>
                <a:cubicBezTo>
                  <a:pt x="575" y="12998"/>
                  <a:pt x="623" y="12979"/>
                  <a:pt x="662" y="12979"/>
                </a:cubicBezTo>
                <a:cubicBezTo>
                  <a:pt x="700" y="12979"/>
                  <a:pt x="729" y="13037"/>
                  <a:pt x="720" y="13114"/>
                </a:cubicBezTo>
                <a:close/>
                <a:moveTo>
                  <a:pt x="7211" y="9466"/>
                </a:moveTo>
                <a:cubicBezTo>
                  <a:pt x="7221" y="9446"/>
                  <a:pt x="7221" y="9427"/>
                  <a:pt x="7221" y="9427"/>
                </a:cubicBezTo>
                <a:cubicBezTo>
                  <a:pt x="7221" y="9427"/>
                  <a:pt x="7221" y="9446"/>
                  <a:pt x="7221" y="9446"/>
                </a:cubicBezTo>
                <a:cubicBezTo>
                  <a:pt x="7221" y="9446"/>
                  <a:pt x="7221" y="9446"/>
                  <a:pt x="7211" y="9466"/>
                </a:cubicBezTo>
                <a:close/>
                <a:moveTo>
                  <a:pt x="7221" y="9178"/>
                </a:moveTo>
                <a:cubicBezTo>
                  <a:pt x="7221" y="9254"/>
                  <a:pt x="7221" y="9331"/>
                  <a:pt x="7221" y="9408"/>
                </a:cubicBezTo>
                <a:cubicBezTo>
                  <a:pt x="7192" y="9350"/>
                  <a:pt x="7153" y="9331"/>
                  <a:pt x="7124" y="9312"/>
                </a:cubicBezTo>
                <a:cubicBezTo>
                  <a:pt x="7114" y="9312"/>
                  <a:pt x="7114" y="9293"/>
                  <a:pt x="7114" y="9274"/>
                </a:cubicBezTo>
                <a:cubicBezTo>
                  <a:pt x="7105" y="9274"/>
                  <a:pt x="7105" y="9254"/>
                  <a:pt x="7114" y="9254"/>
                </a:cubicBezTo>
                <a:cubicBezTo>
                  <a:pt x="7134" y="9158"/>
                  <a:pt x="7172" y="9158"/>
                  <a:pt x="7221" y="9178"/>
                </a:cubicBezTo>
                <a:close/>
                <a:moveTo>
                  <a:pt x="9501" y="9082"/>
                </a:moveTo>
                <a:cubicBezTo>
                  <a:pt x="9510" y="9062"/>
                  <a:pt x="9510" y="9062"/>
                  <a:pt x="9510" y="9043"/>
                </a:cubicBezTo>
                <a:cubicBezTo>
                  <a:pt x="9510" y="9043"/>
                  <a:pt x="9510" y="9062"/>
                  <a:pt x="9510" y="9062"/>
                </a:cubicBezTo>
                <a:cubicBezTo>
                  <a:pt x="9510" y="9082"/>
                  <a:pt x="9510" y="9082"/>
                  <a:pt x="9501" y="9082"/>
                </a:cubicBezTo>
                <a:close/>
                <a:moveTo>
                  <a:pt x="16156" y="5050"/>
                </a:moveTo>
                <a:cubicBezTo>
                  <a:pt x="16166" y="5030"/>
                  <a:pt x="16166" y="5030"/>
                  <a:pt x="16176" y="5011"/>
                </a:cubicBezTo>
                <a:cubicBezTo>
                  <a:pt x="16176" y="5030"/>
                  <a:pt x="16176" y="5050"/>
                  <a:pt x="16156" y="5050"/>
                </a:cubicBezTo>
                <a:close/>
                <a:moveTo>
                  <a:pt x="17422" y="8621"/>
                </a:moveTo>
                <a:cubicBezTo>
                  <a:pt x="17422" y="8621"/>
                  <a:pt x="17412" y="8602"/>
                  <a:pt x="17422" y="8582"/>
                </a:cubicBezTo>
                <a:cubicBezTo>
                  <a:pt x="17441" y="8544"/>
                  <a:pt x="17460" y="8486"/>
                  <a:pt x="17499" y="8486"/>
                </a:cubicBezTo>
                <a:cubicBezTo>
                  <a:pt x="17509" y="8486"/>
                  <a:pt x="17518" y="8506"/>
                  <a:pt x="17518" y="8506"/>
                </a:cubicBezTo>
                <a:cubicBezTo>
                  <a:pt x="17528" y="8525"/>
                  <a:pt x="17528" y="8525"/>
                  <a:pt x="17528" y="8544"/>
                </a:cubicBezTo>
                <a:cubicBezTo>
                  <a:pt x="17509" y="8602"/>
                  <a:pt x="17480" y="8640"/>
                  <a:pt x="17441" y="8640"/>
                </a:cubicBezTo>
                <a:cubicBezTo>
                  <a:pt x="17431" y="8640"/>
                  <a:pt x="17422" y="8640"/>
                  <a:pt x="17422" y="8621"/>
                </a:cubicBezTo>
                <a:close/>
                <a:moveTo>
                  <a:pt x="17122" y="8083"/>
                </a:moveTo>
                <a:cubicBezTo>
                  <a:pt x="17113" y="7968"/>
                  <a:pt x="17151" y="7891"/>
                  <a:pt x="17190" y="7795"/>
                </a:cubicBezTo>
                <a:cubicBezTo>
                  <a:pt x="17190" y="7795"/>
                  <a:pt x="17209" y="7795"/>
                  <a:pt x="17219" y="7795"/>
                </a:cubicBezTo>
                <a:cubicBezTo>
                  <a:pt x="17219" y="7795"/>
                  <a:pt x="17219" y="7814"/>
                  <a:pt x="17229" y="7834"/>
                </a:cubicBezTo>
                <a:cubicBezTo>
                  <a:pt x="17229" y="7853"/>
                  <a:pt x="17238" y="7872"/>
                  <a:pt x="17248" y="7891"/>
                </a:cubicBezTo>
                <a:cubicBezTo>
                  <a:pt x="17258" y="7891"/>
                  <a:pt x="17267" y="7872"/>
                  <a:pt x="17287" y="7872"/>
                </a:cubicBezTo>
                <a:cubicBezTo>
                  <a:pt x="17296" y="7853"/>
                  <a:pt x="17316" y="7853"/>
                  <a:pt x="17335" y="7853"/>
                </a:cubicBezTo>
                <a:cubicBezTo>
                  <a:pt x="17345" y="7853"/>
                  <a:pt x="17354" y="7872"/>
                  <a:pt x="17374" y="7891"/>
                </a:cubicBezTo>
                <a:cubicBezTo>
                  <a:pt x="17374" y="7891"/>
                  <a:pt x="17374" y="7910"/>
                  <a:pt x="17374" y="7930"/>
                </a:cubicBezTo>
                <a:cubicBezTo>
                  <a:pt x="17316" y="8045"/>
                  <a:pt x="17238" y="8102"/>
                  <a:pt x="17142" y="8141"/>
                </a:cubicBezTo>
                <a:cubicBezTo>
                  <a:pt x="17142" y="8141"/>
                  <a:pt x="17122" y="8102"/>
                  <a:pt x="17122" y="8083"/>
                </a:cubicBezTo>
                <a:close/>
                <a:moveTo>
                  <a:pt x="17113" y="9120"/>
                </a:moveTo>
                <a:cubicBezTo>
                  <a:pt x="17113" y="9120"/>
                  <a:pt x="17103" y="9120"/>
                  <a:pt x="17093" y="9120"/>
                </a:cubicBezTo>
                <a:cubicBezTo>
                  <a:pt x="17103" y="9120"/>
                  <a:pt x="17103" y="9101"/>
                  <a:pt x="17113" y="9101"/>
                </a:cubicBezTo>
                <a:cubicBezTo>
                  <a:pt x="17113" y="9101"/>
                  <a:pt x="17113" y="9120"/>
                  <a:pt x="17113" y="9120"/>
                </a:cubicBezTo>
                <a:close/>
                <a:moveTo>
                  <a:pt x="16775" y="8640"/>
                </a:moveTo>
                <a:cubicBezTo>
                  <a:pt x="16765" y="8678"/>
                  <a:pt x="16755" y="8678"/>
                  <a:pt x="16755" y="8640"/>
                </a:cubicBezTo>
                <a:cubicBezTo>
                  <a:pt x="16755" y="8640"/>
                  <a:pt x="16765" y="8621"/>
                  <a:pt x="16765" y="8621"/>
                </a:cubicBezTo>
                <a:cubicBezTo>
                  <a:pt x="16775" y="8621"/>
                  <a:pt x="16794" y="8621"/>
                  <a:pt x="16804" y="8602"/>
                </a:cubicBezTo>
                <a:cubicBezTo>
                  <a:pt x="16794" y="8621"/>
                  <a:pt x="16784" y="8640"/>
                  <a:pt x="16775" y="8640"/>
                </a:cubicBezTo>
                <a:close/>
                <a:moveTo>
                  <a:pt x="14717" y="6989"/>
                </a:moveTo>
                <a:cubicBezTo>
                  <a:pt x="14717" y="6989"/>
                  <a:pt x="14717" y="7008"/>
                  <a:pt x="14717" y="7008"/>
                </a:cubicBezTo>
                <a:cubicBezTo>
                  <a:pt x="14698" y="7027"/>
                  <a:pt x="14688" y="6989"/>
                  <a:pt x="14678" y="6950"/>
                </a:cubicBezTo>
                <a:cubicBezTo>
                  <a:pt x="14688" y="6970"/>
                  <a:pt x="14707" y="6970"/>
                  <a:pt x="14717" y="6989"/>
                </a:cubicBezTo>
                <a:close/>
                <a:moveTo>
                  <a:pt x="14514" y="7085"/>
                </a:moveTo>
                <a:cubicBezTo>
                  <a:pt x="14524" y="7085"/>
                  <a:pt x="14524" y="7104"/>
                  <a:pt x="14524" y="7104"/>
                </a:cubicBezTo>
                <a:cubicBezTo>
                  <a:pt x="14524" y="7085"/>
                  <a:pt x="14514" y="7085"/>
                  <a:pt x="14514" y="7066"/>
                </a:cubicBezTo>
                <a:cubicBezTo>
                  <a:pt x="14514" y="7066"/>
                  <a:pt x="14514" y="7085"/>
                  <a:pt x="14514" y="7085"/>
                </a:cubicBezTo>
                <a:close/>
                <a:moveTo>
                  <a:pt x="15219" y="14477"/>
                </a:moveTo>
                <a:cubicBezTo>
                  <a:pt x="15229" y="14477"/>
                  <a:pt x="15229" y="14458"/>
                  <a:pt x="15229" y="14458"/>
                </a:cubicBezTo>
                <a:cubicBezTo>
                  <a:pt x="15239" y="14477"/>
                  <a:pt x="15248" y="14477"/>
                  <a:pt x="15258" y="14477"/>
                </a:cubicBezTo>
                <a:cubicBezTo>
                  <a:pt x="15239" y="14477"/>
                  <a:pt x="15229" y="14477"/>
                  <a:pt x="15219" y="14477"/>
                </a:cubicBezTo>
                <a:cubicBezTo>
                  <a:pt x="15219" y="14477"/>
                  <a:pt x="15219" y="14477"/>
                  <a:pt x="15219" y="14477"/>
                </a:cubicBezTo>
                <a:close/>
                <a:moveTo>
                  <a:pt x="16939" y="8352"/>
                </a:moveTo>
                <a:cubicBezTo>
                  <a:pt x="16939" y="8333"/>
                  <a:pt x="16939" y="8314"/>
                  <a:pt x="16948" y="8314"/>
                </a:cubicBezTo>
                <a:cubicBezTo>
                  <a:pt x="16958" y="8294"/>
                  <a:pt x="16977" y="8294"/>
                  <a:pt x="16987" y="8294"/>
                </a:cubicBezTo>
                <a:cubicBezTo>
                  <a:pt x="16987" y="8314"/>
                  <a:pt x="16997" y="8333"/>
                  <a:pt x="16987" y="8352"/>
                </a:cubicBezTo>
                <a:cubicBezTo>
                  <a:pt x="16987" y="8371"/>
                  <a:pt x="16968" y="8371"/>
                  <a:pt x="16958" y="8371"/>
                </a:cubicBezTo>
                <a:cubicBezTo>
                  <a:pt x="16948" y="8371"/>
                  <a:pt x="16939" y="8371"/>
                  <a:pt x="16939" y="8352"/>
                </a:cubicBezTo>
                <a:close/>
                <a:moveTo>
                  <a:pt x="16987" y="8275"/>
                </a:moveTo>
                <a:cubicBezTo>
                  <a:pt x="16987" y="8275"/>
                  <a:pt x="16987" y="8256"/>
                  <a:pt x="16987" y="8256"/>
                </a:cubicBezTo>
                <a:cubicBezTo>
                  <a:pt x="16987" y="8256"/>
                  <a:pt x="16987" y="8237"/>
                  <a:pt x="16997" y="8237"/>
                </a:cubicBezTo>
                <a:cubicBezTo>
                  <a:pt x="16987" y="8256"/>
                  <a:pt x="16987" y="8256"/>
                  <a:pt x="16987" y="8275"/>
                </a:cubicBezTo>
                <a:close/>
                <a:moveTo>
                  <a:pt x="17364" y="12077"/>
                </a:moveTo>
                <a:cubicBezTo>
                  <a:pt x="17374" y="12058"/>
                  <a:pt x="17383" y="12038"/>
                  <a:pt x="17393" y="12019"/>
                </a:cubicBezTo>
                <a:cubicBezTo>
                  <a:pt x="17441" y="11904"/>
                  <a:pt x="17509" y="11808"/>
                  <a:pt x="17576" y="11731"/>
                </a:cubicBezTo>
                <a:cubicBezTo>
                  <a:pt x="17576" y="11731"/>
                  <a:pt x="17586" y="11750"/>
                  <a:pt x="17586" y="11750"/>
                </a:cubicBezTo>
                <a:cubicBezTo>
                  <a:pt x="17596" y="11789"/>
                  <a:pt x="17586" y="11866"/>
                  <a:pt x="17547" y="11904"/>
                </a:cubicBezTo>
                <a:cubicBezTo>
                  <a:pt x="17547" y="11904"/>
                  <a:pt x="17538" y="11923"/>
                  <a:pt x="17538" y="11923"/>
                </a:cubicBezTo>
                <a:cubicBezTo>
                  <a:pt x="17451" y="11923"/>
                  <a:pt x="17412" y="12000"/>
                  <a:pt x="17364" y="12077"/>
                </a:cubicBezTo>
                <a:close/>
                <a:moveTo>
                  <a:pt x="17576" y="12883"/>
                </a:moveTo>
                <a:cubicBezTo>
                  <a:pt x="17557" y="12826"/>
                  <a:pt x="17567" y="12787"/>
                  <a:pt x="17596" y="12787"/>
                </a:cubicBezTo>
                <a:cubicBezTo>
                  <a:pt x="17615" y="12768"/>
                  <a:pt x="17644" y="12787"/>
                  <a:pt x="17644" y="12845"/>
                </a:cubicBezTo>
                <a:cubicBezTo>
                  <a:pt x="17654" y="12883"/>
                  <a:pt x="17654" y="12922"/>
                  <a:pt x="17644" y="12960"/>
                </a:cubicBezTo>
                <a:cubicBezTo>
                  <a:pt x="17644" y="12960"/>
                  <a:pt x="17625" y="12979"/>
                  <a:pt x="17615" y="12979"/>
                </a:cubicBezTo>
                <a:cubicBezTo>
                  <a:pt x="17596" y="12960"/>
                  <a:pt x="17586" y="12941"/>
                  <a:pt x="17576" y="12883"/>
                </a:cubicBezTo>
                <a:close/>
                <a:moveTo>
                  <a:pt x="17006" y="12576"/>
                </a:moveTo>
                <a:cubicBezTo>
                  <a:pt x="17016" y="12576"/>
                  <a:pt x="17016" y="12557"/>
                  <a:pt x="17026" y="12538"/>
                </a:cubicBezTo>
                <a:cubicBezTo>
                  <a:pt x="17084" y="12422"/>
                  <a:pt x="17151" y="12326"/>
                  <a:pt x="17238" y="12250"/>
                </a:cubicBezTo>
                <a:cubicBezTo>
                  <a:pt x="17248" y="12250"/>
                  <a:pt x="17258" y="12230"/>
                  <a:pt x="17267" y="12230"/>
                </a:cubicBezTo>
                <a:cubicBezTo>
                  <a:pt x="17267" y="12250"/>
                  <a:pt x="17267" y="12269"/>
                  <a:pt x="17267" y="12288"/>
                </a:cubicBezTo>
                <a:cubicBezTo>
                  <a:pt x="17277" y="12326"/>
                  <a:pt x="17267" y="12365"/>
                  <a:pt x="17238" y="12384"/>
                </a:cubicBezTo>
                <a:cubicBezTo>
                  <a:pt x="17151" y="12442"/>
                  <a:pt x="17084" y="12518"/>
                  <a:pt x="17006" y="12576"/>
                </a:cubicBezTo>
                <a:close/>
                <a:moveTo>
                  <a:pt x="16707" y="12864"/>
                </a:moveTo>
                <a:cubicBezTo>
                  <a:pt x="16717" y="12826"/>
                  <a:pt x="16717" y="12806"/>
                  <a:pt x="16726" y="12768"/>
                </a:cubicBezTo>
                <a:cubicBezTo>
                  <a:pt x="16736" y="12710"/>
                  <a:pt x="16765" y="12672"/>
                  <a:pt x="16804" y="12653"/>
                </a:cubicBezTo>
                <a:cubicBezTo>
                  <a:pt x="16823" y="12653"/>
                  <a:pt x="16842" y="12653"/>
                  <a:pt x="16852" y="12653"/>
                </a:cubicBezTo>
                <a:cubicBezTo>
                  <a:pt x="16881" y="12653"/>
                  <a:pt x="16910" y="12653"/>
                  <a:pt x="16929" y="12653"/>
                </a:cubicBezTo>
                <a:cubicBezTo>
                  <a:pt x="16910" y="12672"/>
                  <a:pt x="16881" y="12691"/>
                  <a:pt x="16862" y="12691"/>
                </a:cubicBezTo>
                <a:cubicBezTo>
                  <a:pt x="16813" y="12730"/>
                  <a:pt x="16775" y="12806"/>
                  <a:pt x="16726" y="12845"/>
                </a:cubicBezTo>
                <a:cubicBezTo>
                  <a:pt x="16726" y="12864"/>
                  <a:pt x="16717" y="12864"/>
                  <a:pt x="16707" y="12864"/>
                </a:cubicBezTo>
                <a:close/>
                <a:moveTo>
                  <a:pt x="15876" y="14093"/>
                </a:moveTo>
                <a:cubicBezTo>
                  <a:pt x="15876" y="14093"/>
                  <a:pt x="15876" y="14074"/>
                  <a:pt x="15876" y="14074"/>
                </a:cubicBezTo>
                <a:cubicBezTo>
                  <a:pt x="15876" y="14074"/>
                  <a:pt x="15886" y="14074"/>
                  <a:pt x="15886" y="14074"/>
                </a:cubicBezTo>
                <a:cubicBezTo>
                  <a:pt x="15886" y="14093"/>
                  <a:pt x="15876" y="14093"/>
                  <a:pt x="15876" y="14093"/>
                </a:cubicBezTo>
                <a:close/>
                <a:moveTo>
                  <a:pt x="15760" y="13939"/>
                </a:moveTo>
                <a:cubicBezTo>
                  <a:pt x="15770" y="13920"/>
                  <a:pt x="15789" y="13901"/>
                  <a:pt x="15799" y="13882"/>
                </a:cubicBezTo>
                <a:cubicBezTo>
                  <a:pt x="15799" y="13882"/>
                  <a:pt x="15799" y="13882"/>
                  <a:pt x="15799" y="13882"/>
                </a:cubicBezTo>
                <a:cubicBezTo>
                  <a:pt x="15809" y="13901"/>
                  <a:pt x="15809" y="13901"/>
                  <a:pt x="15799" y="13920"/>
                </a:cubicBezTo>
                <a:cubicBezTo>
                  <a:pt x="15789" y="13920"/>
                  <a:pt x="15780" y="13939"/>
                  <a:pt x="15760" y="13939"/>
                </a:cubicBezTo>
                <a:close/>
                <a:moveTo>
                  <a:pt x="15644" y="14074"/>
                </a:moveTo>
                <a:cubicBezTo>
                  <a:pt x="15644" y="14054"/>
                  <a:pt x="15654" y="14054"/>
                  <a:pt x="15654" y="14054"/>
                </a:cubicBezTo>
                <a:cubicBezTo>
                  <a:pt x="15654" y="14035"/>
                  <a:pt x="15664" y="14035"/>
                  <a:pt x="15664" y="14035"/>
                </a:cubicBezTo>
                <a:cubicBezTo>
                  <a:pt x="15673" y="14054"/>
                  <a:pt x="15683" y="14074"/>
                  <a:pt x="15683" y="14074"/>
                </a:cubicBezTo>
                <a:cubicBezTo>
                  <a:pt x="15683" y="14093"/>
                  <a:pt x="15673" y="14093"/>
                  <a:pt x="15664" y="14112"/>
                </a:cubicBezTo>
                <a:cubicBezTo>
                  <a:pt x="15664" y="14093"/>
                  <a:pt x="15644" y="14093"/>
                  <a:pt x="15644" y="14074"/>
                </a:cubicBezTo>
                <a:close/>
                <a:moveTo>
                  <a:pt x="15451" y="14246"/>
                </a:moveTo>
                <a:cubicBezTo>
                  <a:pt x="15451" y="14227"/>
                  <a:pt x="15451" y="14208"/>
                  <a:pt x="15451" y="14189"/>
                </a:cubicBezTo>
                <a:cubicBezTo>
                  <a:pt x="15470" y="14189"/>
                  <a:pt x="15490" y="14170"/>
                  <a:pt x="15499" y="14170"/>
                </a:cubicBezTo>
                <a:cubicBezTo>
                  <a:pt x="15509" y="14170"/>
                  <a:pt x="15519" y="14189"/>
                  <a:pt x="15528" y="14189"/>
                </a:cubicBezTo>
                <a:cubicBezTo>
                  <a:pt x="15528" y="14208"/>
                  <a:pt x="15528" y="14208"/>
                  <a:pt x="15528" y="14227"/>
                </a:cubicBezTo>
                <a:cubicBezTo>
                  <a:pt x="15519" y="14246"/>
                  <a:pt x="15499" y="14246"/>
                  <a:pt x="15490" y="14266"/>
                </a:cubicBezTo>
                <a:cubicBezTo>
                  <a:pt x="15480" y="14266"/>
                  <a:pt x="15461" y="14266"/>
                  <a:pt x="15451" y="14246"/>
                </a:cubicBezTo>
                <a:close/>
                <a:moveTo>
                  <a:pt x="15355" y="14381"/>
                </a:moveTo>
                <a:cubicBezTo>
                  <a:pt x="15355" y="14381"/>
                  <a:pt x="15355" y="14400"/>
                  <a:pt x="15345" y="14400"/>
                </a:cubicBezTo>
                <a:cubicBezTo>
                  <a:pt x="15355" y="14381"/>
                  <a:pt x="15355" y="14381"/>
                  <a:pt x="15355" y="14362"/>
                </a:cubicBezTo>
                <a:cubicBezTo>
                  <a:pt x="15355" y="14362"/>
                  <a:pt x="15355" y="14362"/>
                  <a:pt x="15355" y="14342"/>
                </a:cubicBezTo>
                <a:cubicBezTo>
                  <a:pt x="15364" y="14362"/>
                  <a:pt x="15364" y="14381"/>
                  <a:pt x="15355" y="14381"/>
                </a:cubicBezTo>
                <a:close/>
                <a:moveTo>
                  <a:pt x="15142" y="14573"/>
                </a:moveTo>
                <a:cubicBezTo>
                  <a:pt x="15132" y="14573"/>
                  <a:pt x="15142" y="14554"/>
                  <a:pt x="15142" y="14554"/>
                </a:cubicBezTo>
                <a:cubicBezTo>
                  <a:pt x="15142" y="14534"/>
                  <a:pt x="15152" y="14534"/>
                  <a:pt x="15152" y="14515"/>
                </a:cubicBezTo>
                <a:cubicBezTo>
                  <a:pt x="15171" y="14515"/>
                  <a:pt x="15181" y="14496"/>
                  <a:pt x="15190" y="14496"/>
                </a:cubicBezTo>
                <a:cubicBezTo>
                  <a:pt x="15200" y="14496"/>
                  <a:pt x="15200" y="14496"/>
                  <a:pt x="15210" y="14496"/>
                </a:cubicBezTo>
                <a:cubicBezTo>
                  <a:pt x="15200" y="14534"/>
                  <a:pt x="15200" y="14573"/>
                  <a:pt x="15171" y="14592"/>
                </a:cubicBezTo>
                <a:cubicBezTo>
                  <a:pt x="15152" y="14592"/>
                  <a:pt x="15142" y="14592"/>
                  <a:pt x="15142" y="14573"/>
                </a:cubicBezTo>
                <a:close/>
                <a:moveTo>
                  <a:pt x="14389" y="15283"/>
                </a:moveTo>
                <a:cubicBezTo>
                  <a:pt x="14389" y="15283"/>
                  <a:pt x="14389" y="15283"/>
                  <a:pt x="14398" y="15283"/>
                </a:cubicBezTo>
                <a:cubicBezTo>
                  <a:pt x="14398" y="15283"/>
                  <a:pt x="14398" y="15283"/>
                  <a:pt x="14398" y="15302"/>
                </a:cubicBezTo>
                <a:cubicBezTo>
                  <a:pt x="14398" y="15302"/>
                  <a:pt x="14389" y="15302"/>
                  <a:pt x="14389" y="15283"/>
                </a:cubicBezTo>
                <a:close/>
                <a:moveTo>
                  <a:pt x="13964" y="15590"/>
                </a:moveTo>
                <a:cubicBezTo>
                  <a:pt x="13964" y="15590"/>
                  <a:pt x="13964" y="15571"/>
                  <a:pt x="13964" y="15571"/>
                </a:cubicBezTo>
                <a:cubicBezTo>
                  <a:pt x="13983" y="15475"/>
                  <a:pt x="14031" y="15494"/>
                  <a:pt x="14089" y="15514"/>
                </a:cubicBezTo>
                <a:cubicBezTo>
                  <a:pt x="14070" y="15533"/>
                  <a:pt x="14050" y="15571"/>
                  <a:pt x="14021" y="15590"/>
                </a:cubicBezTo>
                <a:cubicBezTo>
                  <a:pt x="14021" y="15610"/>
                  <a:pt x="14002" y="15610"/>
                  <a:pt x="13992" y="15610"/>
                </a:cubicBezTo>
                <a:cubicBezTo>
                  <a:pt x="13983" y="15610"/>
                  <a:pt x="13973" y="15610"/>
                  <a:pt x="13964" y="15590"/>
                </a:cubicBezTo>
                <a:close/>
                <a:moveTo>
                  <a:pt x="13867" y="15802"/>
                </a:moveTo>
                <a:cubicBezTo>
                  <a:pt x="13857" y="15782"/>
                  <a:pt x="13857" y="15744"/>
                  <a:pt x="13857" y="15744"/>
                </a:cubicBezTo>
                <a:cubicBezTo>
                  <a:pt x="13867" y="15744"/>
                  <a:pt x="13877" y="15744"/>
                  <a:pt x="13896" y="15744"/>
                </a:cubicBezTo>
                <a:cubicBezTo>
                  <a:pt x="13896" y="15763"/>
                  <a:pt x="13896" y="15782"/>
                  <a:pt x="13896" y="15802"/>
                </a:cubicBezTo>
                <a:cubicBezTo>
                  <a:pt x="13886" y="15802"/>
                  <a:pt x="13877" y="15802"/>
                  <a:pt x="13867" y="15802"/>
                </a:cubicBezTo>
                <a:close/>
                <a:moveTo>
                  <a:pt x="13538" y="16032"/>
                </a:moveTo>
                <a:cubicBezTo>
                  <a:pt x="13538" y="16032"/>
                  <a:pt x="13548" y="16051"/>
                  <a:pt x="13548" y="16051"/>
                </a:cubicBezTo>
                <a:cubicBezTo>
                  <a:pt x="13548" y="16051"/>
                  <a:pt x="13548" y="16070"/>
                  <a:pt x="13548" y="16070"/>
                </a:cubicBezTo>
                <a:cubicBezTo>
                  <a:pt x="13538" y="16070"/>
                  <a:pt x="13529" y="16070"/>
                  <a:pt x="13529" y="16070"/>
                </a:cubicBezTo>
                <a:cubicBezTo>
                  <a:pt x="13519" y="16051"/>
                  <a:pt x="13519" y="16032"/>
                  <a:pt x="13538" y="16032"/>
                </a:cubicBezTo>
                <a:close/>
                <a:moveTo>
                  <a:pt x="12978" y="18528"/>
                </a:moveTo>
                <a:cubicBezTo>
                  <a:pt x="12978" y="18528"/>
                  <a:pt x="12988" y="18509"/>
                  <a:pt x="12988" y="18509"/>
                </a:cubicBezTo>
                <a:cubicBezTo>
                  <a:pt x="12988" y="18509"/>
                  <a:pt x="12998" y="18509"/>
                  <a:pt x="12998" y="18528"/>
                </a:cubicBezTo>
                <a:cubicBezTo>
                  <a:pt x="12998" y="18528"/>
                  <a:pt x="12998" y="18528"/>
                  <a:pt x="12998" y="18547"/>
                </a:cubicBezTo>
                <a:cubicBezTo>
                  <a:pt x="12988" y="18547"/>
                  <a:pt x="12988" y="18528"/>
                  <a:pt x="12978" y="18528"/>
                </a:cubicBezTo>
                <a:close/>
                <a:moveTo>
                  <a:pt x="12824" y="18682"/>
                </a:moveTo>
                <a:cubicBezTo>
                  <a:pt x="12833" y="18682"/>
                  <a:pt x="12843" y="18682"/>
                  <a:pt x="12843" y="18682"/>
                </a:cubicBezTo>
                <a:cubicBezTo>
                  <a:pt x="12862" y="18701"/>
                  <a:pt x="12862" y="18720"/>
                  <a:pt x="12853" y="18720"/>
                </a:cubicBezTo>
                <a:cubicBezTo>
                  <a:pt x="12843" y="18720"/>
                  <a:pt x="12833" y="18720"/>
                  <a:pt x="12824" y="18720"/>
                </a:cubicBezTo>
                <a:cubicBezTo>
                  <a:pt x="12824" y="18701"/>
                  <a:pt x="12814" y="18682"/>
                  <a:pt x="12824" y="18682"/>
                </a:cubicBezTo>
                <a:close/>
                <a:moveTo>
                  <a:pt x="12437" y="17242"/>
                </a:moveTo>
                <a:cubicBezTo>
                  <a:pt x="12437" y="17242"/>
                  <a:pt x="12437" y="17222"/>
                  <a:pt x="12437" y="17222"/>
                </a:cubicBezTo>
                <a:cubicBezTo>
                  <a:pt x="12447" y="17222"/>
                  <a:pt x="12447" y="17242"/>
                  <a:pt x="12447" y="17242"/>
                </a:cubicBezTo>
                <a:cubicBezTo>
                  <a:pt x="12457" y="17242"/>
                  <a:pt x="12447" y="17242"/>
                  <a:pt x="12447" y="17261"/>
                </a:cubicBezTo>
                <a:cubicBezTo>
                  <a:pt x="12447" y="17261"/>
                  <a:pt x="12437" y="17242"/>
                  <a:pt x="12437" y="17242"/>
                </a:cubicBezTo>
                <a:close/>
                <a:moveTo>
                  <a:pt x="12563" y="19008"/>
                </a:moveTo>
                <a:cubicBezTo>
                  <a:pt x="12563" y="19008"/>
                  <a:pt x="12563" y="19027"/>
                  <a:pt x="12563" y="19027"/>
                </a:cubicBezTo>
                <a:cubicBezTo>
                  <a:pt x="12563" y="19027"/>
                  <a:pt x="12563" y="19027"/>
                  <a:pt x="12563" y="19027"/>
                </a:cubicBezTo>
                <a:cubicBezTo>
                  <a:pt x="12563" y="19008"/>
                  <a:pt x="12563" y="19008"/>
                  <a:pt x="12563" y="19008"/>
                </a:cubicBezTo>
                <a:close/>
                <a:moveTo>
                  <a:pt x="7114" y="18374"/>
                </a:moveTo>
                <a:cubicBezTo>
                  <a:pt x="7124" y="18374"/>
                  <a:pt x="7124" y="18374"/>
                  <a:pt x="7124" y="18374"/>
                </a:cubicBezTo>
                <a:cubicBezTo>
                  <a:pt x="7134" y="18374"/>
                  <a:pt x="7143" y="18374"/>
                  <a:pt x="7153" y="18374"/>
                </a:cubicBezTo>
                <a:cubicBezTo>
                  <a:pt x="7182" y="18374"/>
                  <a:pt x="7201" y="18413"/>
                  <a:pt x="7201" y="18451"/>
                </a:cubicBezTo>
                <a:cubicBezTo>
                  <a:pt x="7201" y="18509"/>
                  <a:pt x="7192" y="18566"/>
                  <a:pt x="7172" y="18586"/>
                </a:cubicBezTo>
                <a:cubicBezTo>
                  <a:pt x="7153" y="18605"/>
                  <a:pt x="7114" y="18586"/>
                  <a:pt x="7095" y="18547"/>
                </a:cubicBezTo>
                <a:cubicBezTo>
                  <a:pt x="7086" y="18528"/>
                  <a:pt x="7076" y="18451"/>
                  <a:pt x="7095" y="18432"/>
                </a:cubicBezTo>
                <a:cubicBezTo>
                  <a:pt x="7095" y="18413"/>
                  <a:pt x="7114" y="18394"/>
                  <a:pt x="7114" y="18374"/>
                </a:cubicBezTo>
                <a:close/>
                <a:moveTo>
                  <a:pt x="7105" y="15341"/>
                </a:moveTo>
                <a:cubicBezTo>
                  <a:pt x="7105" y="15322"/>
                  <a:pt x="7114" y="15283"/>
                  <a:pt x="7134" y="15283"/>
                </a:cubicBezTo>
                <a:cubicBezTo>
                  <a:pt x="7143" y="15283"/>
                  <a:pt x="7153" y="15302"/>
                  <a:pt x="7163" y="15322"/>
                </a:cubicBezTo>
                <a:cubicBezTo>
                  <a:pt x="7143" y="15322"/>
                  <a:pt x="7124" y="15341"/>
                  <a:pt x="7105" y="15341"/>
                </a:cubicBezTo>
                <a:close/>
                <a:moveTo>
                  <a:pt x="1782" y="15379"/>
                </a:moveTo>
                <a:cubicBezTo>
                  <a:pt x="1772" y="15379"/>
                  <a:pt x="1763" y="15379"/>
                  <a:pt x="1763" y="15379"/>
                </a:cubicBezTo>
                <a:cubicBezTo>
                  <a:pt x="1753" y="15341"/>
                  <a:pt x="1753" y="15322"/>
                  <a:pt x="1753" y="15302"/>
                </a:cubicBezTo>
                <a:cubicBezTo>
                  <a:pt x="1763" y="15264"/>
                  <a:pt x="1772" y="15283"/>
                  <a:pt x="1782" y="15322"/>
                </a:cubicBezTo>
                <a:cubicBezTo>
                  <a:pt x="1792" y="15341"/>
                  <a:pt x="1792" y="15379"/>
                  <a:pt x="1782" y="15379"/>
                </a:cubicBezTo>
                <a:close/>
                <a:moveTo>
                  <a:pt x="1502" y="14554"/>
                </a:moveTo>
                <a:cubicBezTo>
                  <a:pt x="1550" y="14573"/>
                  <a:pt x="1599" y="14592"/>
                  <a:pt x="1657" y="14611"/>
                </a:cubicBezTo>
                <a:cubicBezTo>
                  <a:pt x="1686" y="14630"/>
                  <a:pt x="1724" y="14669"/>
                  <a:pt x="1714" y="14707"/>
                </a:cubicBezTo>
                <a:cubicBezTo>
                  <a:pt x="1714" y="14746"/>
                  <a:pt x="1695" y="14746"/>
                  <a:pt x="1676" y="14746"/>
                </a:cubicBezTo>
                <a:cubicBezTo>
                  <a:pt x="1647" y="14765"/>
                  <a:pt x="1618" y="14784"/>
                  <a:pt x="1589" y="14784"/>
                </a:cubicBezTo>
                <a:cubicBezTo>
                  <a:pt x="1579" y="14803"/>
                  <a:pt x="1560" y="14822"/>
                  <a:pt x="1550" y="14842"/>
                </a:cubicBezTo>
                <a:cubicBezTo>
                  <a:pt x="1521" y="14861"/>
                  <a:pt x="1492" y="14842"/>
                  <a:pt x="1473" y="14746"/>
                </a:cubicBezTo>
                <a:cubicBezTo>
                  <a:pt x="1444" y="14630"/>
                  <a:pt x="1463" y="14554"/>
                  <a:pt x="1502" y="14554"/>
                </a:cubicBezTo>
                <a:close/>
                <a:moveTo>
                  <a:pt x="1473" y="18336"/>
                </a:moveTo>
                <a:cubicBezTo>
                  <a:pt x="1473" y="18336"/>
                  <a:pt x="1463" y="18317"/>
                  <a:pt x="1463" y="18317"/>
                </a:cubicBezTo>
                <a:cubicBezTo>
                  <a:pt x="1454" y="18298"/>
                  <a:pt x="1454" y="18278"/>
                  <a:pt x="1454" y="18259"/>
                </a:cubicBezTo>
                <a:cubicBezTo>
                  <a:pt x="1463" y="18240"/>
                  <a:pt x="1473" y="18240"/>
                  <a:pt x="1483" y="18278"/>
                </a:cubicBezTo>
                <a:cubicBezTo>
                  <a:pt x="1483" y="18298"/>
                  <a:pt x="1483" y="18317"/>
                  <a:pt x="1473" y="18336"/>
                </a:cubicBezTo>
                <a:close/>
                <a:moveTo>
                  <a:pt x="1425" y="17798"/>
                </a:moveTo>
                <a:cubicBezTo>
                  <a:pt x="1425" y="17837"/>
                  <a:pt x="1405" y="17837"/>
                  <a:pt x="1396" y="17837"/>
                </a:cubicBezTo>
                <a:cubicBezTo>
                  <a:pt x="1386" y="17837"/>
                  <a:pt x="1386" y="17837"/>
                  <a:pt x="1376" y="17837"/>
                </a:cubicBezTo>
                <a:cubicBezTo>
                  <a:pt x="1386" y="17837"/>
                  <a:pt x="1386" y="17837"/>
                  <a:pt x="1386" y="17837"/>
                </a:cubicBezTo>
                <a:cubicBezTo>
                  <a:pt x="1396" y="17798"/>
                  <a:pt x="1405" y="17779"/>
                  <a:pt x="1415" y="17760"/>
                </a:cubicBezTo>
                <a:cubicBezTo>
                  <a:pt x="1425" y="17779"/>
                  <a:pt x="1425" y="17779"/>
                  <a:pt x="1425" y="17798"/>
                </a:cubicBezTo>
                <a:close/>
                <a:moveTo>
                  <a:pt x="10988" y="18125"/>
                </a:moveTo>
                <a:cubicBezTo>
                  <a:pt x="10969" y="18029"/>
                  <a:pt x="10988" y="18010"/>
                  <a:pt x="11046" y="17971"/>
                </a:cubicBezTo>
                <a:cubicBezTo>
                  <a:pt x="11114" y="17952"/>
                  <a:pt x="11181" y="17952"/>
                  <a:pt x="11230" y="17856"/>
                </a:cubicBezTo>
                <a:cubicBezTo>
                  <a:pt x="11259" y="17818"/>
                  <a:pt x="11288" y="17798"/>
                  <a:pt x="11326" y="17798"/>
                </a:cubicBezTo>
                <a:cubicBezTo>
                  <a:pt x="11375" y="17779"/>
                  <a:pt x="11423" y="17741"/>
                  <a:pt x="11471" y="17741"/>
                </a:cubicBezTo>
                <a:cubicBezTo>
                  <a:pt x="11529" y="17722"/>
                  <a:pt x="11587" y="17722"/>
                  <a:pt x="11655" y="17702"/>
                </a:cubicBezTo>
                <a:cubicBezTo>
                  <a:pt x="11664" y="17702"/>
                  <a:pt x="11684" y="17683"/>
                  <a:pt x="11703" y="17683"/>
                </a:cubicBezTo>
                <a:cubicBezTo>
                  <a:pt x="11713" y="17683"/>
                  <a:pt x="11722" y="17683"/>
                  <a:pt x="11742" y="17683"/>
                </a:cubicBezTo>
                <a:cubicBezTo>
                  <a:pt x="11742" y="17683"/>
                  <a:pt x="11751" y="17702"/>
                  <a:pt x="11751" y="17702"/>
                </a:cubicBezTo>
                <a:cubicBezTo>
                  <a:pt x="11761" y="17722"/>
                  <a:pt x="11761" y="17741"/>
                  <a:pt x="11761" y="17760"/>
                </a:cubicBezTo>
                <a:cubicBezTo>
                  <a:pt x="11761" y="17779"/>
                  <a:pt x="11761" y="17798"/>
                  <a:pt x="11751" y="17818"/>
                </a:cubicBezTo>
                <a:cubicBezTo>
                  <a:pt x="11674" y="17875"/>
                  <a:pt x="11606" y="17952"/>
                  <a:pt x="11520" y="17971"/>
                </a:cubicBezTo>
                <a:cubicBezTo>
                  <a:pt x="11471" y="17971"/>
                  <a:pt x="11423" y="18010"/>
                  <a:pt x="11384" y="18029"/>
                </a:cubicBezTo>
                <a:cubicBezTo>
                  <a:pt x="11278" y="18086"/>
                  <a:pt x="11181" y="18125"/>
                  <a:pt x="11085" y="18182"/>
                </a:cubicBezTo>
                <a:cubicBezTo>
                  <a:pt x="11065" y="18182"/>
                  <a:pt x="11037" y="18182"/>
                  <a:pt x="11017" y="18182"/>
                </a:cubicBezTo>
                <a:cubicBezTo>
                  <a:pt x="11008" y="18182"/>
                  <a:pt x="11008" y="18163"/>
                  <a:pt x="10998" y="18163"/>
                </a:cubicBezTo>
                <a:cubicBezTo>
                  <a:pt x="10998" y="18144"/>
                  <a:pt x="10988" y="18144"/>
                  <a:pt x="10988" y="18125"/>
                </a:cubicBezTo>
                <a:close/>
                <a:moveTo>
                  <a:pt x="10515" y="18336"/>
                </a:moveTo>
                <a:cubicBezTo>
                  <a:pt x="10515" y="18317"/>
                  <a:pt x="10515" y="18278"/>
                  <a:pt x="10525" y="18278"/>
                </a:cubicBezTo>
                <a:cubicBezTo>
                  <a:pt x="10534" y="18259"/>
                  <a:pt x="10544" y="18240"/>
                  <a:pt x="10563" y="18221"/>
                </a:cubicBezTo>
                <a:cubicBezTo>
                  <a:pt x="10660" y="18182"/>
                  <a:pt x="10766" y="18144"/>
                  <a:pt x="10872" y="18106"/>
                </a:cubicBezTo>
                <a:cubicBezTo>
                  <a:pt x="10882" y="18106"/>
                  <a:pt x="10892" y="18144"/>
                  <a:pt x="10901" y="18144"/>
                </a:cubicBezTo>
                <a:cubicBezTo>
                  <a:pt x="10901" y="18163"/>
                  <a:pt x="10901" y="18202"/>
                  <a:pt x="10901" y="18202"/>
                </a:cubicBezTo>
                <a:cubicBezTo>
                  <a:pt x="10892" y="18240"/>
                  <a:pt x="10872" y="18259"/>
                  <a:pt x="10863" y="18259"/>
                </a:cubicBezTo>
                <a:cubicBezTo>
                  <a:pt x="10766" y="18298"/>
                  <a:pt x="10679" y="18336"/>
                  <a:pt x="10582" y="18374"/>
                </a:cubicBezTo>
                <a:cubicBezTo>
                  <a:pt x="10573" y="18374"/>
                  <a:pt x="10563" y="18374"/>
                  <a:pt x="10553" y="18374"/>
                </a:cubicBezTo>
                <a:cubicBezTo>
                  <a:pt x="10534" y="18355"/>
                  <a:pt x="10525" y="18336"/>
                  <a:pt x="10515" y="18336"/>
                </a:cubicBezTo>
                <a:close/>
                <a:moveTo>
                  <a:pt x="9616" y="18470"/>
                </a:moveTo>
                <a:cubicBezTo>
                  <a:pt x="9616" y="18451"/>
                  <a:pt x="9616" y="18451"/>
                  <a:pt x="9616" y="18432"/>
                </a:cubicBezTo>
                <a:cubicBezTo>
                  <a:pt x="9616" y="18432"/>
                  <a:pt x="9616" y="18413"/>
                  <a:pt x="9626" y="18413"/>
                </a:cubicBezTo>
                <a:cubicBezTo>
                  <a:pt x="9626" y="18413"/>
                  <a:pt x="9636" y="18394"/>
                  <a:pt x="9636" y="18413"/>
                </a:cubicBezTo>
                <a:cubicBezTo>
                  <a:pt x="9684" y="18470"/>
                  <a:pt x="9732" y="18528"/>
                  <a:pt x="9771" y="18605"/>
                </a:cubicBezTo>
                <a:cubicBezTo>
                  <a:pt x="9790" y="18624"/>
                  <a:pt x="9790" y="18662"/>
                  <a:pt x="9790" y="18682"/>
                </a:cubicBezTo>
                <a:cubicBezTo>
                  <a:pt x="9800" y="18720"/>
                  <a:pt x="9781" y="18739"/>
                  <a:pt x="9761" y="18739"/>
                </a:cubicBezTo>
                <a:cubicBezTo>
                  <a:pt x="9742" y="18739"/>
                  <a:pt x="9713" y="18720"/>
                  <a:pt x="9694" y="18720"/>
                </a:cubicBezTo>
                <a:cubicBezTo>
                  <a:pt x="9665" y="18624"/>
                  <a:pt x="9645" y="18547"/>
                  <a:pt x="9616" y="18470"/>
                </a:cubicBezTo>
                <a:close/>
                <a:moveTo>
                  <a:pt x="9404" y="18432"/>
                </a:moveTo>
                <a:cubicBezTo>
                  <a:pt x="9423" y="18394"/>
                  <a:pt x="9452" y="18413"/>
                  <a:pt x="9472" y="18451"/>
                </a:cubicBezTo>
                <a:cubicBezTo>
                  <a:pt x="9481" y="18490"/>
                  <a:pt x="9481" y="18528"/>
                  <a:pt x="9472" y="18547"/>
                </a:cubicBezTo>
                <a:cubicBezTo>
                  <a:pt x="9452" y="18566"/>
                  <a:pt x="9433" y="18566"/>
                  <a:pt x="9404" y="18528"/>
                </a:cubicBezTo>
                <a:cubicBezTo>
                  <a:pt x="9385" y="18509"/>
                  <a:pt x="9385" y="18451"/>
                  <a:pt x="9404" y="18432"/>
                </a:cubicBezTo>
                <a:close/>
                <a:moveTo>
                  <a:pt x="9317" y="18662"/>
                </a:moveTo>
                <a:cubicBezTo>
                  <a:pt x="9307" y="18662"/>
                  <a:pt x="9307" y="18643"/>
                  <a:pt x="9317" y="18624"/>
                </a:cubicBezTo>
                <a:cubicBezTo>
                  <a:pt x="9317" y="18624"/>
                  <a:pt x="9346" y="18643"/>
                  <a:pt x="9365" y="18662"/>
                </a:cubicBezTo>
                <a:cubicBezTo>
                  <a:pt x="9365" y="18682"/>
                  <a:pt x="9365" y="18701"/>
                  <a:pt x="9365" y="18701"/>
                </a:cubicBezTo>
                <a:cubicBezTo>
                  <a:pt x="9365" y="18720"/>
                  <a:pt x="9356" y="18739"/>
                  <a:pt x="9336" y="18720"/>
                </a:cubicBezTo>
                <a:cubicBezTo>
                  <a:pt x="9327" y="18701"/>
                  <a:pt x="9317" y="18682"/>
                  <a:pt x="9317" y="18662"/>
                </a:cubicBezTo>
                <a:close/>
                <a:moveTo>
                  <a:pt x="9056" y="18758"/>
                </a:moveTo>
                <a:cubicBezTo>
                  <a:pt x="9056" y="18758"/>
                  <a:pt x="9056" y="18758"/>
                  <a:pt x="9056" y="18739"/>
                </a:cubicBezTo>
                <a:cubicBezTo>
                  <a:pt x="9066" y="18758"/>
                  <a:pt x="9066" y="18758"/>
                  <a:pt x="9066" y="18778"/>
                </a:cubicBezTo>
                <a:cubicBezTo>
                  <a:pt x="9066" y="18778"/>
                  <a:pt x="9056" y="18778"/>
                  <a:pt x="9056" y="18758"/>
                </a:cubicBezTo>
                <a:close/>
                <a:moveTo>
                  <a:pt x="8728" y="18490"/>
                </a:moveTo>
                <a:cubicBezTo>
                  <a:pt x="8737" y="18490"/>
                  <a:pt x="8737" y="18490"/>
                  <a:pt x="8747" y="18490"/>
                </a:cubicBezTo>
                <a:cubicBezTo>
                  <a:pt x="8747" y="18490"/>
                  <a:pt x="8747" y="18509"/>
                  <a:pt x="8747" y="18509"/>
                </a:cubicBezTo>
                <a:cubicBezTo>
                  <a:pt x="8747" y="18509"/>
                  <a:pt x="8737" y="18528"/>
                  <a:pt x="8737" y="18509"/>
                </a:cubicBezTo>
                <a:cubicBezTo>
                  <a:pt x="8737" y="18509"/>
                  <a:pt x="8737" y="18509"/>
                  <a:pt x="8728" y="18490"/>
                </a:cubicBezTo>
                <a:close/>
                <a:moveTo>
                  <a:pt x="7308" y="19277"/>
                </a:moveTo>
                <a:cubicBezTo>
                  <a:pt x="7250" y="19200"/>
                  <a:pt x="7230" y="19104"/>
                  <a:pt x="7211" y="19008"/>
                </a:cubicBezTo>
                <a:cubicBezTo>
                  <a:pt x="7230" y="18989"/>
                  <a:pt x="7259" y="18970"/>
                  <a:pt x="7279" y="18970"/>
                </a:cubicBezTo>
                <a:cubicBezTo>
                  <a:pt x="7288" y="18950"/>
                  <a:pt x="7298" y="18950"/>
                  <a:pt x="7317" y="18950"/>
                </a:cubicBezTo>
                <a:cubicBezTo>
                  <a:pt x="7346" y="18950"/>
                  <a:pt x="7375" y="18970"/>
                  <a:pt x="7395" y="19008"/>
                </a:cubicBezTo>
                <a:cubicBezTo>
                  <a:pt x="7443" y="19123"/>
                  <a:pt x="7482" y="19142"/>
                  <a:pt x="7540" y="19142"/>
                </a:cubicBezTo>
                <a:cubicBezTo>
                  <a:pt x="7569" y="19123"/>
                  <a:pt x="7598" y="19123"/>
                  <a:pt x="7626" y="19123"/>
                </a:cubicBezTo>
                <a:cubicBezTo>
                  <a:pt x="7626" y="19123"/>
                  <a:pt x="7626" y="19085"/>
                  <a:pt x="7626" y="19066"/>
                </a:cubicBezTo>
                <a:cubicBezTo>
                  <a:pt x="7626" y="19066"/>
                  <a:pt x="7617" y="19046"/>
                  <a:pt x="7617" y="19046"/>
                </a:cubicBezTo>
                <a:cubicBezTo>
                  <a:pt x="7588" y="19027"/>
                  <a:pt x="7559" y="19027"/>
                  <a:pt x="7530" y="19008"/>
                </a:cubicBezTo>
                <a:cubicBezTo>
                  <a:pt x="7520" y="19008"/>
                  <a:pt x="7501" y="18989"/>
                  <a:pt x="7501" y="18970"/>
                </a:cubicBezTo>
                <a:cubicBezTo>
                  <a:pt x="7501" y="18950"/>
                  <a:pt x="7501" y="18931"/>
                  <a:pt x="7511" y="18931"/>
                </a:cubicBezTo>
                <a:cubicBezTo>
                  <a:pt x="7559" y="18874"/>
                  <a:pt x="7617" y="18874"/>
                  <a:pt x="7675" y="18893"/>
                </a:cubicBezTo>
                <a:cubicBezTo>
                  <a:pt x="7723" y="18893"/>
                  <a:pt x="7781" y="18893"/>
                  <a:pt x="7820" y="18835"/>
                </a:cubicBezTo>
                <a:cubicBezTo>
                  <a:pt x="7839" y="18816"/>
                  <a:pt x="7868" y="18816"/>
                  <a:pt x="7897" y="18854"/>
                </a:cubicBezTo>
                <a:cubicBezTo>
                  <a:pt x="7936" y="18912"/>
                  <a:pt x="7974" y="18931"/>
                  <a:pt x="8003" y="18854"/>
                </a:cubicBezTo>
                <a:cubicBezTo>
                  <a:pt x="8023" y="18835"/>
                  <a:pt x="8042" y="18835"/>
                  <a:pt x="8071" y="18874"/>
                </a:cubicBezTo>
                <a:cubicBezTo>
                  <a:pt x="8071" y="18874"/>
                  <a:pt x="8081" y="18874"/>
                  <a:pt x="8081" y="18893"/>
                </a:cubicBezTo>
                <a:cubicBezTo>
                  <a:pt x="8158" y="18989"/>
                  <a:pt x="8235" y="19027"/>
                  <a:pt x="8283" y="18912"/>
                </a:cubicBezTo>
                <a:cubicBezTo>
                  <a:pt x="8293" y="18893"/>
                  <a:pt x="8312" y="18874"/>
                  <a:pt x="8332" y="18893"/>
                </a:cubicBezTo>
                <a:cubicBezTo>
                  <a:pt x="8419" y="18912"/>
                  <a:pt x="8506" y="18931"/>
                  <a:pt x="8592" y="18950"/>
                </a:cubicBezTo>
                <a:cubicBezTo>
                  <a:pt x="8612" y="18950"/>
                  <a:pt x="8641" y="19008"/>
                  <a:pt x="8650" y="19066"/>
                </a:cubicBezTo>
                <a:cubicBezTo>
                  <a:pt x="8650" y="19123"/>
                  <a:pt x="8641" y="19162"/>
                  <a:pt x="8621" y="19200"/>
                </a:cubicBezTo>
                <a:cubicBezTo>
                  <a:pt x="8554" y="19238"/>
                  <a:pt x="8496" y="19296"/>
                  <a:pt x="8428" y="19334"/>
                </a:cubicBezTo>
                <a:cubicBezTo>
                  <a:pt x="8409" y="19334"/>
                  <a:pt x="8380" y="19334"/>
                  <a:pt x="8361" y="19315"/>
                </a:cubicBezTo>
                <a:cubicBezTo>
                  <a:pt x="8341" y="19315"/>
                  <a:pt x="8322" y="19296"/>
                  <a:pt x="8303" y="19277"/>
                </a:cubicBezTo>
                <a:cubicBezTo>
                  <a:pt x="8274" y="19258"/>
                  <a:pt x="8254" y="19277"/>
                  <a:pt x="8245" y="19315"/>
                </a:cubicBezTo>
                <a:cubicBezTo>
                  <a:pt x="8235" y="19354"/>
                  <a:pt x="8216" y="19392"/>
                  <a:pt x="8177" y="19373"/>
                </a:cubicBezTo>
                <a:cubicBezTo>
                  <a:pt x="8138" y="19373"/>
                  <a:pt x="8119" y="19450"/>
                  <a:pt x="8081" y="19430"/>
                </a:cubicBezTo>
                <a:cubicBezTo>
                  <a:pt x="8023" y="19430"/>
                  <a:pt x="7994" y="19469"/>
                  <a:pt x="7955" y="19507"/>
                </a:cubicBezTo>
                <a:cubicBezTo>
                  <a:pt x="7936" y="19546"/>
                  <a:pt x="7897" y="19546"/>
                  <a:pt x="7858" y="19507"/>
                </a:cubicBezTo>
                <a:cubicBezTo>
                  <a:pt x="7771" y="19430"/>
                  <a:pt x="7694" y="19450"/>
                  <a:pt x="7617" y="19469"/>
                </a:cubicBezTo>
                <a:cubicBezTo>
                  <a:pt x="7598" y="19469"/>
                  <a:pt x="7578" y="19488"/>
                  <a:pt x="7549" y="19488"/>
                </a:cubicBezTo>
                <a:cubicBezTo>
                  <a:pt x="7530" y="19488"/>
                  <a:pt x="7501" y="19469"/>
                  <a:pt x="7482" y="19450"/>
                </a:cubicBezTo>
                <a:cubicBezTo>
                  <a:pt x="7472" y="19430"/>
                  <a:pt x="7453" y="19392"/>
                  <a:pt x="7433" y="19373"/>
                </a:cubicBezTo>
                <a:cubicBezTo>
                  <a:pt x="7424" y="19354"/>
                  <a:pt x="7414" y="19373"/>
                  <a:pt x="7404" y="19392"/>
                </a:cubicBezTo>
                <a:cubicBezTo>
                  <a:pt x="7404" y="19411"/>
                  <a:pt x="7404" y="19430"/>
                  <a:pt x="7404" y="19450"/>
                </a:cubicBezTo>
                <a:cubicBezTo>
                  <a:pt x="7395" y="19488"/>
                  <a:pt x="7366" y="19507"/>
                  <a:pt x="7356" y="19488"/>
                </a:cubicBezTo>
                <a:cubicBezTo>
                  <a:pt x="7337" y="19469"/>
                  <a:pt x="7327" y="19450"/>
                  <a:pt x="7327" y="19411"/>
                </a:cubicBezTo>
                <a:cubicBezTo>
                  <a:pt x="7327" y="19354"/>
                  <a:pt x="7327" y="19315"/>
                  <a:pt x="7308" y="19277"/>
                </a:cubicBezTo>
                <a:close/>
                <a:moveTo>
                  <a:pt x="7172" y="19507"/>
                </a:moveTo>
                <a:cubicBezTo>
                  <a:pt x="7182" y="19488"/>
                  <a:pt x="7192" y="19507"/>
                  <a:pt x="7201" y="19507"/>
                </a:cubicBezTo>
                <a:cubicBezTo>
                  <a:pt x="7211" y="19526"/>
                  <a:pt x="7211" y="19526"/>
                  <a:pt x="7211" y="19546"/>
                </a:cubicBezTo>
                <a:cubicBezTo>
                  <a:pt x="7211" y="19584"/>
                  <a:pt x="7192" y="19584"/>
                  <a:pt x="7182" y="19584"/>
                </a:cubicBezTo>
                <a:cubicBezTo>
                  <a:pt x="7172" y="19584"/>
                  <a:pt x="7163" y="19584"/>
                  <a:pt x="7163" y="19584"/>
                </a:cubicBezTo>
                <a:cubicBezTo>
                  <a:pt x="7153" y="19546"/>
                  <a:pt x="7153" y="19507"/>
                  <a:pt x="7172" y="19507"/>
                </a:cubicBezTo>
                <a:close/>
                <a:moveTo>
                  <a:pt x="7086" y="20909"/>
                </a:moveTo>
                <a:cubicBezTo>
                  <a:pt x="7086" y="20909"/>
                  <a:pt x="7086" y="20890"/>
                  <a:pt x="7086" y="20890"/>
                </a:cubicBezTo>
                <a:cubicBezTo>
                  <a:pt x="7086" y="20890"/>
                  <a:pt x="7095" y="20890"/>
                  <a:pt x="7095" y="20890"/>
                </a:cubicBezTo>
                <a:cubicBezTo>
                  <a:pt x="7095" y="20890"/>
                  <a:pt x="7095" y="20909"/>
                  <a:pt x="7086" y="20909"/>
                </a:cubicBezTo>
                <a:close/>
                <a:moveTo>
                  <a:pt x="7095" y="20966"/>
                </a:moveTo>
                <a:cubicBezTo>
                  <a:pt x="7086" y="20966"/>
                  <a:pt x="7086" y="20947"/>
                  <a:pt x="7086" y="20928"/>
                </a:cubicBezTo>
                <a:cubicBezTo>
                  <a:pt x="7086" y="20947"/>
                  <a:pt x="7095" y="20947"/>
                  <a:pt x="7095" y="20947"/>
                </a:cubicBezTo>
                <a:cubicBezTo>
                  <a:pt x="7095" y="20947"/>
                  <a:pt x="7095" y="20966"/>
                  <a:pt x="7095" y="20966"/>
                </a:cubicBezTo>
                <a:close/>
                <a:moveTo>
                  <a:pt x="6622" y="19430"/>
                </a:moveTo>
                <a:cubicBezTo>
                  <a:pt x="6622" y="19411"/>
                  <a:pt x="6612" y="19392"/>
                  <a:pt x="6612" y="19373"/>
                </a:cubicBezTo>
                <a:cubicBezTo>
                  <a:pt x="6622" y="19373"/>
                  <a:pt x="6641" y="19392"/>
                  <a:pt x="6651" y="19411"/>
                </a:cubicBezTo>
                <a:cubicBezTo>
                  <a:pt x="6641" y="19411"/>
                  <a:pt x="6631" y="19411"/>
                  <a:pt x="6622" y="19430"/>
                </a:cubicBezTo>
                <a:close/>
                <a:moveTo>
                  <a:pt x="5598" y="19488"/>
                </a:moveTo>
                <a:cubicBezTo>
                  <a:pt x="5617" y="19450"/>
                  <a:pt x="5646" y="19392"/>
                  <a:pt x="5665" y="19334"/>
                </a:cubicBezTo>
                <a:cubicBezTo>
                  <a:pt x="5675" y="19334"/>
                  <a:pt x="5685" y="19315"/>
                  <a:pt x="5694" y="19315"/>
                </a:cubicBezTo>
                <a:cubicBezTo>
                  <a:pt x="5723" y="19315"/>
                  <a:pt x="5752" y="19334"/>
                  <a:pt x="5781" y="19334"/>
                </a:cubicBezTo>
                <a:cubicBezTo>
                  <a:pt x="5820" y="19277"/>
                  <a:pt x="5859" y="19219"/>
                  <a:pt x="5897" y="19162"/>
                </a:cubicBezTo>
                <a:cubicBezTo>
                  <a:pt x="5907" y="19162"/>
                  <a:pt x="5917" y="19162"/>
                  <a:pt x="5936" y="19181"/>
                </a:cubicBezTo>
                <a:cubicBezTo>
                  <a:pt x="6004" y="19238"/>
                  <a:pt x="6062" y="19200"/>
                  <a:pt x="6129" y="19181"/>
                </a:cubicBezTo>
                <a:cubicBezTo>
                  <a:pt x="6158" y="19162"/>
                  <a:pt x="6187" y="19123"/>
                  <a:pt x="6197" y="19066"/>
                </a:cubicBezTo>
                <a:cubicBezTo>
                  <a:pt x="6197" y="19066"/>
                  <a:pt x="6197" y="19066"/>
                  <a:pt x="6206" y="19066"/>
                </a:cubicBezTo>
                <a:cubicBezTo>
                  <a:pt x="6284" y="18950"/>
                  <a:pt x="6380" y="18970"/>
                  <a:pt x="6487" y="19066"/>
                </a:cubicBezTo>
                <a:cubicBezTo>
                  <a:pt x="6506" y="19085"/>
                  <a:pt x="6535" y="19085"/>
                  <a:pt x="6554" y="19085"/>
                </a:cubicBezTo>
                <a:cubicBezTo>
                  <a:pt x="6612" y="19008"/>
                  <a:pt x="6670" y="18989"/>
                  <a:pt x="6747" y="18989"/>
                </a:cubicBezTo>
                <a:cubicBezTo>
                  <a:pt x="6805" y="18970"/>
                  <a:pt x="6834" y="18893"/>
                  <a:pt x="6844" y="18797"/>
                </a:cubicBezTo>
                <a:cubicBezTo>
                  <a:pt x="6825" y="18758"/>
                  <a:pt x="6796" y="18739"/>
                  <a:pt x="6767" y="18701"/>
                </a:cubicBezTo>
                <a:cubicBezTo>
                  <a:pt x="6767" y="18701"/>
                  <a:pt x="6767" y="18682"/>
                  <a:pt x="6757" y="18682"/>
                </a:cubicBezTo>
                <a:cubicBezTo>
                  <a:pt x="6776" y="18682"/>
                  <a:pt x="6786" y="18643"/>
                  <a:pt x="6805" y="18624"/>
                </a:cubicBezTo>
                <a:cubicBezTo>
                  <a:pt x="6825" y="18547"/>
                  <a:pt x="6834" y="18547"/>
                  <a:pt x="6902" y="18624"/>
                </a:cubicBezTo>
                <a:cubicBezTo>
                  <a:pt x="6902" y="18624"/>
                  <a:pt x="6912" y="18605"/>
                  <a:pt x="6921" y="18605"/>
                </a:cubicBezTo>
                <a:cubicBezTo>
                  <a:pt x="6921" y="18605"/>
                  <a:pt x="6921" y="18605"/>
                  <a:pt x="6931" y="18624"/>
                </a:cubicBezTo>
                <a:cubicBezTo>
                  <a:pt x="6931" y="18605"/>
                  <a:pt x="6941" y="18605"/>
                  <a:pt x="6950" y="18586"/>
                </a:cubicBezTo>
                <a:cubicBezTo>
                  <a:pt x="6950" y="18586"/>
                  <a:pt x="6960" y="18586"/>
                  <a:pt x="6970" y="18605"/>
                </a:cubicBezTo>
                <a:cubicBezTo>
                  <a:pt x="6979" y="18605"/>
                  <a:pt x="6999" y="18662"/>
                  <a:pt x="6989" y="18720"/>
                </a:cubicBezTo>
                <a:cubicBezTo>
                  <a:pt x="6979" y="18758"/>
                  <a:pt x="6970" y="18778"/>
                  <a:pt x="6960" y="18816"/>
                </a:cubicBezTo>
                <a:cubicBezTo>
                  <a:pt x="7008" y="18816"/>
                  <a:pt x="7057" y="18835"/>
                  <a:pt x="7105" y="18835"/>
                </a:cubicBezTo>
                <a:cubicBezTo>
                  <a:pt x="7134" y="18854"/>
                  <a:pt x="7153" y="18874"/>
                  <a:pt x="7172" y="18893"/>
                </a:cubicBezTo>
                <a:cubicBezTo>
                  <a:pt x="7192" y="18912"/>
                  <a:pt x="7192" y="18970"/>
                  <a:pt x="7211" y="19008"/>
                </a:cubicBezTo>
                <a:cubicBezTo>
                  <a:pt x="7182" y="19066"/>
                  <a:pt x="7182" y="19142"/>
                  <a:pt x="7172" y="19200"/>
                </a:cubicBezTo>
                <a:cubicBezTo>
                  <a:pt x="7172" y="19238"/>
                  <a:pt x="7153" y="19277"/>
                  <a:pt x="7134" y="19277"/>
                </a:cubicBezTo>
                <a:cubicBezTo>
                  <a:pt x="7076" y="19315"/>
                  <a:pt x="7008" y="19334"/>
                  <a:pt x="6941" y="19354"/>
                </a:cubicBezTo>
                <a:cubicBezTo>
                  <a:pt x="6892" y="19296"/>
                  <a:pt x="6844" y="19258"/>
                  <a:pt x="6786" y="19219"/>
                </a:cubicBezTo>
                <a:cubicBezTo>
                  <a:pt x="6786" y="19200"/>
                  <a:pt x="6776" y="19200"/>
                  <a:pt x="6776" y="19181"/>
                </a:cubicBezTo>
                <a:cubicBezTo>
                  <a:pt x="6776" y="19181"/>
                  <a:pt x="6786" y="19162"/>
                  <a:pt x="6786" y="19162"/>
                </a:cubicBezTo>
                <a:cubicBezTo>
                  <a:pt x="6805" y="19162"/>
                  <a:pt x="6834" y="19162"/>
                  <a:pt x="6854" y="19162"/>
                </a:cubicBezTo>
                <a:cubicBezTo>
                  <a:pt x="6873" y="19162"/>
                  <a:pt x="6883" y="19123"/>
                  <a:pt x="6883" y="19104"/>
                </a:cubicBezTo>
                <a:cubicBezTo>
                  <a:pt x="6873" y="19066"/>
                  <a:pt x="6854" y="19027"/>
                  <a:pt x="6834" y="19027"/>
                </a:cubicBezTo>
                <a:cubicBezTo>
                  <a:pt x="6786" y="19027"/>
                  <a:pt x="6738" y="19027"/>
                  <a:pt x="6689" y="19027"/>
                </a:cubicBezTo>
                <a:cubicBezTo>
                  <a:pt x="6641" y="19123"/>
                  <a:pt x="6593" y="19219"/>
                  <a:pt x="6516" y="19258"/>
                </a:cubicBezTo>
                <a:cubicBezTo>
                  <a:pt x="6506" y="19258"/>
                  <a:pt x="6487" y="19296"/>
                  <a:pt x="6487" y="19315"/>
                </a:cubicBezTo>
                <a:cubicBezTo>
                  <a:pt x="6448" y="19411"/>
                  <a:pt x="6390" y="19450"/>
                  <a:pt x="6322" y="19450"/>
                </a:cubicBezTo>
                <a:cubicBezTo>
                  <a:pt x="6284" y="19450"/>
                  <a:pt x="6255" y="19450"/>
                  <a:pt x="6216" y="19430"/>
                </a:cubicBezTo>
                <a:cubicBezTo>
                  <a:pt x="6139" y="19411"/>
                  <a:pt x="6071" y="19430"/>
                  <a:pt x="6013" y="19488"/>
                </a:cubicBezTo>
                <a:cubicBezTo>
                  <a:pt x="5984" y="19526"/>
                  <a:pt x="5946" y="19526"/>
                  <a:pt x="5907" y="19507"/>
                </a:cubicBezTo>
                <a:cubicBezTo>
                  <a:pt x="5830" y="19450"/>
                  <a:pt x="5781" y="19546"/>
                  <a:pt x="5704" y="19507"/>
                </a:cubicBezTo>
                <a:cubicBezTo>
                  <a:pt x="5694" y="19488"/>
                  <a:pt x="5675" y="19526"/>
                  <a:pt x="5665" y="19526"/>
                </a:cubicBezTo>
                <a:cubicBezTo>
                  <a:pt x="5656" y="19546"/>
                  <a:pt x="5646" y="19565"/>
                  <a:pt x="5637" y="19565"/>
                </a:cubicBezTo>
                <a:cubicBezTo>
                  <a:pt x="5637" y="19565"/>
                  <a:pt x="5617" y="19565"/>
                  <a:pt x="5608" y="19565"/>
                </a:cubicBezTo>
                <a:cubicBezTo>
                  <a:pt x="5608" y="19546"/>
                  <a:pt x="5598" y="19507"/>
                  <a:pt x="5598" y="19488"/>
                </a:cubicBezTo>
                <a:close/>
                <a:moveTo>
                  <a:pt x="5221" y="19334"/>
                </a:moveTo>
                <a:cubicBezTo>
                  <a:pt x="5221" y="19334"/>
                  <a:pt x="5221" y="19315"/>
                  <a:pt x="5221" y="19315"/>
                </a:cubicBezTo>
                <a:cubicBezTo>
                  <a:pt x="5279" y="19315"/>
                  <a:pt x="5347" y="19315"/>
                  <a:pt x="5414" y="19315"/>
                </a:cubicBezTo>
                <a:cubicBezTo>
                  <a:pt x="5414" y="19315"/>
                  <a:pt x="5405" y="19334"/>
                  <a:pt x="5405" y="19334"/>
                </a:cubicBezTo>
                <a:cubicBezTo>
                  <a:pt x="5347" y="19354"/>
                  <a:pt x="5298" y="19373"/>
                  <a:pt x="5250" y="19392"/>
                </a:cubicBezTo>
                <a:cubicBezTo>
                  <a:pt x="5240" y="19392"/>
                  <a:pt x="5231" y="19373"/>
                  <a:pt x="5231" y="19373"/>
                </a:cubicBezTo>
                <a:cubicBezTo>
                  <a:pt x="5221" y="19354"/>
                  <a:pt x="5221" y="19354"/>
                  <a:pt x="5221" y="19334"/>
                </a:cubicBezTo>
                <a:close/>
                <a:moveTo>
                  <a:pt x="5260" y="21043"/>
                </a:moveTo>
                <a:cubicBezTo>
                  <a:pt x="5269" y="21043"/>
                  <a:pt x="5289" y="21024"/>
                  <a:pt x="5298" y="21024"/>
                </a:cubicBezTo>
                <a:cubicBezTo>
                  <a:pt x="5308" y="21024"/>
                  <a:pt x="5327" y="21043"/>
                  <a:pt x="5337" y="21043"/>
                </a:cubicBezTo>
                <a:cubicBezTo>
                  <a:pt x="5327" y="21062"/>
                  <a:pt x="5318" y="21082"/>
                  <a:pt x="5318" y="21082"/>
                </a:cubicBezTo>
                <a:cubicBezTo>
                  <a:pt x="5298" y="21101"/>
                  <a:pt x="5279" y="21082"/>
                  <a:pt x="5269" y="21082"/>
                </a:cubicBezTo>
                <a:cubicBezTo>
                  <a:pt x="5260" y="21062"/>
                  <a:pt x="5260" y="21043"/>
                  <a:pt x="5260" y="21043"/>
                </a:cubicBezTo>
                <a:close/>
                <a:moveTo>
                  <a:pt x="5115" y="19392"/>
                </a:moveTo>
                <a:cubicBezTo>
                  <a:pt x="5125" y="19373"/>
                  <a:pt x="5134" y="19373"/>
                  <a:pt x="5144" y="19373"/>
                </a:cubicBezTo>
                <a:cubicBezTo>
                  <a:pt x="5144" y="19392"/>
                  <a:pt x="5153" y="19392"/>
                  <a:pt x="5153" y="19411"/>
                </a:cubicBezTo>
                <a:cubicBezTo>
                  <a:pt x="5153" y="19411"/>
                  <a:pt x="5153" y="19430"/>
                  <a:pt x="5153" y="19430"/>
                </a:cubicBezTo>
                <a:cubicBezTo>
                  <a:pt x="5144" y="19430"/>
                  <a:pt x="5134" y="19430"/>
                  <a:pt x="5125" y="19430"/>
                </a:cubicBezTo>
                <a:cubicBezTo>
                  <a:pt x="5125" y="19411"/>
                  <a:pt x="5115" y="19411"/>
                  <a:pt x="5115" y="19392"/>
                </a:cubicBezTo>
                <a:close/>
                <a:moveTo>
                  <a:pt x="5009" y="21024"/>
                </a:moveTo>
                <a:cubicBezTo>
                  <a:pt x="5009" y="21005"/>
                  <a:pt x="5009" y="20986"/>
                  <a:pt x="5009" y="20986"/>
                </a:cubicBezTo>
                <a:cubicBezTo>
                  <a:pt x="5028" y="20947"/>
                  <a:pt x="5076" y="20966"/>
                  <a:pt x="5105" y="21005"/>
                </a:cubicBezTo>
                <a:cubicBezTo>
                  <a:pt x="5105" y="21024"/>
                  <a:pt x="5115" y="21024"/>
                  <a:pt x="5115" y="21043"/>
                </a:cubicBezTo>
                <a:cubicBezTo>
                  <a:pt x="5125" y="21082"/>
                  <a:pt x="5115" y="21139"/>
                  <a:pt x="5096" y="21139"/>
                </a:cubicBezTo>
                <a:cubicBezTo>
                  <a:pt x="5057" y="21158"/>
                  <a:pt x="5018" y="21082"/>
                  <a:pt x="5009" y="21024"/>
                </a:cubicBezTo>
                <a:close/>
                <a:moveTo>
                  <a:pt x="3753" y="21158"/>
                </a:moveTo>
                <a:cubicBezTo>
                  <a:pt x="3753" y="21158"/>
                  <a:pt x="3762" y="21158"/>
                  <a:pt x="3762" y="21158"/>
                </a:cubicBezTo>
                <a:cubicBezTo>
                  <a:pt x="3772" y="21178"/>
                  <a:pt x="3772" y="21197"/>
                  <a:pt x="3762" y="21216"/>
                </a:cubicBezTo>
                <a:cubicBezTo>
                  <a:pt x="3762" y="21216"/>
                  <a:pt x="3753" y="21216"/>
                  <a:pt x="3753" y="21216"/>
                </a:cubicBezTo>
                <a:cubicBezTo>
                  <a:pt x="3743" y="21197"/>
                  <a:pt x="3743" y="21178"/>
                  <a:pt x="3753" y="21158"/>
                </a:cubicBezTo>
                <a:close/>
                <a:moveTo>
                  <a:pt x="1425" y="18874"/>
                </a:moveTo>
                <a:cubicBezTo>
                  <a:pt x="1415" y="18797"/>
                  <a:pt x="1386" y="18739"/>
                  <a:pt x="1376" y="18662"/>
                </a:cubicBezTo>
                <a:cubicBezTo>
                  <a:pt x="1367" y="18643"/>
                  <a:pt x="1376" y="18605"/>
                  <a:pt x="1386" y="18586"/>
                </a:cubicBezTo>
                <a:cubicBezTo>
                  <a:pt x="1405" y="18547"/>
                  <a:pt x="1434" y="18547"/>
                  <a:pt x="1463" y="18566"/>
                </a:cubicBezTo>
                <a:cubicBezTo>
                  <a:pt x="1502" y="18586"/>
                  <a:pt x="1541" y="18624"/>
                  <a:pt x="1570" y="18643"/>
                </a:cubicBezTo>
                <a:cubicBezTo>
                  <a:pt x="1637" y="18643"/>
                  <a:pt x="1686" y="18739"/>
                  <a:pt x="1743" y="18797"/>
                </a:cubicBezTo>
                <a:cubicBezTo>
                  <a:pt x="1753" y="18816"/>
                  <a:pt x="1763" y="18874"/>
                  <a:pt x="1763" y="18893"/>
                </a:cubicBezTo>
                <a:cubicBezTo>
                  <a:pt x="1753" y="18931"/>
                  <a:pt x="1743" y="18970"/>
                  <a:pt x="1734" y="19008"/>
                </a:cubicBezTo>
                <a:cubicBezTo>
                  <a:pt x="1724" y="19046"/>
                  <a:pt x="1734" y="19085"/>
                  <a:pt x="1753" y="19104"/>
                </a:cubicBezTo>
                <a:cubicBezTo>
                  <a:pt x="1772" y="19123"/>
                  <a:pt x="1792" y="19142"/>
                  <a:pt x="1811" y="19181"/>
                </a:cubicBezTo>
                <a:cubicBezTo>
                  <a:pt x="1821" y="19200"/>
                  <a:pt x="1830" y="19219"/>
                  <a:pt x="1840" y="19238"/>
                </a:cubicBezTo>
                <a:cubicBezTo>
                  <a:pt x="1840" y="19258"/>
                  <a:pt x="1840" y="19258"/>
                  <a:pt x="1840" y="19277"/>
                </a:cubicBezTo>
                <a:cubicBezTo>
                  <a:pt x="1840" y="19354"/>
                  <a:pt x="1801" y="19430"/>
                  <a:pt x="1772" y="19392"/>
                </a:cubicBezTo>
                <a:cubicBezTo>
                  <a:pt x="1686" y="19334"/>
                  <a:pt x="1608" y="19258"/>
                  <a:pt x="1521" y="19219"/>
                </a:cubicBezTo>
                <a:cubicBezTo>
                  <a:pt x="1492" y="19200"/>
                  <a:pt x="1473" y="19142"/>
                  <a:pt x="1463" y="19085"/>
                </a:cubicBezTo>
                <a:cubicBezTo>
                  <a:pt x="1444" y="19008"/>
                  <a:pt x="1444" y="18950"/>
                  <a:pt x="1425" y="18874"/>
                </a:cubicBezTo>
                <a:close/>
                <a:moveTo>
                  <a:pt x="1309" y="19142"/>
                </a:moveTo>
                <a:cubicBezTo>
                  <a:pt x="1328" y="19123"/>
                  <a:pt x="1347" y="19142"/>
                  <a:pt x="1376" y="19162"/>
                </a:cubicBezTo>
                <a:cubicBezTo>
                  <a:pt x="1386" y="19181"/>
                  <a:pt x="1386" y="19200"/>
                  <a:pt x="1396" y="19219"/>
                </a:cubicBezTo>
                <a:cubicBezTo>
                  <a:pt x="1396" y="19238"/>
                  <a:pt x="1396" y="19277"/>
                  <a:pt x="1386" y="19277"/>
                </a:cubicBezTo>
                <a:cubicBezTo>
                  <a:pt x="1367" y="19315"/>
                  <a:pt x="1328" y="19296"/>
                  <a:pt x="1309" y="19219"/>
                </a:cubicBezTo>
                <a:cubicBezTo>
                  <a:pt x="1299" y="19200"/>
                  <a:pt x="1299" y="19142"/>
                  <a:pt x="1309" y="19142"/>
                </a:cubicBezTo>
                <a:close/>
                <a:moveTo>
                  <a:pt x="1251" y="17683"/>
                </a:moveTo>
                <a:cubicBezTo>
                  <a:pt x="1241" y="17683"/>
                  <a:pt x="1241" y="17683"/>
                  <a:pt x="1241" y="17683"/>
                </a:cubicBezTo>
                <a:cubicBezTo>
                  <a:pt x="1222" y="17702"/>
                  <a:pt x="1203" y="17741"/>
                  <a:pt x="1222" y="17779"/>
                </a:cubicBezTo>
                <a:cubicBezTo>
                  <a:pt x="1231" y="17818"/>
                  <a:pt x="1251" y="17856"/>
                  <a:pt x="1270" y="17875"/>
                </a:cubicBezTo>
                <a:cubicBezTo>
                  <a:pt x="1270" y="17894"/>
                  <a:pt x="1280" y="17894"/>
                  <a:pt x="1289" y="17894"/>
                </a:cubicBezTo>
                <a:cubicBezTo>
                  <a:pt x="1289" y="17894"/>
                  <a:pt x="1280" y="17894"/>
                  <a:pt x="1280" y="17894"/>
                </a:cubicBezTo>
                <a:cubicBezTo>
                  <a:pt x="1260" y="17914"/>
                  <a:pt x="1241" y="17894"/>
                  <a:pt x="1222" y="17818"/>
                </a:cubicBezTo>
                <a:cubicBezTo>
                  <a:pt x="1203" y="17741"/>
                  <a:pt x="1212" y="17664"/>
                  <a:pt x="1251" y="17683"/>
                </a:cubicBezTo>
                <a:close/>
                <a:moveTo>
                  <a:pt x="1116" y="15379"/>
                </a:moveTo>
                <a:cubicBezTo>
                  <a:pt x="1135" y="15379"/>
                  <a:pt x="1145" y="15360"/>
                  <a:pt x="1164" y="15360"/>
                </a:cubicBezTo>
                <a:cubicBezTo>
                  <a:pt x="1222" y="15398"/>
                  <a:pt x="1280" y="15398"/>
                  <a:pt x="1328" y="15379"/>
                </a:cubicBezTo>
                <a:cubicBezTo>
                  <a:pt x="1338" y="15379"/>
                  <a:pt x="1357" y="15398"/>
                  <a:pt x="1367" y="15418"/>
                </a:cubicBezTo>
                <a:cubicBezTo>
                  <a:pt x="1367" y="15437"/>
                  <a:pt x="1376" y="15456"/>
                  <a:pt x="1386" y="15475"/>
                </a:cubicBezTo>
                <a:cubicBezTo>
                  <a:pt x="1376" y="15475"/>
                  <a:pt x="1376" y="15475"/>
                  <a:pt x="1376" y="15475"/>
                </a:cubicBezTo>
                <a:cubicBezTo>
                  <a:pt x="1289" y="15437"/>
                  <a:pt x="1203" y="15418"/>
                  <a:pt x="1116" y="15379"/>
                </a:cubicBezTo>
                <a:close/>
                <a:moveTo>
                  <a:pt x="4101" y="12614"/>
                </a:moveTo>
                <a:cubicBezTo>
                  <a:pt x="4101" y="12614"/>
                  <a:pt x="4101" y="12614"/>
                  <a:pt x="4101" y="12614"/>
                </a:cubicBezTo>
                <a:cubicBezTo>
                  <a:pt x="4091" y="12614"/>
                  <a:pt x="4091" y="12595"/>
                  <a:pt x="4091" y="12595"/>
                </a:cubicBezTo>
                <a:cubicBezTo>
                  <a:pt x="4101" y="12595"/>
                  <a:pt x="4101" y="12614"/>
                  <a:pt x="4101" y="12614"/>
                </a:cubicBezTo>
                <a:close/>
                <a:moveTo>
                  <a:pt x="6419" y="13402"/>
                </a:moveTo>
                <a:cubicBezTo>
                  <a:pt x="6419" y="13402"/>
                  <a:pt x="6419" y="13421"/>
                  <a:pt x="6409" y="13421"/>
                </a:cubicBezTo>
                <a:cubicBezTo>
                  <a:pt x="6400" y="13421"/>
                  <a:pt x="6390" y="13402"/>
                  <a:pt x="6380" y="13363"/>
                </a:cubicBezTo>
                <a:cubicBezTo>
                  <a:pt x="6380" y="13363"/>
                  <a:pt x="6380" y="13344"/>
                  <a:pt x="6390" y="13344"/>
                </a:cubicBezTo>
                <a:cubicBezTo>
                  <a:pt x="6400" y="13344"/>
                  <a:pt x="6409" y="13363"/>
                  <a:pt x="6419" y="13402"/>
                </a:cubicBezTo>
                <a:close/>
                <a:moveTo>
                  <a:pt x="6545" y="12326"/>
                </a:moveTo>
                <a:cubicBezTo>
                  <a:pt x="6545" y="12365"/>
                  <a:pt x="6535" y="12365"/>
                  <a:pt x="6516" y="12326"/>
                </a:cubicBezTo>
                <a:cubicBezTo>
                  <a:pt x="6516" y="12326"/>
                  <a:pt x="6516" y="12307"/>
                  <a:pt x="6516" y="12307"/>
                </a:cubicBezTo>
                <a:cubicBezTo>
                  <a:pt x="6525" y="12288"/>
                  <a:pt x="6525" y="12288"/>
                  <a:pt x="6535" y="12288"/>
                </a:cubicBezTo>
                <a:cubicBezTo>
                  <a:pt x="6535" y="12307"/>
                  <a:pt x="6545" y="12326"/>
                  <a:pt x="6545" y="12326"/>
                </a:cubicBezTo>
                <a:close/>
                <a:moveTo>
                  <a:pt x="7047" y="13248"/>
                </a:moveTo>
                <a:cubicBezTo>
                  <a:pt x="7057" y="13248"/>
                  <a:pt x="7057" y="13248"/>
                  <a:pt x="7057" y="13248"/>
                </a:cubicBezTo>
                <a:cubicBezTo>
                  <a:pt x="7018" y="13267"/>
                  <a:pt x="6970" y="13286"/>
                  <a:pt x="6931" y="13306"/>
                </a:cubicBezTo>
                <a:cubicBezTo>
                  <a:pt x="6950" y="13267"/>
                  <a:pt x="6979" y="13248"/>
                  <a:pt x="7018" y="13248"/>
                </a:cubicBezTo>
                <a:cubicBezTo>
                  <a:pt x="7028" y="13229"/>
                  <a:pt x="7037" y="13248"/>
                  <a:pt x="7047" y="13248"/>
                </a:cubicBezTo>
                <a:close/>
                <a:moveTo>
                  <a:pt x="7211" y="13094"/>
                </a:moveTo>
                <a:cubicBezTo>
                  <a:pt x="7201" y="13114"/>
                  <a:pt x="7201" y="13133"/>
                  <a:pt x="7192" y="13152"/>
                </a:cubicBezTo>
                <a:cubicBezTo>
                  <a:pt x="7192" y="13152"/>
                  <a:pt x="7192" y="13133"/>
                  <a:pt x="7182" y="13133"/>
                </a:cubicBezTo>
                <a:cubicBezTo>
                  <a:pt x="7192" y="13114"/>
                  <a:pt x="7192" y="13094"/>
                  <a:pt x="7192" y="13075"/>
                </a:cubicBezTo>
                <a:cubicBezTo>
                  <a:pt x="7192" y="13075"/>
                  <a:pt x="7201" y="13094"/>
                  <a:pt x="7211" y="13094"/>
                </a:cubicBezTo>
                <a:close/>
                <a:moveTo>
                  <a:pt x="7443" y="13094"/>
                </a:moveTo>
                <a:cubicBezTo>
                  <a:pt x="7443" y="13114"/>
                  <a:pt x="7453" y="13114"/>
                  <a:pt x="7462" y="13133"/>
                </a:cubicBezTo>
                <a:cubicBezTo>
                  <a:pt x="7433" y="13133"/>
                  <a:pt x="7404" y="13133"/>
                  <a:pt x="7385" y="13152"/>
                </a:cubicBezTo>
                <a:cubicBezTo>
                  <a:pt x="7366" y="13152"/>
                  <a:pt x="7346" y="13171"/>
                  <a:pt x="7327" y="13171"/>
                </a:cubicBezTo>
                <a:cubicBezTo>
                  <a:pt x="7327" y="13171"/>
                  <a:pt x="7327" y="13171"/>
                  <a:pt x="7327" y="13152"/>
                </a:cubicBezTo>
                <a:cubicBezTo>
                  <a:pt x="7346" y="13075"/>
                  <a:pt x="7385" y="13056"/>
                  <a:pt x="7443" y="13094"/>
                </a:cubicBezTo>
                <a:close/>
                <a:moveTo>
                  <a:pt x="8612" y="12787"/>
                </a:moveTo>
                <a:cubicBezTo>
                  <a:pt x="8602" y="12806"/>
                  <a:pt x="8592" y="12826"/>
                  <a:pt x="8583" y="12864"/>
                </a:cubicBezTo>
                <a:cubicBezTo>
                  <a:pt x="8477" y="12902"/>
                  <a:pt x="8361" y="12941"/>
                  <a:pt x="8245" y="12979"/>
                </a:cubicBezTo>
                <a:cubicBezTo>
                  <a:pt x="8196" y="12998"/>
                  <a:pt x="8148" y="12998"/>
                  <a:pt x="8109" y="13037"/>
                </a:cubicBezTo>
                <a:cubicBezTo>
                  <a:pt x="7994" y="13133"/>
                  <a:pt x="7858" y="13133"/>
                  <a:pt x="7733" y="13190"/>
                </a:cubicBezTo>
                <a:cubicBezTo>
                  <a:pt x="7704" y="13190"/>
                  <a:pt x="7675" y="13152"/>
                  <a:pt x="7655" y="13094"/>
                </a:cubicBezTo>
                <a:cubicBezTo>
                  <a:pt x="7636" y="13056"/>
                  <a:pt x="7636" y="12960"/>
                  <a:pt x="7665" y="12979"/>
                </a:cubicBezTo>
                <a:cubicBezTo>
                  <a:pt x="7733" y="12979"/>
                  <a:pt x="7820" y="12979"/>
                  <a:pt x="7887" y="12941"/>
                </a:cubicBezTo>
                <a:cubicBezTo>
                  <a:pt x="7984" y="12883"/>
                  <a:pt x="8090" y="12845"/>
                  <a:pt x="8206" y="12826"/>
                </a:cubicBezTo>
                <a:cubicBezTo>
                  <a:pt x="8235" y="12826"/>
                  <a:pt x="8254" y="12826"/>
                  <a:pt x="8283" y="12806"/>
                </a:cubicBezTo>
                <a:cubicBezTo>
                  <a:pt x="8361" y="12749"/>
                  <a:pt x="8467" y="12749"/>
                  <a:pt x="8564" y="12730"/>
                </a:cubicBezTo>
                <a:cubicBezTo>
                  <a:pt x="8583" y="12730"/>
                  <a:pt x="8612" y="12768"/>
                  <a:pt x="8612" y="12787"/>
                </a:cubicBezTo>
                <a:close/>
                <a:moveTo>
                  <a:pt x="9597" y="12365"/>
                </a:moveTo>
                <a:cubicBezTo>
                  <a:pt x="9587" y="12384"/>
                  <a:pt x="9587" y="12403"/>
                  <a:pt x="9578" y="12422"/>
                </a:cubicBezTo>
                <a:cubicBezTo>
                  <a:pt x="9578" y="12422"/>
                  <a:pt x="9568" y="12422"/>
                  <a:pt x="9559" y="12403"/>
                </a:cubicBezTo>
                <a:cubicBezTo>
                  <a:pt x="9549" y="12403"/>
                  <a:pt x="9530" y="12384"/>
                  <a:pt x="9530" y="12365"/>
                </a:cubicBezTo>
                <a:cubicBezTo>
                  <a:pt x="9520" y="12346"/>
                  <a:pt x="9530" y="12307"/>
                  <a:pt x="9539" y="12307"/>
                </a:cubicBezTo>
                <a:cubicBezTo>
                  <a:pt x="9549" y="12307"/>
                  <a:pt x="9568" y="12326"/>
                  <a:pt x="9578" y="12326"/>
                </a:cubicBezTo>
                <a:cubicBezTo>
                  <a:pt x="9587" y="12346"/>
                  <a:pt x="9597" y="12365"/>
                  <a:pt x="9597" y="12365"/>
                </a:cubicBezTo>
                <a:close/>
                <a:moveTo>
                  <a:pt x="9578" y="10291"/>
                </a:moveTo>
                <a:cubicBezTo>
                  <a:pt x="9539" y="10368"/>
                  <a:pt x="9501" y="10445"/>
                  <a:pt x="9462" y="10522"/>
                </a:cubicBezTo>
                <a:cubicBezTo>
                  <a:pt x="9414" y="10502"/>
                  <a:pt x="9356" y="10483"/>
                  <a:pt x="9307" y="10464"/>
                </a:cubicBezTo>
                <a:cubicBezTo>
                  <a:pt x="9298" y="10445"/>
                  <a:pt x="9288" y="10426"/>
                  <a:pt x="9278" y="10387"/>
                </a:cubicBezTo>
                <a:cubicBezTo>
                  <a:pt x="9278" y="10387"/>
                  <a:pt x="9278" y="10368"/>
                  <a:pt x="9278" y="10368"/>
                </a:cubicBezTo>
                <a:cubicBezTo>
                  <a:pt x="9356" y="10291"/>
                  <a:pt x="9462" y="10272"/>
                  <a:pt x="9530" y="10195"/>
                </a:cubicBezTo>
                <a:cubicBezTo>
                  <a:pt x="9539" y="10176"/>
                  <a:pt x="9559" y="10214"/>
                  <a:pt x="9568" y="10234"/>
                </a:cubicBezTo>
                <a:cubicBezTo>
                  <a:pt x="9578" y="10253"/>
                  <a:pt x="9578" y="10291"/>
                  <a:pt x="9578" y="10291"/>
                </a:cubicBezTo>
                <a:close/>
                <a:moveTo>
                  <a:pt x="10302" y="9926"/>
                </a:moveTo>
                <a:cubicBezTo>
                  <a:pt x="10293" y="9946"/>
                  <a:pt x="10283" y="9946"/>
                  <a:pt x="10273" y="9984"/>
                </a:cubicBezTo>
                <a:cubicBezTo>
                  <a:pt x="10264" y="9984"/>
                  <a:pt x="10254" y="10003"/>
                  <a:pt x="10235" y="10022"/>
                </a:cubicBezTo>
                <a:cubicBezTo>
                  <a:pt x="10225" y="10022"/>
                  <a:pt x="10206" y="10003"/>
                  <a:pt x="10196" y="9984"/>
                </a:cubicBezTo>
                <a:cubicBezTo>
                  <a:pt x="10186" y="9965"/>
                  <a:pt x="10177" y="9926"/>
                  <a:pt x="10177" y="9907"/>
                </a:cubicBezTo>
                <a:cubicBezTo>
                  <a:pt x="10177" y="9869"/>
                  <a:pt x="10186" y="9811"/>
                  <a:pt x="10196" y="9792"/>
                </a:cubicBezTo>
                <a:cubicBezTo>
                  <a:pt x="10206" y="9734"/>
                  <a:pt x="10254" y="9754"/>
                  <a:pt x="10283" y="9811"/>
                </a:cubicBezTo>
                <a:cubicBezTo>
                  <a:pt x="10302" y="9850"/>
                  <a:pt x="10312" y="9907"/>
                  <a:pt x="10302" y="9926"/>
                </a:cubicBezTo>
                <a:close/>
                <a:moveTo>
                  <a:pt x="10399" y="9830"/>
                </a:moveTo>
                <a:cubicBezTo>
                  <a:pt x="10399" y="9830"/>
                  <a:pt x="10389" y="9850"/>
                  <a:pt x="10389" y="9850"/>
                </a:cubicBezTo>
                <a:cubicBezTo>
                  <a:pt x="10389" y="9850"/>
                  <a:pt x="10389" y="9830"/>
                  <a:pt x="10380" y="9811"/>
                </a:cubicBezTo>
                <a:cubicBezTo>
                  <a:pt x="10389" y="9830"/>
                  <a:pt x="10389" y="9830"/>
                  <a:pt x="10399" y="9830"/>
                </a:cubicBezTo>
                <a:close/>
                <a:moveTo>
                  <a:pt x="11481" y="9235"/>
                </a:moveTo>
                <a:cubicBezTo>
                  <a:pt x="11481" y="9254"/>
                  <a:pt x="11471" y="9254"/>
                  <a:pt x="11471" y="9254"/>
                </a:cubicBezTo>
                <a:cubicBezTo>
                  <a:pt x="11462" y="9235"/>
                  <a:pt x="11462" y="9235"/>
                  <a:pt x="11462" y="9216"/>
                </a:cubicBezTo>
                <a:cubicBezTo>
                  <a:pt x="11462" y="9216"/>
                  <a:pt x="11471" y="9216"/>
                  <a:pt x="11471" y="9216"/>
                </a:cubicBezTo>
                <a:cubicBezTo>
                  <a:pt x="11481" y="9216"/>
                  <a:pt x="11481" y="9235"/>
                  <a:pt x="11481" y="9235"/>
                </a:cubicBezTo>
                <a:close/>
                <a:moveTo>
                  <a:pt x="11887" y="8986"/>
                </a:moveTo>
                <a:cubicBezTo>
                  <a:pt x="11877" y="8986"/>
                  <a:pt x="11877" y="8986"/>
                  <a:pt x="11877" y="8986"/>
                </a:cubicBezTo>
                <a:cubicBezTo>
                  <a:pt x="11867" y="8986"/>
                  <a:pt x="11867" y="8966"/>
                  <a:pt x="11867" y="8966"/>
                </a:cubicBezTo>
                <a:cubicBezTo>
                  <a:pt x="11877" y="8966"/>
                  <a:pt x="11877" y="8966"/>
                  <a:pt x="11887" y="8986"/>
                </a:cubicBezTo>
                <a:close/>
                <a:moveTo>
                  <a:pt x="14524" y="7008"/>
                </a:moveTo>
                <a:cubicBezTo>
                  <a:pt x="14524" y="7008"/>
                  <a:pt x="14514" y="7027"/>
                  <a:pt x="14504" y="7046"/>
                </a:cubicBezTo>
                <a:cubicBezTo>
                  <a:pt x="14504" y="7027"/>
                  <a:pt x="14514" y="7008"/>
                  <a:pt x="14524" y="7008"/>
                </a:cubicBezTo>
                <a:close/>
                <a:moveTo>
                  <a:pt x="14601" y="7046"/>
                </a:moveTo>
                <a:cubicBezTo>
                  <a:pt x="14591" y="7046"/>
                  <a:pt x="14572" y="7046"/>
                  <a:pt x="14562" y="7046"/>
                </a:cubicBezTo>
                <a:cubicBezTo>
                  <a:pt x="14553" y="7027"/>
                  <a:pt x="14543" y="7008"/>
                  <a:pt x="14533" y="7008"/>
                </a:cubicBezTo>
                <a:cubicBezTo>
                  <a:pt x="14543" y="7008"/>
                  <a:pt x="14562" y="7008"/>
                  <a:pt x="14572" y="7008"/>
                </a:cubicBezTo>
                <a:cubicBezTo>
                  <a:pt x="14582" y="7008"/>
                  <a:pt x="14582" y="7027"/>
                  <a:pt x="14591" y="7027"/>
                </a:cubicBezTo>
                <a:cubicBezTo>
                  <a:pt x="14591" y="7027"/>
                  <a:pt x="14591" y="7046"/>
                  <a:pt x="14601" y="7046"/>
                </a:cubicBezTo>
                <a:close/>
                <a:moveTo>
                  <a:pt x="14765" y="6739"/>
                </a:moveTo>
                <a:cubicBezTo>
                  <a:pt x="14775" y="6758"/>
                  <a:pt x="14785" y="6797"/>
                  <a:pt x="14794" y="6835"/>
                </a:cubicBezTo>
                <a:cubicBezTo>
                  <a:pt x="14814" y="6912"/>
                  <a:pt x="14814" y="6931"/>
                  <a:pt x="14765" y="6893"/>
                </a:cubicBezTo>
                <a:cubicBezTo>
                  <a:pt x="14707" y="6835"/>
                  <a:pt x="14688" y="6893"/>
                  <a:pt x="14678" y="6950"/>
                </a:cubicBezTo>
                <a:cubicBezTo>
                  <a:pt x="14659" y="6912"/>
                  <a:pt x="14640" y="6893"/>
                  <a:pt x="14620" y="6874"/>
                </a:cubicBezTo>
                <a:cubicBezTo>
                  <a:pt x="14611" y="6854"/>
                  <a:pt x="14601" y="6816"/>
                  <a:pt x="14601" y="6797"/>
                </a:cubicBezTo>
                <a:cubicBezTo>
                  <a:pt x="14640" y="6739"/>
                  <a:pt x="14688" y="6682"/>
                  <a:pt x="14765" y="6739"/>
                </a:cubicBezTo>
                <a:close/>
                <a:moveTo>
                  <a:pt x="15045" y="6643"/>
                </a:moveTo>
                <a:cubicBezTo>
                  <a:pt x="15055" y="6643"/>
                  <a:pt x="15055" y="6682"/>
                  <a:pt x="15055" y="6701"/>
                </a:cubicBezTo>
                <a:cubicBezTo>
                  <a:pt x="15055" y="6720"/>
                  <a:pt x="15045" y="6739"/>
                  <a:pt x="15026" y="6758"/>
                </a:cubicBezTo>
                <a:cubicBezTo>
                  <a:pt x="14987" y="6778"/>
                  <a:pt x="14949" y="6778"/>
                  <a:pt x="14910" y="6797"/>
                </a:cubicBezTo>
                <a:cubicBezTo>
                  <a:pt x="14862" y="6835"/>
                  <a:pt x="14814" y="6797"/>
                  <a:pt x="14765" y="6739"/>
                </a:cubicBezTo>
                <a:cubicBezTo>
                  <a:pt x="14785" y="6605"/>
                  <a:pt x="14794" y="6605"/>
                  <a:pt x="14862" y="6643"/>
                </a:cubicBezTo>
                <a:cubicBezTo>
                  <a:pt x="14930" y="6682"/>
                  <a:pt x="14968" y="6643"/>
                  <a:pt x="15007" y="6605"/>
                </a:cubicBezTo>
                <a:cubicBezTo>
                  <a:pt x="15016" y="6605"/>
                  <a:pt x="15036" y="6624"/>
                  <a:pt x="15045" y="6643"/>
                </a:cubicBezTo>
                <a:close/>
                <a:moveTo>
                  <a:pt x="15016" y="6355"/>
                </a:moveTo>
                <a:cubicBezTo>
                  <a:pt x="15016" y="6374"/>
                  <a:pt x="15016" y="6374"/>
                  <a:pt x="15026" y="6394"/>
                </a:cubicBezTo>
                <a:cubicBezTo>
                  <a:pt x="15026" y="6394"/>
                  <a:pt x="15016" y="6394"/>
                  <a:pt x="15016" y="6374"/>
                </a:cubicBezTo>
                <a:cubicBezTo>
                  <a:pt x="15016" y="6374"/>
                  <a:pt x="15016" y="6374"/>
                  <a:pt x="15016" y="6355"/>
                </a:cubicBezTo>
                <a:close/>
                <a:moveTo>
                  <a:pt x="15519" y="5779"/>
                </a:moveTo>
                <a:cubicBezTo>
                  <a:pt x="15538" y="5837"/>
                  <a:pt x="15548" y="5894"/>
                  <a:pt x="15567" y="5971"/>
                </a:cubicBezTo>
                <a:cubicBezTo>
                  <a:pt x="15528" y="6029"/>
                  <a:pt x="15499" y="6125"/>
                  <a:pt x="15451" y="6182"/>
                </a:cubicBezTo>
                <a:cubicBezTo>
                  <a:pt x="15374" y="6298"/>
                  <a:pt x="15297" y="6413"/>
                  <a:pt x="15210" y="6509"/>
                </a:cubicBezTo>
                <a:cubicBezTo>
                  <a:pt x="15200" y="6528"/>
                  <a:pt x="15171" y="6547"/>
                  <a:pt x="15152" y="6547"/>
                </a:cubicBezTo>
                <a:cubicBezTo>
                  <a:pt x="15113" y="6566"/>
                  <a:pt x="15084" y="6547"/>
                  <a:pt x="15055" y="6490"/>
                </a:cubicBezTo>
                <a:cubicBezTo>
                  <a:pt x="15045" y="6451"/>
                  <a:pt x="15036" y="6432"/>
                  <a:pt x="15036" y="6413"/>
                </a:cubicBezTo>
                <a:cubicBezTo>
                  <a:pt x="15065" y="6432"/>
                  <a:pt x="15094" y="6432"/>
                  <a:pt x="15094" y="6374"/>
                </a:cubicBezTo>
                <a:cubicBezTo>
                  <a:pt x="15103" y="6336"/>
                  <a:pt x="15103" y="6278"/>
                  <a:pt x="15103" y="6240"/>
                </a:cubicBezTo>
                <a:cubicBezTo>
                  <a:pt x="15132" y="6202"/>
                  <a:pt x="15161" y="6144"/>
                  <a:pt x="15190" y="6125"/>
                </a:cubicBezTo>
                <a:cubicBezTo>
                  <a:pt x="15219" y="6106"/>
                  <a:pt x="15239" y="6067"/>
                  <a:pt x="15268" y="6067"/>
                </a:cubicBezTo>
                <a:cubicBezTo>
                  <a:pt x="15335" y="6067"/>
                  <a:pt x="15374" y="6029"/>
                  <a:pt x="15413" y="5952"/>
                </a:cubicBezTo>
                <a:cubicBezTo>
                  <a:pt x="15442" y="5894"/>
                  <a:pt x="15480" y="5837"/>
                  <a:pt x="15519" y="5779"/>
                </a:cubicBezTo>
                <a:close/>
                <a:moveTo>
                  <a:pt x="16156" y="5069"/>
                </a:moveTo>
                <a:cubicBezTo>
                  <a:pt x="16156" y="5107"/>
                  <a:pt x="16176" y="5165"/>
                  <a:pt x="16156" y="5184"/>
                </a:cubicBezTo>
                <a:cubicBezTo>
                  <a:pt x="16079" y="5184"/>
                  <a:pt x="16098" y="5338"/>
                  <a:pt x="16021" y="5338"/>
                </a:cubicBezTo>
                <a:cubicBezTo>
                  <a:pt x="16002" y="5338"/>
                  <a:pt x="16011" y="5395"/>
                  <a:pt x="16021" y="5414"/>
                </a:cubicBezTo>
                <a:cubicBezTo>
                  <a:pt x="16040" y="5472"/>
                  <a:pt x="16031" y="5530"/>
                  <a:pt x="16002" y="5549"/>
                </a:cubicBezTo>
                <a:cubicBezTo>
                  <a:pt x="15982" y="5587"/>
                  <a:pt x="15953" y="5606"/>
                  <a:pt x="15925" y="5645"/>
                </a:cubicBezTo>
                <a:cubicBezTo>
                  <a:pt x="15915" y="5645"/>
                  <a:pt x="15905" y="5645"/>
                  <a:pt x="15896" y="5645"/>
                </a:cubicBezTo>
                <a:cubicBezTo>
                  <a:pt x="15847" y="5664"/>
                  <a:pt x="15789" y="5683"/>
                  <a:pt x="15741" y="5722"/>
                </a:cubicBezTo>
                <a:cubicBezTo>
                  <a:pt x="15741" y="5760"/>
                  <a:pt x="15741" y="5798"/>
                  <a:pt x="15731" y="5818"/>
                </a:cubicBezTo>
                <a:cubicBezTo>
                  <a:pt x="15712" y="5856"/>
                  <a:pt x="15673" y="5875"/>
                  <a:pt x="15644" y="5894"/>
                </a:cubicBezTo>
                <a:cubicBezTo>
                  <a:pt x="15635" y="5894"/>
                  <a:pt x="15615" y="5875"/>
                  <a:pt x="15606" y="5875"/>
                </a:cubicBezTo>
                <a:cubicBezTo>
                  <a:pt x="15577" y="5837"/>
                  <a:pt x="15548" y="5818"/>
                  <a:pt x="15519" y="5779"/>
                </a:cubicBezTo>
                <a:cubicBezTo>
                  <a:pt x="15644" y="5606"/>
                  <a:pt x="15770" y="5414"/>
                  <a:pt x="15896" y="5222"/>
                </a:cubicBezTo>
                <a:cubicBezTo>
                  <a:pt x="15934" y="5184"/>
                  <a:pt x="15953" y="5126"/>
                  <a:pt x="15992" y="5088"/>
                </a:cubicBezTo>
                <a:cubicBezTo>
                  <a:pt x="16031" y="5030"/>
                  <a:pt x="16089" y="5011"/>
                  <a:pt x="16156" y="5069"/>
                </a:cubicBezTo>
                <a:close/>
                <a:moveTo>
                  <a:pt x="16591" y="4493"/>
                </a:moveTo>
                <a:cubicBezTo>
                  <a:pt x="16591" y="4570"/>
                  <a:pt x="16562" y="4627"/>
                  <a:pt x="16523" y="4666"/>
                </a:cubicBezTo>
                <a:cubicBezTo>
                  <a:pt x="16446" y="4742"/>
                  <a:pt x="16379" y="4800"/>
                  <a:pt x="16330" y="4896"/>
                </a:cubicBezTo>
                <a:cubicBezTo>
                  <a:pt x="16292" y="4973"/>
                  <a:pt x="16234" y="4992"/>
                  <a:pt x="16176" y="4992"/>
                </a:cubicBezTo>
                <a:cubicBezTo>
                  <a:pt x="16137" y="4915"/>
                  <a:pt x="16127" y="4858"/>
                  <a:pt x="16147" y="4838"/>
                </a:cubicBezTo>
                <a:cubicBezTo>
                  <a:pt x="16243" y="4723"/>
                  <a:pt x="16330" y="4608"/>
                  <a:pt x="16417" y="4493"/>
                </a:cubicBezTo>
                <a:cubicBezTo>
                  <a:pt x="16465" y="4435"/>
                  <a:pt x="16523" y="4435"/>
                  <a:pt x="16591" y="4493"/>
                </a:cubicBezTo>
                <a:close/>
                <a:moveTo>
                  <a:pt x="17064" y="3802"/>
                </a:moveTo>
                <a:cubicBezTo>
                  <a:pt x="17045" y="3898"/>
                  <a:pt x="17026" y="4013"/>
                  <a:pt x="16958" y="4051"/>
                </a:cubicBezTo>
                <a:cubicBezTo>
                  <a:pt x="16881" y="4090"/>
                  <a:pt x="16823" y="4166"/>
                  <a:pt x="16794" y="4282"/>
                </a:cubicBezTo>
                <a:cubicBezTo>
                  <a:pt x="16765" y="4358"/>
                  <a:pt x="16726" y="4397"/>
                  <a:pt x="16697" y="4454"/>
                </a:cubicBezTo>
                <a:cubicBezTo>
                  <a:pt x="16668" y="4493"/>
                  <a:pt x="16630" y="4493"/>
                  <a:pt x="16591" y="4474"/>
                </a:cubicBezTo>
                <a:cubicBezTo>
                  <a:pt x="16591" y="4435"/>
                  <a:pt x="16591" y="4397"/>
                  <a:pt x="16591" y="4339"/>
                </a:cubicBezTo>
                <a:cubicBezTo>
                  <a:pt x="16591" y="4282"/>
                  <a:pt x="16601" y="4224"/>
                  <a:pt x="16630" y="4205"/>
                </a:cubicBezTo>
                <a:cubicBezTo>
                  <a:pt x="16746" y="4070"/>
                  <a:pt x="16852" y="3936"/>
                  <a:pt x="16948" y="3763"/>
                </a:cubicBezTo>
                <a:cubicBezTo>
                  <a:pt x="16968" y="3744"/>
                  <a:pt x="17006" y="3744"/>
                  <a:pt x="17035" y="3744"/>
                </a:cubicBezTo>
                <a:cubicBezTo>
                  <a:pt x="17035" y="3744"/>
                  <a:pt x="17064" y="3782"/>
                  <a:pt x="17064" y="3802"/>
                </a:cubicBezTo>
                <a:close/>
                <a:moveTo>
                  <a:pt x="17229" y="3494"/>
                </a:moveTo>
                <a:cubicBezTo>
                  <a:pt x="17200" y="3533"/>
                  <a:pt x="17180" y="3571"/>
                  <a:pt x="17151" y="3590"/>
                </a:cubicBezTo>
                <a:cubicBezTo>
                  <a:pt x="17132" y="3610"/>
                  <a:pt x="17103" y="3590"/>
                  <a:pt x="17084" y="3571"/>
                </a:cubicBezTo>
                <a:cubicBezTo>
                  <a:pt x="17055" y="3552"/>
                  <a:pt x="17055" y="3494"/>
                  <a:pt x="17064" y="3456"/>
                </a:cubicBezTo>
                <a:cubicBezTo>
                  <a:pt x="17074" y="3437"/>
                  <a:pt x="17084" y="3418"/>
                  <a:pt x="17093" y="3418"/>
                </a:cubicBezTo>
                <a:cubicBezTo>
                  <a:pt x="17132" y="3418"/>
                  <a:pt x="17171" y="3437"/>
                  <a:pt x="17209" y="3437"/>
                </a:cubicBezTo>
                <a:cubicBezTo>
                  <a:pt x="17219" y="3437"/>
                  <a:pt x="17229" y="3494"/>
                  <a:pt x="17229" y="3494"/>
                </a:cubicBezTo>
                <a:close/>
                <a:moveTo>
                  <a:pt x="17847" y="2515"/>
                </a:moveTo>
                <a:cubicBezTo>
                  <a:pt x="17779" y="2630"/>
                  <a:pt x="17712" y="2765"/>
                  <a:pt x="17673" y="2899"/>
                </a:cubicBezTo>
                <a:cubicBezTo>
                  <a:pt x="17634" y="3014"/>
                  <a:pt x="17586" y="3110"/>
                  <a:pt x="17518" y="3168"/>
                </a:cubicBezTo>
                <a:cubicBezTo>
                  <a:pt x="17489" y="3187"/>
                  <a:pt x="17451" y="3187"/>
                  <a:pt x="17422" y="3149"/>
                </a:cubicBezTo>
                <a:cubicBezTo>
                  <a:pt x="17403" y="3110"/>
                  <a:pt x="17393" y="3053"/>
                  <a:pt x="17403" y="3014"/>
                </a:cubicBezTo>
                <a:cubicBezTo>
                  <a:pt x="17412" y="2995"/>
                  <a:pt x="17412" y="2976"/>
                  <a:pt x="17422" y="2957"/>
                </a:cubicBezTo>
                <a:cubicBezTo>
                  <a:pt x="17528" y="2822"/>
                  <a:pt x="17644" y="2669"/>
                  <a:pt x="17760" y="2534"/>
                </a:cubicBezTo>
                <a:cubicBezTo>
                  <a:pt x="17779" y="2515"/>
                  <a:pt x="17808" y="2515"/>
                  <a:pt x="17847" y="2515"/>
                </a:cubicBezTo>
                <a:close/>
                <a:moveTo>
                  <a:pt x="18088" y="2131"/>
                </a:moveTo>
                <a:cubicBezTo>
                  <a:pt x="18098" y="2150"/>
                  <a:pt x="18098" y="2170"/>
                  <a:pt x="18098" y="2170"/>
                </a:cubicBezTo>
                <a:cubicBezTo>
                  <a:pt x="18088" y="2208"/>
                  <a:pt x="18079" y="2246"/>
                  <a:pt x="18040" y="2246"/>
                </a:cubicBezTo>
                <a:cubicBezTo>
                  <a:pt x="18040" y="2266"/>
                  <a:pt x="18030" y="2246"/>
                  <a:pt x="18030" y="2246"/>
                </a:cubicBezTo>
                <a:cubicBezTo>
                  <a:pt x="18021" y="2189"/>
                  <a:pt x="18059" y="2131"/>
                  <a:pt x="18088" y="2131"/>
                </a:cubicBezTo>
                <a:close/>
                <a:moveTo>
                  <a:pt x="19721" y="1382"/>
                </a:moveTo>
                <a:cubicBezTo>
                  <a:pt x="19711" y="1382"/>
                  <a:pt x="19711" y="1402"/>
                  <a:pt x="19702" y="1402"/>
                </a:cubicBezTo>
                <a:cubicBezTo>
                  <a:pt x="19702" y="1402"/>
                  <a:pt x="19692" y="1382"/>
                  <a:pt x="19692" y="1382"/>
                </a:cubicBezTo>
                <a:cubicBezTo>
                  <a:pt x="19692" y="1363"/>
                  <a:pt x="19702" y="1363"/>
                  <a:pt x="19702" y="1363"/>
                </a:cubicBezTo>
                <a:cubicBezTo>
                  <a:pt x="19711" y="1363"/>
                  <a:pt x="19711" y="1363"/>
                  <a:pt x="19721" y="138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060" name="Google Shape;1060;p70"/>
          <p:cNvGrpSpPr/>
          <p:nvPr/>
        </p:nvGrpSpPr>
        <p:grpSpPr>
          <a:xfrm>
            <a:off x="5576212" y="2778300"/>
            <a:ext cx="3827985" cy="3631224"/>
            <a:chOff x="32" y="1"/>
            <a:chExt cx="10207959" cy="9683264"/>
          </a:xfrm>
        </p:grpSpPr>
        <p:sp>
          <p:nvSpPr>
            <p:cNvPr id="1061" name="Google Shape;1061;p70"/>
            <p:cNvSpPr/>
            <p:nvPr/>
          </p:nvSpPr>
          <p:spPr>
            <a:xfrm rot="9478764" flipH="1">
              <a:off x="3965485" y="6353846"/>
              <a:ext cx="13106" cy="17538"/>
            </a:xfrm>
            <a:custGeom>
              <a:avLst/>
              <a:gdLst/>
              <a:ahLst/>
              <a:cxnLst/>
              <a:rect l="l" t="t" r="r" b="b"/>
              <a:pathLst>
                <a:path w="21600" h="21600" extrusionOk="0">
                  <a:moveTo>
                    <a:pt x="0" y="0"/>
                  </a:moveTo>
                  <a:cubicBezTo>
                    <a:pt x="10800" y="7200"/>
                    <a:pt x="10800" y="14400"/>
                    <a:pt x="21600" y="21600"/>
                  </a:cubicBezTo>
                  <a:cubicBezTo>
                    <a:pt x="21600" y="14400"/>
                    <a:pt x="21600" y="0"/>
                    <a:pt x="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2" name="Google Shape;1062;p70"/>
            <p:cNvSpPr/>
            <p:nvPr/>
          </p:nvSpPr>
          <p:spPr>
            <a:xfrm rot="9481054" flipH="1">
              <a:off x="4522506" y="6913642"/>
              <a:ext cx="12695" cy="12695"/>
            </a:xfrm>
            <a:custGeom>
              <a:avLst/>
              <a:gdLst/>
              <a:ahLst/>
              <a:cxnLst/>
              <a:rect l="l" t="t" r="r" b="b"/>
              <a:pathLst>
                <a:path w="21600" h="21600" extrusionOk="0">
                  <a:moveTo>
                    <a:pt x="0" y="21600"/>
                  </a:moveTo>
                  <a:cubicBezTo>
                    <a:pt x="0" y="0"/>
                    <a:pt x="21600" y="0"/>
                    <a:pt x="2160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cubicBezTo>
                    <a:pt x="0" y="0"/>
                    <a:pt x="0" y="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3" name="Google Shape;1063;p70"/>
            <p:cNvSpPr/>
            <p:nvPr/>
          </p:nvSpPr>
          <p:spPr>
            <a:xfrm rot="9461628" flipH="1">
              <a:off x="5751582" y="704442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4" name="Google Shape;1064;p70"/>
            <p:cNvSpPr/>
            <p:nvPr/>
          </p:nvSpPr>
          <p:spPr>
            <a:xfrm rot="9481054" flipH="1">
              <a:off x="5404074" y="7043423"/>
              <a:ext cx="12695" cy="12695"/>
            </a:xfrm>
            <a:custGeom>
              <a:avLst/>
              <a:gdLst/>
              <a:ahLst/>
              <a:cxnLst/>
              <a:rect l="l" t="t" r="r" b="b"/>
              <a:pathLst>
                <a:path w="21600" h="21600" extrusionOk="0">
                  <a:moveTo>
                    <a:pt x="21600" y="0"/>
                  </a:moveTo>
                  <a:cubicBezTo>
                    <a:pt x="21600" y="0"/>
                    <a:pt x="10800" y="0"/>
                    <a:pt x="0" y="0"/>
                  </a:cubicBezTo>
                  <a:cubicBezTo>
                    <a:pt x="10800" y="0"/>
                    <a:pt x="10800" y="21600"/>
                    <a:pt x="21600" y="21600"/>
                  </a:cubicBezTo>
                  <a:cubicBezTo>
                    <a:pt x="21600" y="21600"/>
                    <a:pt x="21600" y="216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5" name="Google Shape;1065;p70"/>
            <p:cNvSpPr/>
            <p:nvPr/>
          </p:nvSpPr>
          <p:spPr>
            <a:xfrm rot="9461628" flipH="1">
              <a:off x="4526524" y="691203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6" name="Google Shape;1066;p70"/>
            <p:cNvSpPr/>
            <p:nvPr/>
          </p:nvSpPr>
          <p:spPr>
            <a:xfrm rot="9481054" flipH="1">
              <a:off x="4772575" y="7500824"/>
              <a:ext cx="12695" cy="12695"/>
            </a:xfrm>
            <a:custGeom>
              <a:avLst/>
              <a:gdLst/>
              <a:ahLst/>
              <a:cxnLst/>
              <a:rect l="l" t="t" r="r" b="b"/>
              <a:pathLst>
                <a:path w="21600" h="21600" extrusionOk="0">
                  <a:moveTo>
                    <a:pt x="0" y="21600"/>
                  </a:moveTo>
                  <a:cubicBezTo>
                    <a:pt x="21600" y="21600"/>
                    <a:pt x="21600" y="21600"/>
                    <a:pt x="21600" y="21600"/>
                  </a:cubicBezTo>
                  <a:cubicBezTo>
                    <a:pt x="21600" y="21600"/>
                    <a:pt x="21600" y="21600"/>
                    <a:pt x="21600" y="0"/>
                  </a:cubicBezTo>
                  <a:cubicBezTo>
                    <a:pt x="21600" y="2160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7" name="Google Shape;1067;p70"/>
            <p:cNvSpPr/>
            <p:nvPr/>
          </p:nvSpPr>
          <p:spPr>
            <a:xfrm rot="9478764" flipH="1">
              <a:off x="5478814" y="7429457"/>
              <a:ext cx="13106" cy="17538"/>
            </a:xfrm>
            <a:custGeom>
              <a:avLst/>
              <a:gdLst/>
              <a:ahLst/>
              <a:cxnLst/>
              <a:rect l="l" t="t" r="r" b="b"/>
              <a:pathLst>
                <a:path w="21600" h="21600" extrusionOk="0">
                  <a:moveTo>
                    <a:pt x="21600" y="0"/>
                  </a:moveTo>
                  <a:cubicBezTo>
                    <a:pt x="10800" y="7200"/>
                    <a:pt x="10800" y="14400"/>
                    <a:pt x="0" y="21600"/>
                  </a:cubicBezTo>
                  <a:cubicBezTo>
                    <a:pt x="10800" y="14400"/>
                    <a:pt x="21600" y="72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8" name="Google Shape;1068;p70"/>
            <p:cNvSpPr/>
            <p:nvPr/>
          </p:nvSpPr>
          <p:spPr>
            <a:xfrm rot="9481054" flipH="1">
              <a:off x="4405904" y="6137414"/>
              <a:ext cx="12695" cy="12695"/>
            </a:xfrm>
            <a:custGeom>
              <a:avLst/>
              <a:gdLst/>
              <a:ahLst/>
              <a:cxnLst/>
              <a:rect l="l" t="t" r="r" b="b"/>
              <a:pathLst>
                <a:path w="21600" h="21600" extrusionOk="0">
                  <a:moveTo>
                    <a:pt x="21600" y="21600"/>
                  </a:moveTo>
                  <a:cubicBezTo>
                    <a:pt x="0" y="21600"/>
                    <a:pt x="0" y="0"/>
                    <a:pt x="0" y="0"/>
                  </a:cubicBezTo>
                  <a:cubicBezTo>
                    <a:pt x="0" y="21600"/>
                    <a:pt x="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69" name="Google Shape;1069;p70"/>
            <p:cNvSpPr/>
            <p:nvPr/>
          </p:nvSpPr>
          <p:spPr>
            <a:xfrm rot="9461628" flipH="1">
              <a:off x="8376339" y="616308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0" name="Google Shape;1070;p70"/>
            <p:cNvSpPr/>
            <p:nvPr/>
          </p:nvSpPr>
          <p:spPr>
            <a:xfrm rot="9206097" flipH="1">
              <a:off x="8049601" y="5399686"/>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1" name="Google Shape;1071;p70"/>
            <p:cNvSpPr/>
            <p:nvPr/>
          </p:nvSpPr>
          <p:spPr>
            <a:xfrm rot="9481054" flipH="1">
              <a:off x="4833527" y="7854731"/>
              <a:ext cx="12695" cy="12695"/>
            </a:xfrm>
            <a:custGeom>
              <a:avLst/>
              <a:gdLst/>
              <a:ahLst/>
              <a:cxnLst/>
              <a:rect l="l" t="t" r="r" b="b"/>
              <a:pathLst>
                <a:path w="21600" h="21600" extrusionOk="0">
                  <a:moveTo>
                    <a:pt x="0" y="21600"/>
                  </a:moveTo>
                  <a:cubicBezTo>
                    <a:pt x="21600" y="21600"/>
                    <a:pt x="21600" y="21600"/>
                    <a:pt x="21600" y="21600"/>
                  </a:cubicBezTo>
                  <a:cubicBezTo>
                    <a:pt x="21600" y="0"/>
                    <a:pt x="21600" y="0"/>
                    <a:pt x="21600" y="0"/>
                  </a:cubicBezTo>
                  <a:cubicBezTo>
                    <a:pt x="21600" y="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2" name="Google Shape;1072;p70"/>
            <p:cNvSpPr/>
            <p:nvPr/>
          </p:nvSpPr>
          <p:spPr>
            <a:xfrm rot="9478764" flipH="1">
              <a:off x="6178360" y="5070233"/>
              <a:ext cx="13106" cy="12695"/>
            </a:xfrm>
            <a:custGeom>
              <a:avLst/>
              <a:gdLst/>
              <a:ahLst/>
              <a:cxnLst/>
              <a:rect l="l" t="t" r="r" b="b"/>
              <a:pathLst>
                <a:path w="21600" h="21600" extrusionOk="0">
                  <a:moveTo>
                    <a:pt x="0" y="21600"/>
                  </a:moveTo>
                  <a:cubicBezTo>
                    <a:pt x="10800" y="21600"/>
                    <a:pt x="21600" y="21600"/>
                    <a:pt x="21600" y="0"/>
                  </a:cubicBezTo>
                  <a:cubicBezTo>
                    <a:pt x="21600" y="0"/>
                    <a:pt x="108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3" name="Google Shape;1073;p70"/>
            <p:cNvSpPr/>
            <p:nvPr/>
          </p:nvSpPr>
          <p:spPr>
            <a:xfrm rot="9479323" flipH="1">
              <a:off x="2349197" y="6955853"/>
              <a:ext cx="21900" cy="17538"/>
            </a:xfrm>
            <a:custGeom>
              <a:avLst/>
              <a:gdLst/>
              <a:ahLst/>
              <a:cxnLst/>
              <a:rect l="l" t="t" r="r" b="b"/>
              <a:pathLst>
                <a:path w="21600" h="21600" extrusionOk="0">
                  <a:moveTo>
                    <a:pt x="16200" y="0"/>
                  </a:moveTo>
                  <a:cubicBezTo>
                    <a:pt x="5400" y="0"/>
                    <a:pt x="0" y="7200"/>
                    <a:pt x="0" y="21600"/>
                  </a:cubicBezTo>
                  <a:cubicBezTo>
                    <a:pt x="10800" y="7200"/>
                    <a:pt x="16200" y="7200"/>
                    <a:pt x="21600" y="0"/>
                  </a:cubicBezTo>
                  <a:cubicBezTo>
                    <a:pt x="21600" y="0"/>
                    <a:pt x="16200" y="0"/>
                    <a:pt x="162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4" name="Google Shape;1074;p70"/>
            <p:cNvSpPr/>
            <p:nvPr/>
          </p:nvSpPr>
          <p:spPr>
            <a:xfrm rot="9481054" flipH="1">
              <a:off x="1069521" y="6918537"/>
              <a:ext cx="12695" cy="12695"/>
            </a:xfrm>
            <a:custGeom>
              <a:avLst/>
              <a:gdLst/>
              <a:ahLst/>
              <a:cxnLst/>
              <a:rect l="l" t="t" r="r" b="b"/>
              <a:pathLst>
                <a:path w="21600" h="21600" extrusionOk="0">
                  <a:moveTo>
                    <a:pt x="0" y="21600"/>
                  </a:moveTo>
                  <a:cubicBezTo>
                    <a:pt x="0" y="21600"/>
                    <a:pt x="0" y="21600"/>
                    <a:pt x="0" y="21600"/>
                  </a:cubicBezTo>
                  <a:cubicBezTo>
                    <a:pt x="10800" y="21600"/>
                    <a:pt x="10800" y="21600"/>
                    <a:pt x="21600" y="0"/>
                  </a:cubicBezTo>
                  <a:cubicBezTo>
                    <a:pt x="10800" y="0"/>
                    <a:pt x="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5" name="Google Shape;1075;p70"/>
            <p:cNvSpPr/>
            <p:nvPr/>
          </p:nvSpPr>
          <p:spPr>
            <a:xfrm rot="9472204" flipH="1">
              <a:off x="7307353" y="5209917"/>
              <a:ext cx="17488" cy="12715"/>
            </a:xfrm>
            <a:custGeom>
              <a:avLst/>
              <a:gdLst/>
              <a:ahLst/>
              <a:cxnLst/>
              <a:rect l="l" t="t" r="r" b="b"/>
              <a:pathLst>
                <a:path w="21600" h="21600" extrusionOk="0">
                  <a:moveTo>
                    <a:pt x="21600" y="0"/>
                  </a:moveTo>
                  <a:cubicBezTo>
                    <a:pt x="14400" y="0"/>
                    <a:pt x="7200" y="21600"/>
                    <a:pt x="0" y="21600"/>
                  </a:cubicBezTo>
                  <a:cubicBezTo>
                    <a:pt x="7200" y="21600"/>
                    <a:pt x="14400" y="216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6" name="Google Shape;1076;p70"/>
            <p:cNvSpPr/>
            <p:nvPr/>
          </p:nvSpPr>
          <p:spPr>
            <a:xfrm rot="9461628" flipH="1">
              <a:off x="6924714" y="621728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7" name="Google Shape;1077;p70"/>
            <p:cNvSpPr/>
            <p:nvPr/>
          </p:nvSpPr>
          <p:spPr>
            <a:xfrm rot="9206097" flipH="1">
              <a:off x="6052893" y="5239631"/>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8" name="Google Shape;1078;p70"/>
            <p:cNvSpPr/>
            <p:nvPr/>
          </p:nvSpPr>
          <p:spPr>
            <a:xfrm rot="9206097" flipH="1">
              <a:off x="5321350" y="5974277"/>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79" name="Google Shape;1079;p70"/>
            <p:cNvSpPr/>
            <p:nvPr/>
          </p:nvSpPr>
          <p:spPr>
            <a:xfrm rot="9472204" flipH="1">
              <a:off x="7979746" y="5796118"/>
              <a:ext cx="17488" cy="12715"/>
            </a:xfrm>
            <a:custGeom>
              <a:avLst/>
              <a:gdLst/>
              <a:ahLst/>
              <a:cxnLst/>
              <a:rect l="l" t="t" r="r" b="b"/>
              <a:pathLst>
                <a:path w="21600" h="21600" extrusionOk="0">
                  <a:moveTo>
                    <a:pt x="21600" y="0"/>
                  </a:moveTo>
                  <a:cubicBezTo>
                    <a:pt x="21600" y="0"/>
                    <a:pt x="21600" y="0"/>
                    <a:pt x="21600" y="0"/>
                  </a:cubicBezTo>
                  <a:cubicBezTo>
                    <a:pt x="21600" y="0"/>
                    <a:pt x="21600" y="0"/>
                    <a:pt x="14400" y="0"/>
                  </a:cubicBezTo>
                  <a:cubicBezTo>
                    <a:pt x="14400" y="10800"/>
                    <a:pt x="14400" y="10800"/>
                    <a:pt x="14400" y="10800"/>
                  </a:cubicBezTo>
                  <a:cubicBezTo>
                    <a:pt x="14400" y="10800"/>
                    <a:pt x="7200" y="10800"/>
                    <a:pt x="7200" y="10800"/>
                  </a:cubicBezTo>
                  <a:cubicBezTo>
                    <a:pt x="7200" y="21600"/>
                    <a:pt x="7200" y="21600"/>
                    <a:pt x="0" y="21600"/>
                  </a:cubicBezTo>
                  <a:cubicBezTo>
                    <a:pt x="7200" y="21600"/>
                    <a:pt x="14400" y="108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80" name="Google Shape;1080;p70"/>
            <p:cNvSpPr/>
            <p:nvPr/>
          </p:nvSpPr>
          <p:spPr>
            <a:xfrm rot="9461628" flipH="1">
              <a:off x="7987742" y="580486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81" name="Google Shape;1081;p70"/>
            <p:cNvSpPr/>
            <p:nvPr/>
          </p:nvSpPr>
          <p:spPr>
            <a:xfrm rot="9206097" flipH="1">
              <a:off x="3581559" y="8391215"/>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82" name="Google Shape;1082;p70"/>
            <p:cNvSpPr/>
            <p:nvPr/>
          </p:nvSpPr>
          <p:spPr>
            <a:xfrm rot="9481054" flipH="1">
              <a:off x="8340451" y="3541982"/>
              <a:ext cx="12695" cy="13156"/>
            </a:xfrm>
            <a:custGeom>
              <a:avLst/>
              <a:gdLst/>
              <a:ahLst/>
              <a:cxnLst/>
              <a:rect l="l" t="t" r="r" b="b"/>
              <a:pathLst>
                <a:path w="21600" h="21600" extrusionOk="0">
                  <a:moveTo>
                    <a:pt x="21600" y="21600"/>
                  </a:moveTo>
                  <a:cubicBezTo>
                    <a:pt x="21600" y="10800"/>
                    <a:pt x="21600" y="10800"/>
                    <a:pt x="21600" y="0"/>
                  </a:cubicBezTo>
                  <a:cubicBezTo>
                    <a:pt x="21600" y="0"/>
                    <a:pt x="0" y="10800"/>
                    <a:pt x="0" y="10800"/>
                  </a:cubicBezTo>
                  <a:cubicBezTo>
                    <a:pt x="0" y="10800"/>
                    <a:pt x="21600" y="108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083" name="Google Shape;1083;p70"/>
            <p:cNvGrpSpPr/>
            <p:nvPr/>
          </p:nvGrpSpPr>
          <p:grpSpPr>
            <a:xfrm>
              <a:off x="2691404" y="6657928"/>
              <a:ext cx="4824" cy="11770"/>
              <a:chOff x="-24" y="0"/>
              <a:chExt cx="4823" cy="11769"/>
            </a:xfrm>
          </p:grpSpPr>
          <p:cxnSp>
            <p:nvCxnSpPr>
              <p:cNvPr id="1084" name="Google Shape;1084;p70"/>
              <p:cNvCxnSpPr/>
              <p:nvPr/>
            </p:nvCxnSpPr>
            <p:spPr>
              <a:xfrm>
                <a:off x="-1" y="0"/>
                <a:ext cx="4800" cy="11700"/>
              </a:xfrm>
              <a:prstGeom prst="straightConnector1">
                <a:avLst/>
              </a:prstGeom>
              <a:noFill/>
              <a:ln>
                <a:noFill/>
              </a:ln>
            </p:spPr>
          </p:cxnSp>
          <p:cxnSp>
            <p:nvCxnSpPr>
              <p:cNvPr id="1085" name="Google Shape;1085;p70"/>
              <p:cNvCxnSpPr/>
              <p:nvPr/>
            </p:nvCxnSpPr>
            <p:spPr>
              <a:xfrm rot="10800000">
                <a:off x="-24" y="69"/>
                <a:ext cx="4800" cy="11700"/>
              </a:xfrm>
              <a:prstGeom prst="straightConnector1">
                <a:avLst/>
              </a:prstGeom>
              <a:noFill/>
              <a:ln>
                <a:noFill/>
              </a:ln>
            </p:spPr>
          </p:cxnSp>
        </p:grpSp>
        <p:sp>
          <p:nvSpPr>
            <p:cNvPr id="1086" name="Google Shape;1086;p70"/>
            <p:cNvSpPr/>
            <p:nvPr/>
          </p:nvSpPr>
          <p:spPr>
            <a:xfrm rot="9461628" flipH="1">
              <a:off x="7049252" y="5243815"/>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087" name="Google Shape;1087;p70"/>
            <p:cNvGrpSpPr/>
            <p:nvPr/>
          </p:nvGrpSpPr>
          <p:grpSpPr>
            <a:xfrm>
              <a:off x="4376187" y="8167539"/>
              <a:ext cx="22821" cy="9675"/>
              <a:chOff x="-1" y="0"/>
              <a:chExt cx="22819" cy="9674"/>
            </a:xfrm>
          </p:grpSpPr>
          <p:cxnSp>
            <p:nvCxnSpPr>
              <p:cNvPr id="1088" name="Google Shape;1088;p70"/>
              <p:cNvCxnSpPr/>
              <p:nvPr/>
            </p:nvCxnSpPr>
            <p:spPr>
              <a:xfrm>
                <a:off x="-1" y="0"/>
                <a:ext cx="22800" cy="9600"/>
              </a:xfrm>
              <a:prstGeom prst="straightConnector1">
                <a:avLst/>
              </a:prstGeom>
              <a:noFill/>
              <a:ln>
                <a:noFill/>
              </a:ln>
            </p:spPr>
          </p:cxnSp>
          <p:cxnSp>
            <p:nvCxnSpPr>
              <p:cNvPr id="1089" name="Google Shape;1089;p70"/>
              <p:cNvCxnSpPr/>
              <p:nvPr/>
            </p:nvCxnSpPr>
            <p:spPr>
              <a:xfrm rot="10800000">
                <a:off x="18" y="74"/>
                <a:ext cx="22800" cy="9600"/>
              </a:xfrm>
              <a:prstGeom prst="straightConnector1">
                <a:avLst/>
              </a:prstGeom>
              <a:noFill/>
              <a:ln>
                <a:noFill/>
              </a:ln>
            </p:spPr>
          </p:cxnSp>
        </p:grpSp>
        <p:sp>
          <p:nvSpPr>
            <p:cNvPr id="1090" name="Google Shape;1090;p70"/>
            <p:cNvSpPr/>
            <p:nvPr/>
          </p:nvSpPr>
          <p:spPr>
            <a:xfrm rot="9461628" flipH="1">
              <a:off x="4195723" y="823337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1" name="Google Shape;1091;p70"/>
            <p:cNvSpPr/>
            <p:nvPr/>
          </p:nvSpPr>
          <p:spPr>
            <a:xfrm rot="9475096" flipH="1">
              <a:off x="7908123" y="1596756"/>
              <a:ext cx="402283" cy="834322"/>
            </a:xfrm>
            <a:custGeom>
              <a:avLst/>
              <a:gdLst/>
              <a:ahLst/>
              <a:cxnLst/>
              <a:rect l="l" t="t" r="r" b="b"/>
              <a:pathLst>
                <a:path w="20681" h="20966" extrusionOk="0">
                  <a:moveTo>
                    <a:pt x="14053" y="5331"/>
                  </a:moveTo>
                  <a:cubicBezTo>
                    <a:pt x="13748" y="5031"/>
                    <a:pt x="13748" y="4581"/>
                    <a:pt x="13140" y="4131"/>
                  </a:cubicBezTo>
                  <a:cubicBezTo>
                    <a:pt x="10402" y="2181"/>
                    <a:pt x="5839" y="1131"/>
                    <a:pt x="1884" y="81"/>
                  </a:cubicBezTo>
                  <a:cubicBezTo>
                    <a:pt x="362" y="-219"/>
                    <a:pt x="58" y="381"/>
                    <a:pt x="58" y="831"/>
                  </a:cubicBezTo>
                  <a:cubicBezTo>
                    <a:pt x="-246" y="2181"/>
                    <a:pt x="667" y="3231"/>
                    <a:pt x="2188" y="4131"/>
                  </a:cubicBezTo>
                  <a:cubicBezTo>
                    <a:pt x="5230" y="5481"/>
                    <a:pt x="6143" y="7431"/>
                    <a:pt x="8272" y="9081"/>
                  </a:cubicBezTo>
                  <a:cubicBezTo>
                    <a:pt x="10098" y="10431"/>
                    <a:pt x="11010" y="12081"/>
                    <a:pt x="11923" y="13731"/>
                  </a:cubicBezTo>
                  <a:cubicBezTo>
                    <a:pt x="12836" y="15681"/>
                    <a:pt x="12531" y="17781"/>
                    <a:pt x="14053" y="19731"/>
                  </a:cubicBezTo>
                  <a:cubicBezTo>
                    <a:pt x="14965" y="20781"/>
                    <a:pt x="15269" y="21381"/>
                    <a:pt x="18008" y="20631"/>
                  </a:cubicBezTo>
                  <a:cubicBezTo>
                    <a:pt x="21354" y="19881"/>
                    <a:pt x="21050" y="18831"/>
                    <a:pt x="19833" y="17781"/>
                  </a:cubicBezTo>
                  <a:cubicBezTo>
                    <a:pt x="17399" y="15381"/>
                    <a:pt x="16791" y="12531"/>
                    <a:pt x="13748" y="10131"/>
                  </a:cubicBezTo>
                  <a:cubicBezTo>
                    <a:pt x="12836" y="9381"/>
                    <a:pt x="12531" y="8481"/>
                    <a:pt x="13140" y="7581"/>
                  </a:cubicBezTo>
                  <a:cubicBezTo>
                    <a:pt x="13444" y="6831"/>
                    <a:pt x="13748" y="6081"/>
                    <a:pt x="14053" y="5331"/>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2" name="Google Shape;1092;p70"/>
            <p:cNvSpPr/>
            <p:nvPr/>
          </p:nvSpPr>
          <p:spPr>
            <a:xfrm rot="9474829" flipH="1">
              <a:off x="508046" y="3623973"/>
              <a:ext cx="9191931" cy="4496167"/>
            </a:xfrm>
            <a:custGeom>
              <a:avLst/>
              <a:gdLst/>
              <a:ahLst/>
              <a:cxnLst/>
              <a:rect l="l" t="t" r="r" b="b"/>
              <a:pathLst>
                <a:path w="21562" h="21541" extrusionOk="0">
                  <a:moveTo>
                    <a:pt x="21504" y="13657"/>
                  </a:moveTo>
                  <a:cubicBezTo>
                    <a:pt x="21504" y="13657"/>
                    <a:pt x="21504" y="13657"/>
                    <a:pt x="21504" y="13657"/>
                  </a:cubicBezTo>
                  <a:cubicBezTo>
                    <a:pt x="21504" y="13600"/>
                    <a:pt x="21504" y="13543"/>
                    <a:pt x="21491" y="13486"/>
                  </a:cubicBezTo>
                  <a:cubicBezTo>
                    <a:pt x="21351" y="12457"/>
                    <a:pt x="21212" y="11429"/>
                    <a:pt x="20948" y="10457"/>
                  </a:cubicBezTo>
                  <a:cubicBezTo>
                    <a:pt x="21003" y="10257"/>
                    <a:pt x="20934" y="10086"/>
                    <a:pt x="20864" y="9971"/>
                  </a:cubicBezTo>
                  <a:cubicBezTo>
                    <a:pt x="20600" y="9429"/>
                    <a:pt x="20447" y="8771"/>
                    <a:pt x="20266" y="8114"/>
                  </a:cubicBezTo>
                  <a:cubicBezTo>
                    <a:pt x="20280" y="8114"/>
                    <a:pt x="20294" y="8114"/>
                    <a:pt x="20294" y="8086"/>
                  </a:cubicBezTo>
                  <a:cubicBezTo>
                    <a:pt x="20294" y="8086"/>
                    <a:pt x="20294" y="8086"/>
                    <a:pt x="20294" y="8086"/>
                  </a:cubicBezTo>
                  <a:cubicBezTo>
                    <a:pt x="20294" y="8086"/>
                    <a:pt x="20294" y="8086"/>
                    <a:pt x="20294" y="8086"/>
                  </a:cubicBezTo>
                  <a:cubicBezTo>
                    <a:pt x="20377" y="8171"/>
                    <a:pt x="20461" y="8343"/>
                    <a:pt x="20530" y="8200"/>
                  </a:cubicBezTo>
                  <a:cubicBezTo>
                    <a:pt x="20628" y="8029"/>
                    <a:pt x="20544" y="7857"/>
                    <a:pt x="20502" y="7686"/>
                  </a:cubicBezTo>
                  <a:cubicBezTo>
                    <a:pt x="20419" y="7343"/>
                    <a:pt x="20252" y="7143"/>
                    <a:pt x="20141" y="6829"/>
                  </a:cubicBezTo>
                  <a:cubicBezTo>
                    <a:pt x="20127" y="6686"/>
                    <a:pt x="20085" y="6543"/>
                    <a:pt x="20015" y="6429"/>
                  </a:cubicBezTo>
                  <a:cubicBezTo>
                    <a:pt x="20015" y="6429"/>
                    <a:pt x="20015" y="6429"/>
                    <a:pt x="20015" y="6429"/>
                  </a:cubicBezTo>
                  <a:cubicBezTo>
                    <a:pt x="19974" y="6314"/>
                    <a:pt x="19946" y="6200"/>
                    <a:pt x="19862" y="6200"/>
                  </a:cubicBezTo>
                  <a:cubicBezTo>
                    <a:pt x="19862" y="6200"/>
                    <a:pt x="19862" y="6200"/>
                    <a:pt x="19862" y="6200"/>
                  </a:cubicBezTo>
                  <a:cubicBezTo>
                    <a:pt x="19834" y="6086"/>
                    <a:pt x="19807" y="5943"/>
                    <a:pt x="19765" y="5886"/>
                  </a:cubicBezTo>
                  <a:cubicBezTo>
                    <a:pt x="19473" y="5486"/>
                    <a:pt x="19264" y="4886"/>
                    <a:pt x="18958" y="4543"/>
                  </a:cubicBezTo>
                  <a:cubicBezTo>
                    <a:pt x="18958" y="4486"/>
                    <a:pt x="18944" y="4429"/>
                    <a:pt x="18944" y="4429"/>
                  </a:cubicBezTo>
                  <a:cubicBezTo>
                    <a:pt x="18818" y="4457"/>
                    <a:pt x="18791" y="4286"/>
                    <a:pt x="18721" y="4143"/>
                  </a:cubicBezTo>
                  <a:cubicBezTo>
                    <a:pt x="18596" y="3829"/>
                    <a:pt x="18457" y="3514"/>
                    <a:pt x="18248" y="3371"/>
                  </a:cubicBezTo>
                  <a:cubicBezTo>
                    <a:pt x="18206" y="3371"/>
                    <a:pt x="18206" y="3286"/>
                    <a:pt x="18178" y="3257"/>
                  </a:cubicBezTo>
                  <a:cubicBezTo>
                    <a:pt x="18067" y="3114"/>
                    <a:pt x="18011" y="2800"/>
                    <a:pt x="17844" y="2886"/>
                  </a:cubicBezTo>
                  <a:cubicBezTo>
                    <a:pt x="17761" y="2743"/>
                    <a:pt x="17677" y="2514"/>
                    <a:pt x="17552" y="2629"/>
                  </a:cubicBezTo>
                  <a:cubicBezTo>
                    <a:pt x="17454" y="2743"/>
                    <a:pt x="17427" y="2657"/>
                    <a:pt x="17385" y="2514"/>
                  </a:cubicBezTo>
                  <a:cubicBezTo>
                    <a:pt x="17315" y="2257"/>
                    <a:pt x="17176" y="2114"/>
                    <a:pt x="17065" y="1914"/>
                  </a:cubicBezTo>
                  <a:cubicBezTo>
                    <a:pt x="17023" y="1829"/>
                    <a:pt x="16940" y="1771"/>
                    <a:pt x="16898" y="1971"/>
                  </a:cubicBezTo>
                  <a:cubicBezTo>
                    <a:pt x="16842" y="2257"/>
                    <a:pt x="16745" y="2200"/>
                    <a:pt x="16647" y="2057"/>
                  </a:cubicBezTo>
                  <a:cubicBezTo>
                    <a:pt x="16522" y="1886"/>
                    <a:pt x="16383" y="1714"/>
                    <a:pt x="16230" y="1657"/>
                  </a:cubicBezTo>
                  <a:cubicBezTo>
                    <a:pt x="15910" y="1543"/>
                    <a:pt x="15603" y="1286"/>
                    <a:pt x="15325" y="943"/>
                  </a:cubicBezTo>
                  <a:cubicBezTo>
                    <a:pt x="15172" y="714"/>
                    <a:pt x="15005" y="657"/>
                    <a:pt x="14824" y="629"/>
                  </a:cubicBezTo>
                  <a:cubicBezTo>
                    <a:pt x="14768" y="629"/>
                    <a:pt x="14713" y="657"/>
                    <a:pt x="14713" y="771"/>
                  </a:cubicBezTo>
                  <a:cubicBezTo>
                    <a:pt x="14699" y="1029"/>
                    <a:pt x="14629" y="943"/>
                    <a:pt x="14574" y="857"/>
                  </a:cubicBezTo>
                  <a:cubicBezTo>
                    <a:pt x="14518" y="771"/>
                    <a:pt x="14462" y="743"/>
                    <a:pt x="14393" y="657"/>
                  </a:cubicBezTo>
                  <a:cubicBezTo>
                    <a:pt x="14365" y="629"/>
                    <a:pt x="14337" y="600"/>
                    <a:pt x="14309" y="714"/>
                  </a:cubicBezTo>
                  <a:cubicBezTo>
                    <a:pt x="14253" y="1000"/>
                    <a:pt x="14156" y="971"/>
                    <a:pt x="14031" y="886"/>
                  </a:cubicBezTo>
                  <a:cubicBezTo>
                    <a:pt x="14003" y="857"/>
                    <a:pt x="13961" y="800"/>
                    <a:pt x="13919" y="886"/>
                  </a:cubicBezTo>
                  <a:cubicBezTo>
                    <a:pt x="13919" y="886"/>
                    <a:pt x="13919" y="886"/>
                    <a:pt x="13919" y="886"/>
                  </a:cubicBezTo>
                  <a:cubicBezTo>
                    <a:pt x="13683" y="886"/>
                    <a:pt x="13432" y="771"/>
                    <a:pt x="13196" y="886"/>
                  </a:cubicBezTo>
                  <a:cubicBezTo>
                    <a:pt x="13043" y="971"/>
                    <a:pt x="12903" y="857"/>
                    <a:pt x="12750" y="771"/>
                  </a:cubicBezTo>
                  <a:cubicBezTo>
                    <a:pt x="12528" y="629"/>
                    <a:pt x="12291" y="629"/>
                    <a:pt x="12068" y="571"/>
                  </a:cubicBezTo>
                  <a:cubicBezTo>
                    <a:pt x="12041" y="543"/>
                    <a:pt x="12013" y="543"/>
                    <a:pt x="11999" y="543"/>
                  </a:cubicBezTo>
                  <a:cubicBezTo>
                    <a:pt x="11707" y="429"/>
                    <a:pt x="11428" y="343"/>
                    <a:pt x="11122" y="400"/>
                  </a:cubicBezTo>
                  <a:cubicBezTo>
                    <a:pt x="11122" y="400"/>
                    <a:pt x="11122" y="400"/>
                    <a:pt x="11122" y="400"/>
                  </a:cubicBezTo>
                  <a:cubicBezTo>
                    <a:pt x="11122" y="400"/>
                    <a:pt x="11122" y="400"/>
                    <a:pt x="11122" y="400"/>
                  </a:cubicBezTo>
                  <a:cubicBezTo>
                    <a:pt x="11052" y="371"/>
                    <a:pt x="10983" y="429"/>
                    <a:pt x="10913" y="314"/>
                  </a:cubicBezTo>
                  <a:cubicBezTo>
                    <a:pt x="10913" y="314"/>
                    <a:pt x="10913" y="314"/>
                    <a:pt x="10913" y="314"/>
                  </a:cubicBezTo>
                  <a:cubicBezTo>
                    <a:pt x="10913" y="314"/>
                    <a:pt x="10913" y="314"/>
                    <a:pt x="10913" y="314"/>
                  </a:cubicBezTo>
                  <a:cubicBezTo>
                    <a:pt x="10872" y="229"/>
                    <a:pt x="10816" y="200"/>
                    <a:pt x="10774" y="200"/>
                  </a:cubicBezTo>
                  <a:cubicBezTo>
                    <a:pt x="10579" y="229"/>
                    <a:pt x="10384" y="200"/>
                    <a:pt x="10190" y="143"/>
                  </a:cubicBezTo>
                  <a:cubicBezTo>
                    <a:pt x="10134" y="114"/>
                    <a:pt x="10092" y="57"/>
                    <a:pt x="10036" y="114"/>
                  </a:cubicBezTo>
                  <a:cubicBezTo>
                    <a:pt x="9883" y="286"/>
                    <a:pt x="9744" y="171"/>
                    <a:pt x="9605" y="0"/>
                  </a:cubicBezTo>
                  <a:cubicBezTo>
                    <a:pt x="9535" y="0"/>
                    <a:pt x="9466" y="0"/>
                    <a:pt x="9382" y="0"/>
                  </a:cubicBezTo>
                  <a:cubicBezTo>
                    <a:pt x="9132" y="0"/>
                    <a:pt x="8867" y="0"/>
                    <a:pt x="8617" y="0"/>
                  </a:cubicBezTo>
                  <a:cubicBezTo>
                    <a:pt x="8561" y="0"/>
                    <a:pt x="8506" y="0"/>
                    <a:pt x="8450" y="0"/>
                  </a:cubicBezTo>
                  <a:cubicBezTo>
                    <a:pt x="8394" y="0"/>
                    <a:pt x="8339" y="0"/>
                    <a:pt x="8269" y="0"/>
                  </a:cubicBezTo>
                  <a:cubicBezTo>
                    <a:pt x="8172" y="0"/>
                    <a:pt x="8088" y="0"/>
                    <a:pt x="7991" y="0"/>
                  </a:cubicBezTo>
                  <a:cubicBezTo>
                    <a:pt x="7991" y="29"/>
                    <a:pt x="7991" y="29"/>
                    <a:pt x="7991" y="57"/>
                  </a:cubicBezTo>
                  <a:cubicBezTo>
                    <a:pt x="7991" y="57"/>
                    <a:pt x="7991" y="57"/>
                    <a:pt x="7991" y="57"/>
                  </a:cubicBezTo>
                  <a:cubicBezTo>
                    <a:pt x="7810" y="57"/>
                    <a:pt x="7615" y="0"/>
                    <a:pt x="7476" y="314"/>
                  </a:cubicBezTo>
                  <a:cubicBezTo>
                    <a:pt x="7434" y="400"/>
                    <a:pt x="7364" y="400"/>
                    <a:pt x="7323" y="371"/>
                  </a:cubicBezTo>
                  <a:cubicBezTo>
                    <a:pt x="6822" y="171"/>
                    <a:pt x="6376" y="371"/>
                    <a:pt x="5945" y="886"/>
                  </a:cubicBezTo>
                  <a:cubicBezTo>
                    <a:pt x="5847" y="1029"/>
                    <a:pt x="5792" y="886"/>
                    <a:pt x="5736" y="771"/>
                  </a:cubicBezTo>
                  <a:cubicBezTo>
                    <a:pt x="5680" y="657"/>
                    <a:pt x="5625" y="629"/>
                    <a:pt x="5541" y="714"/>
                  </a:cubicBezTo>
                  <a:cubicBezTo>
                    <a:pt x="5458" y="800"/>
                    <a:pt x="5527" y="914"/>
                    <a:pt x="5541" y="1000"/>
                  </a:cubicBezTo>
                  <a:cubicBezTo>
                    <a:pt x="5569" y="1200"/>
                    <a:pt x="5513" y="1257"/>
                    <a:pt x="5444" y="1171"/>
                  </a:cubicBezTo>
                  <a:cubicBezTo>
                    <a:pt x="5221" y="943"/>
                    <a:pt x="5026" y="1000"/>
                    <a:pt x="4845" y="1400"/>
                  </a:cubicBezTo>
                  <a:cubicBezTo>
                    <a:pt x="4790" y="1514"/>
                    <a:pt x="4790" y="1571"/>
                    <a:pt x="4831" y="1686"/>
                  </a:cubicBezTo>
                  <a:cubicBezTo>
                    <a:pt x="4859" y="1771"/>
                    <a:pt x="4887" y="1829"/>
                    <a:pt x="4915" y="1914"/>
                  </a:cubicBezTo>
                  <a:cubicBezTo>
                    <a:pt x="4845" y="2000"/>
                    <a:pt x="4790" y="2000"/>
                    <a:pt x="4720" y="1914"/>
                  </a:cubicBezTo>
                  <a:cubicBezTo>
                    <a:pt x="4595" y="1714"/>
                    <a:pt x="4483" y="1829"/>
                    <a:pt x="4358" y="1943"/>
                  </a:cubicBezTo>
                  <a:cubicBezTo>
                    <a:pt x="4275" y="2000"/>
                    <a:pt x="4233" y="2200"/>
                    <a:pt x="4135" y="2257"/>
                  </a:cubicBezTo>
                  <a:cubicBezTo>
                    <a:pt x="3829" y="2429"/>
                    <a:pt x="3551" y="2771"/>
                    <a:pt x="3231" y="2914"/>
                  </a:cubicBezTo>
                  <a:cubicBezTo>
                    <a:pt x="3189" y="2914"/>
                    <a:pt x="3147" y="2943"/>
                    <a:pt x="3147" y="3086"/>
                  </a:cubicBezTo>
                  <a:cubicBezTo>
                    <a:pt x="3133" y="3200"/>
                    <a:pt x="3161" y="3286"/>
                    <a:pt x="3217" y="3343"/>
                  </a:cubicBezTo>
                  <a:cubicBezTo>
                    <a:pt x="3259" y="3371"/>
                    <a:pt x="3314" y="3457"/>
                    <a:pt x="3356" y="3514"/>
                  </a:cubicBezTo>
                  <a:cubicBezTo>
                    <a:pt x="3203" y="3571"/>
                    <a:pt x="3050" y="3343"/>
                    <a:pt x="2897" y="3514"/>
                  </a:cubicBezTo>
                  <a:cubicBezTo>
                    <a:pt x="2841" y="3571"/>
                    <a:pt x="2785" y="3571"/>
                    <a:pt x="2730" y="3571"/>
                  </a:cubicBezTo>
                  <a:cubicBezTo>
                    <a:pt x="2674" y="3571"/>
                    <a:pt x="2618" y="3571"/>
                    <a:pt x="2577" y="3714"/>
                  </a:cubicBezTo>
                  <a:cubicBezTo>
                    <a:pt x="2507" y="3686"/>
                    <a:pt x="2493" y="3829"/>
                    <a:pt x="2451" y="3886"/>
                  </a:cubicBezTo>
                  <a:cubicBezTo>
                    <a:pt x="2312" y="4029"/>
                    <a:pt x="2187" y="4171"/>
                    <a:pt x="2145" y="4543"/>
                  </a:cubicBezTo>
                  <a:cubicBezTo>
                    <a:pt x="2131" y="4571"/>
                    <a:pt x="2131" y="4629"/>
                    <a:pt x="2117" y="4657"/>
                  </a:cubicBezTo>
                  <a:cubicBezTo>
                    <a:pt x="2103" y="4686"/>
                    <a:pt x="2090" y="4743"/>
                    <a:pt x="2090" y="4771"/>
                  </a:cubicBezTo>
                  <a:cubicBezTo>
                    <a:pt x="2131" y="4971"/>
                    <a:pt x="2131" y="5114"/>
                    <a:pt x="2006" y="5171"/>
                  </a:cubicBezTo>
                  <a:cubicBezTo>
                    <a:pt x="1992" y="5171"/>
                    <a:pt x="1978" y="5200"/>
                    <a:pt x="1978" y="5229"/>
                  </a:cubicBezTo>
                  <a:cubicBezTo>
                    <a:pt x="1992" y="5571"/>
                    <a:pt x="1825" y="5686"/>
                    <a:pt x="1769" y="5943"/>
                  </a:cubicBezTo>
                  <a:cubicBezTo>
                    <a:pt x="1769" y="5943"/>
                    <a:pt x="1756" y="5943"/>
                    <a:pt x="1742" y="5943"/>
                  </a:cubicBezTo>
                  <a:cubicBezTo>
                    <a:pt x="1742" y="5943"/>
                    <a:pt x="1742" y="5943"/>
                    <a:pt x="1742" y="5943"/>
                  </a:cubicBezTo>
                  <a:cubicBezTo>
                    <a:pt x="1742" y="5943"/>
                    <a:pt x="1742" y="5943"/>
                    <a:pt x="1742" y="5943"/>
                  </a:cubicBezTo>
                  <a:cubicBezTo>
                    <a:pt x="1686" y="6000"/>
                    <a:pt x="1630" y="6000"/>
                    <a:pt x="1561" y="5914"/>
                  </a:cubicBezTo>
                  <a:cubicBezTo>
                    <a:pt x="1463" y="5800"/>
                    <a:pt x="1115" y="6171"/>
                    <a:pt x="1087" y="6400"/>
                  </a:cubicBezTo>
                  <a:cubicBezTo>
                    <a:pt x="1087" y="6429"/>
                    <a:pt x="1087" y="6457"/>
                    <a:pt x="1087" y="6486"/>
                  </a:cubicBezTo>
                  <a:cubicBezTo>
                    <a:pt x="1157" y="6800"/>
                    <a:pt x="1241" y="6857"/>
                    <a:pt x="1380" y="6657"/>
                  </a:cubicBezTo>
                  <a:cubicBezTo>
                    <a:pt x="1449" y="6543"/>
                    <a:pt x="1505" y="6514"/>
                    <a:pt x="1561" y="6686"/>
                  </a:cubicBezTo>
                  <a:cubicBezTo>
                    <a:pt x="1547" y="6743"/>
                    <a:pt x="1519" y="6771"/>
                    <a:pt x="1505" y="6829"/>
                  </a:cubicBezTo>
                  <a:cubicBezTo>
                    <a:pt x="1422" y="7143"/>
                    <a:pt x="1310" y="7457"/>
                    <a:pt x="1101" y="7514"/>
                  </a:cubicBezTo>
                  <a:cubicBezTo>
                    <a:pt x="1046" y="7543"/>
                    <a:pt x="1018" y="7657"/>
                    <a:pt x="976" y="7743"/>
                  </a:cubicBezTo>
                  <a:cubicBezTo>
                    <a:pt x="920" y="7914"/>
                    <a:pt x="851" y="8086"/>
                    <a:pt x="795" y="8286"/>
                  </a:cubicBezTo>
                  <a:cubicBezTo>
                    <a:pt x="767" y="8400"/>
                    <a:pt x="628" y="8543"/>
                    <a:pt x="809" y="8629"/>
                  </a:cubicBezTo>
                  <a:cubicBezTo>
                    <a:pt x="837" y="8657"/>
                    <a:pt x="837" y="8714"/>
                    <a:pt x="823" y="8743"/>
                  </a:cubicBezTo>
                  <a:cubicBezTo>
                    <a:pt x="698" y="8914"/>
                    <a:pt x="767" y="9171"/>
                    <a:pt x="781" y="9371"/>
                  </a:cubicBezTo>
                  <a:cubicBezTo>
                    <a:pt x="781" y="9371"/>
                    <a:pt x="781" y="9371"/>
                    <a:pt x="781" y="9371"/>
                  </a:cubicBezTo>
                  <a:cubicBezTo>
                    <a:pt x="656" y="9314"/>
                    <a:pt x="586" y="9343"/>
                    <a:pt x="573" y="9657"/>
                  </a:cubicBezTo>
                  <a:cubicBezTo>
                    <a:pt x="559" y="9943"/>
                    <a:pt x="503" y="10114"/>
                    <a:pt x="350" y="10171"/>
                  </a:cubicBezTo>
                  <a:cubicBezTo>
                    <a:pt x="266" y="10229"/>
                    <a:pt x="225" y="10343"/>
                    <a:pt x="225" y="10571"/>
                  </a:cubicBezTo>
                  <a:cubicBezTo>
                    <a:pt x="239" y="10914"/>
                    <a:pt x="252" y="11314"/>
                    <a:pt x="44" y="11514"/>
                  </a:cubicBezTo>
                  <a:cubicBezTo>
                    <a:pt x="-12" y="11571"/>
                    <a:pt x="-12" y="11686"/>
                    <a:pt x="30" y="11771"/>
                  </a:cubicBezTo>
                  <a:cubicBezTo>
                    <a:pt x="127" y="11943"/>
                    <a:pt x="183" y="12229"/>
                    <a:pt x="266" y="12429"/>
                  </a:cubicBezTo>
                  <a:cubicBezTo>
                    <a:pt x="350" y="12657"/>
                    <a:pt x="392" y="12829"/>
                    <a:pt x="225" y="12971"/>
                  </a:cubicBezTo>
                  <a:cubicBezTo>
                    <a:pt x="155" y="13000"/>
                    <a:pt x="169" y="13114"/>
                    <a:pt x="183" y="13229"/>
                  </a:cubicBezTo>
                  <a:cubicBezTo>
                    <a:pt x="211" y="13343"/>
                    <a:pt x="252" y="13343"/>
                    <a:pt x="294" y="13314"/>
                  </a:cubicBezTo>
                  <a:cubicBezTo>
                    <a:pt x="336" y="13286"/>
                    <a:pt x="378" y="13229"/>
                    <a:pt x="419" y="13200"/>
                  </a:cubicBezTo>
                  <a:cubicBezTo>
                    <a:pt x="545" y="13114"/>
                    <a:pt x="545" y="13371"/>
                    <a:pt x="586" y="13457"/>
                  </a:cubicBezTo>
                  <a:cubicBezTo>
                    <a:pt x="628" y="13543"/>
                    <a:pt x="600" y="13600"/>
                    <a:pt x="545" y="13657"/>
                  </a:cubicBezTo>
                  <a:cubicBezTo>
                    <a:pt x="350" y="13829"/>
                    <a:pt x="336" y="14000"/>
                    <a:pt x="475" y="14314"/>
                  </a:cubicBezTo>
                  <a:cubicBezTo>
                    <a:pt x="559" y="14486"/>
                    <a:pt x="531" y="14571"/>
                    <a:pt x="475" y="14686"/>
                  </a:cubicBezTo>
                  <a:cubicBezTo>
                    <a:pt x="433" y="14800"/>
                    <a:pt x="378" y="14800"/>
                    <a:pt x="322" y="14800"/>
                  </a:cubicBezTo>
                  <a:cubicBezTo>
                    <a:pt x="197" y="14886"/>
                    <a:pt x="113" y="15086"/>
                    <a:pt x="113" y="15314"/>
                  </a:cubicBezTo>
                  <a:cubicBezTo>
                    <a:pt x="113" y="15514"/>
                    <a:pt x="225" y="15657"/>
                    <a:pt x="350" y="15629"/>
                  </a:cubicBezTo>
                  <a:cubicBezTo>
                    <a:pt x="364" y="15714"/>
                    <a:pt x="406" y="15714"/>
                    <a:pt x="447" y="15686"/>
                  </a:cubicBezTo>
                  <a:cubicBezTo>
                    <a:pt x="600" y="15571"/>
                    <a:pt x="670" y="15771"/>
                    <a:pt x="753" y="16000"/>
                  </a:cubicBezTo>
                  <a:cubicBezTo>
                    <a:pt x="851" y="16200"/>
                    <a:pt x="907" y="16486"/>
                    <a:pt x="1060" y="16600"/>
                  </a:cubicBezTo>
                  <a:cubicBezTo>
                    <a:pt x="1074" y="16657"/>
                    <a:pt x="1087" y="16714"/>
                    <a:pt x="1101" y="16743"/>
                  </a:cubicBezTo>
                  <a:cubicBezTo>
                    <a:pt x="1199" y="17029"/>
                    <a:pt x="1338" y="17200"/>
                    <a:pt x="1449" y="17457"/>
                  </a:cubicBezTo>
                  <a:cubicBezTo>
                    <a:pt x="1644" y="17914"/>
                    <a:pt x="1853" y="18400"/>
                    <a:pt x="2090" y="18771"/>
                  </a:cubicBezTo>
                  <a:cubicBezTo>
                    <a:pt x="1978" y="17943"/>
                    <a:pt x="1672" y="17457"/>
                    <a:pt x="1338" y="16943"/>
                  </a:cubicBezTo>
                  <a:cubicBezTo>
                    <a:pt x="1422" y="16886"/>
                    <a:pt x="1477" y="16914"/>
                    <a:pt x="1533" y="17000"/>
                  </a:cubicBezTo>
                  <a:cubicBezTo>
                    <a:pt x="1575" y="17114"/>
                    <a:pt x="1644" y="17171"/>
                    <a:pt x="1714" y="17171"/>
                  </a:cubicBezTo>
                  <a:cubicBezTo>
                    <a:pt x="1909" y="17457"/>
                    <a:pt x="2117" y="17629"/>
                    <a:pt x="2382" y="17486"/>
                  </a:cubicBezTo>
                  <a:cubicBezTo>
                    <a:pt x="2549" y="17400"/>
                    <a:pt x="2716" y="17314"/>
                    <a:pt x="2897" y="17371"/>
                  </a:cubicBezTo>
                  <a:cubicBezTo>
                    <a:pt x="2966" y="17371"/>
                    <a:pt x="2980" y="17286"/>
                    <a:pt x="2980" y="17171"/>
                  </a:cubicBezTo>
                  <a:cubicBezTo>
                    <a:pt x="2980" y="16771"/>
                    <a:pt x="3022" y="16686"/>
                    <a:pt x="3203" y="16600"/>
                  </a:cubicBezTo>
                  <a:cubicBezTo>
                    <a:pt x="3495" y="16457"/>
                    <a:pt x="3718" y="16743"/>
                    <a:pt x="3927" y="17086"/>
                  </a:cubicBezTo>
                  <a:cubicBezTo>
                    <a:pt x="4275" y="17657"/>
                    <a:pt x="4720" y="17743"/>
                    <a:pt x="5068" y="17200"/>
                  </a:cubicBezTo>
                  <a:cubicBezTo>
                    <a:pt x="5318" y="16829"/>
                    <a:pt x="5597" y="16800"/>
                    <a:pt x="5875" y="16714"/>
                  </a:cubicBezTo>
                  <a:cubicBezTo>
                    <a:pt x="6098" y="16857"/>
                    <a:pt x="6320" y="16743"/>
                    <a:pt x="6543" y="16629"/>
                  </a:cubicBezTo>
                  <a:cubicBezTo>
                    <a:pt x="6696" y="16571"/>
                    <a:pt x="6849" y="16514"/>
                    <a:pt x="7016" y="16514"/>
                  </a:cubicBezTo>
                  <a:cubicBezTo>
                    <a:pt x="7448" y="16543"/>
                    <a:pt x="7879" y="16314"/>
                    <a:pt x="8297" y="16143"/>
                  </a:cubicBezTo>
                  <a:cubicBezTo>
                    <a:pt x="8297" y="16143"/>
                    <a:pt x="8297" y="16143"/>
                    <a:pt x="8297" y="16143"/>
                  </a:cubicBezTo>
                  <a:cubicBezTo>
                    <a:pt x="8339" y="16143"/>
                    <a:pt x="8380" y="16143"/>
                    <a:pt x="8408" y="16143"/>
                  </a:cubicBezTo>
                  <a:cubicBezTo>
                    <a:pt x="8561" y="16029"/>
                    <a:pt x="8742" y="16086"/>
                    <a:pt x="8867" y="15829"/>
                  </a:cubicBezTo>
                  <a:cubicBezTo>
                    <a:pt x="8867" y="15829"/>
                    <a:pt x="8867" y="15829"/>
                    <a:pt x="8867" y="15829"/>
                  </a:cubicBezTo>
                  <a:cubicBezTo>
                    <a:pt x="8923" y="15771"/>
                    <a:pt x="8993" y="15971"/>
                    <a:pt x="9048" y="15829"/>
                  </a:cubicBezTo>
                  <a:cubicBezTo>
                    <a:pt x="9048" y="15829"/>
                    <a:pt x="9048" y="15829"/>
                    <a:pt x="9048" y="15829"/>
                  </a:cubicBezTo>
                  <a:cubicBezTo>
                    <a:pt x="9048" y="15829"/>
                    <a:pt x="9048" y="15829"/>
                    <a:pt x="9048" y="15829"/>
                  </a:cubicBezTo>
                  <a:cubicBezTo>
                    <a:pt x="9048" y="15829"/>
                    <a:pt x="9048" y="15829"/>
                    <a:pt x="9048" y="15829"/>
                  </a:cubicBezTo>
                  <a:cubicBezTo>
                    <a:pt x="9076" y="15800"/>
                    <a:pt x="9118" y="15829"/>
                    <a:pt x="9146" y="15771"/>
                  </a:cubicBezTo>
                  <a:cubicBezTo>
                    <a:pt x="9146" y="15771"/>
                    <a:pt x="9146" y="15771"/>
                    <a:pt x="9146" y="15771"/>
                  </a:cubicBezTo>
                  <a:cubicBezTo>
                    <a:pt x="9368" y="15829"/>
                    <a:pt x="9591" y="15629"/>
                    <a:pt x="9828" y="15771"/>
                  </a:cubicBezTo>
                  <a:cubicBezTo>
                    <a:pt x="9953" y="15857"/>
                    <a:pt x="10078" y="15771"/>
                    <a:pt x="10190" y="15657"/>
                  </a:cubicBezTo>
                  <a:cubicBezTo>
                    <a:pt x="10273" y="15571"/>
                    <a:pt x="10357" y="15514"/>
                    <a:pt x="10426" y="15429"/>
                  </a:cubicBezTo>
                  <a:cubicBezTo>
                    <a:pt x="10579" y="15229"/>
                    <a:pt x="10718" y="15257"/>
                    <a:pt x="10844" y="15514"/>
                  </a:cubicBezTo>
                  <a:cubicBezTo>
                    <a:pt x="10844" y="15514"/>
                    <a:pt x="10844" y="15514"/>
                    <a:pt x="10844" y="15514"/>
                  </a:cubicBezTo>
                  <a:cubicBezTo>
                    <a:pt x="10872" y="15571"/>
                    <a:pt x="10885" y="15629"/>
                    <a:pt x="10927" y="15657"/>
                  </a:cubicBezTo>
                  <a:cubicBezTo>
                    <a:pt x="11303" y="16057"/>
                    <a:pt x="11693" y="16371"/>
                    <a:pt x="12124" y="16343"/>
                  </a:cubicBezTo>
                  <a:cubicBezTo>
                    <a:pt x="12208" y="16314"/>
                    <a:pt x="12333" y="16400"/>
                    <a:pt x="12333" y="16200"/>
                  </a:cubicBezTo>
                  <a:cubicBezTo>
                    <a:pt x="12333" y="16029"/>
                    <a:pt x="12208" y="16057"/>
                    <a:pt x="12124" y="16057"/>
                  </a:cubicBezTo>
                  <a:cubicBezTo>
                    <a:pt x="11818" y="16000"/>
                    <a:pt x="11512" y="15914"/>
                    <a:pt x="11219" y="15629"/>
                  </a:cubicBezTo>
                  <a:cubicBezTo>
                    <a:pt x="11164" y="15571"/>
                    <a:pt x="11094" y="15543"/>
                    <a:pt x="11094" y="15371"/>
                  </a:cubicBezTo>
                  <a:cubicBezTo>
                    <a:pt x="11136" y="15343"/>
                    <a:pt x="11192" y="15400"/>
                    <a:pt x="11219" y="15314"/>
                  </a:cubicBezTo>
                  <a:cubicBezTo>
                    <a:pt x="11219" y="15314"/>
                    <a:pt x="11219" y="15314"/>
                    <a:pt x="11219" y="15314"/>
                  </a:cubicBezTo>
                  <a:cubicBezTo>
                    <a:pt x="11414" y="15343"/>
                    <a:pt x="11609" y="15229"/>
                    <a:pt x="11804" y="15314"/>
                  </a:cubicBezTo>
                  <a:cubicBezTo>
                    <a:pt x="11804" y="15314"/>
                    <a:pt x="11804" y="15314"/>
                    <a:pt x="11804" y="15314"/>
                  </a:cubicBezTo>
                  <a:cubicBezTo>
                    <a:pt x="11957" y="15886"/>
                    <a:pt x="12194" y="16029"/>
                    <a:pt x="12458" y="15686"/>
                  </a:cubicBezTo>
                  <a:cubicBezTo>
                    <a:pt x="12500" y="15657"/>
                    <a:pt x="12528" y="15657"/>
                    <a:pt x="12528" y="15771"/>
                  </a:cubicBezTo>
                  <a:cubicBezTo>
                    <a:pt x="12528" y="15771"/>
                    <a:pt x="12528" y="15771"/>
                    <a:pt x="12528" y="15771"/>
                  </a:cubicBezTo>
                  <a:cubicBezTo>
                    <a:pt x="12528" y="15771"/>
                    <a:pt x="12528" y="15771"/>
                    <a:pt x="12528" y="15771"/>
                  </a:cubicBezTo>
                  <a:cubicBezTo>
                    <a:pt x="12528" y="15857"/>
                    <a:pt x="12542" y="15914"/>
                    <a:pt x="12597" y="15829"/>
                  </a:cubicBezTo>
                  <a:cubicBezTo>
                    <a:pt x="12639" y="15743"/>
                    <a:pt x="12681" y="15657"/>
                    <a:pt x="12723" y="15571"/>
                  </a:cubicBezTo>
                  <a:cubicBezTo>
                    <a:pt x="12764" y="15457"/>
                    <a:pt x="12806" y="15371"/>
                    <a:pt x="12862" y="15514"/>
                  </a:cubicBezTo>
                  <a:cubicBezTo>
                    <a:pt x="12876" y="15714"/>
                    <a:pt x="12945" y="15829"/>
                    <a:pt x="13029" y="15743"/>
                  </a:cubicBezTo>
                  <a:cubicBezTo>
                    <a:pt x="13210" y="15571"/>
                    <a:pt x="13404" y="15457"/>
                    <a:pt x="13613" y="15371"/>
                  </a:cubicBezTo>
                  <a:cubicBezTo>
                    <a:pt x="13822" y="15371"/>
                    <a:pt x="13878" y="15114"/>
                    <a:pt x="13766" y="14600"/>
                  </a:cubicBezTo>
                  <a:cubicBezTo>
                    <a:pt x="13641" y="14457"/>
                    <a:pt x="13530" y="14229"/>
                    <a:pt x="13363" y="14171"/>
                  </a:cubicBezTo>
                  <a:cubicBezTo>
                    <a:pt x="13363" y="14171"/>
                    <a:pt x="13363" y="14171"/>
                    <a:pt x="13363" y="14171"/>
                  </a:cubicBezTo>
                  <a:cubicBezTo>
                    <a:pt x="13363" y="14171"/>
                    <a:pt x="13363" y="14171"/>
                    <a:pt x="13363" y="14171"/>
                  </a:cubicBezTo>
                  <a:cubicBezTo>
                    <a:pt x="13265" y="14000"/>
                    <a:pt x="13154" y="13914"/>
                    <a:pt x="13029" y="13914"/>
                  </a:cubicBezTo>
                  <a:cubicBezTo>
                    <a:pt x="13029" y="13914"/>
                    <a:pt x="13029" y="13914"/>
                    <a:pt x="13029" y="13914"/>
                  </a:cubicBezTo>
                  <a:cubicBezTo>
                    <a:pt x="13029" y="13914"/>
                    <a:pt x="13029" y="13914"/>
                    <a:pt x="13029" y="13914"/>
                  </a:cubicBezTo>
                  <a:cubicBezTo>
                    <a:pt x="12876" y="13571"/>
                    <a:pt x="12681" y="13543"/>
                    <a:pt x="12486" y="13514"/>
                  </a:cubicBezTo>
                  <a:cubicBezTo>
                    <a:pt x="12416" y="13486"/>
                    <a:pt x="12361" y="13457"/>
                    <a:pt x="12291" y="13400"/>
                  </a:cubicBezTo>
                  <a:cubicBezTo>
                    <a:pt x="12124" y="13229"/>
                    <a:pt x="11999" y="12971"/>
                    <a:pt x="11818" y="12886"/>
                  </a:cubicBezTo>
                  <a:cubicBezTo>
                    <a:pt x="11790" y="12829"/>
                    <a:pt x="11734" y="12771"/>
                    <a:pt x="11734" y="12714"/>
                  </a:cubicBezTo>
                  <a:cubicBezTo>
                    <a:pt x="11720" y="12429"/>
                    <a:pt x="11623" y="12429"/>
                    <a:pt x="11540" y="12457"/>
                  </a:cubicBezTo>
                  <a:cubicBezTo>
                    <a:pt x="11498" y="12457"/>
                    <a:pt x="11456" y="12429"/>
                    <a:pt x="11428" y="12429"/>
                  </a:cubicBezTo>
                  <a:cubicBezTo>
                    <a:pt x="11373" y="12371"/>
                    <a:pt x="11303" y="12314"/>
                    <a:pt x="11289" y="12200"/>
                  </a:cubicBezTo>
                  <a:cubicBezTo>
                    <a:pt x="11275" y="12057"/>
                    <a:pt x="11345" y="12029"/>
                    <a:pt x="11373" y="11971"/>
                  </a:cubicBezTo>
                  <a:cubicBezTo>
                    <a:pt x="11400" y="11886"/>
                    <a:pt x="11442" y="11829"/>
                    <a:pt x="11470" y="11771"/>
                  </a:cubicBezTo>
                  <a:cubicBezTo>
                    <a:pt x="11526" y="11743"/>
                    <a:pt x="11609" y="11714"/>
                    <a:pt x="11623" y="11857"/>
                  </a:cubicBezTo>
                  <a:cubicBezTo>
                    <a:pt x="11665" y="12314"/>
                    <a:pt x="11846" y="12257"/>
                    <a:pt x="11999" y="12229"/>
                  </a:cubicBezTo>
                  <a:cubicBezTo>
                    <a:pt x="12138" y="12229"/>
                    <a:pt x="12249" y="12314"/>
                    <a:pt x="12347" y="12486"/>
                  </a:cubicBezTo>
                  <a:cubicBezTo>
                    <a:pt x="12444" y="12714"/>
                    <a:pt x="12556" y="12686"/>
                    <a:pt x="12667" y="12571"/>
                  </a:cubicBezTo>
                  <a:cubicBezTo>
                    <a:pt x="12750" y="12514"/>
                    <a:pt x="12806" y="12400"/>
                    <a:pt x="12876" y="12314"/>
                  </a:cubicBezTo>
                  <a:cubicBezTo>
                    <a:pt x="12987" y="12257"/>
                    <a:pt x="13043" y="12486"/>
                    <a:pt x="13098" y="12629"/>
                  </a:cubicBezTo>
                  <a:cubicBezTo>
                    <a:pt x="13126" y="12714"/>
                    <a:pt x="13168" y="12800"/>
                    <a:pt x="13237" y="12714"/>
                  </a:cubicBezTo>
                  <a:cubicBezTo>
                    <a:pt x="13418" y="12486"/>
                    <a:pt x="13627" y="12457"/>
                    <a:pt x="13822" y="12371"/>
                  </a:cubicBezTo>
                  <a:cubicBezTo>
                    <a:pt x="13836" y="12371"/>
                    <a:pt x="13850" y="12343"/>
                    <a:pt x="13850" y="12343"/>
                  </a:cubicBezTo>
                  <a:cubicBezTo>
                    <a:pt x="13850" y="12371"/>
                    <a:pt x="13836" y="12371"/>
                    <a:pt x="13822" y="12371"/>
                  </a:cubicBezTo>
                  <a:cubicBezTo>
                    <a:pt x="14142" y="12400"/>
                    <a:pt x="14226" y="12229"/>
                    <a:pt x="14142" y="11743"/>
                  </a:cubicBezTo>
                  <a:cubicBezTo>
                    <a:pt x="14142" y="11743"/>
                    <a:pt x="14142" y="11743"/>
                    <a:pt x="14142" y="11743"/>
                  </a:cubicBezTo>
                  <a:cubicBezTo>
                    <a:pt x="14142" y="11743"/>
                    <a:pt x="14142" y="11743"/>
                    <a:pt x="14142" y="11743"/>
                  </a:cubicBezTo>
                  <a:cubicBezTo>
                    <a:pt x="14128" y="11571"/>
                    <a:pt x="14114" y="11371"/>
                    <a:pt x="14017" y="11314"/>
                  </a:cubicBezTo>
                  <a:cubicBezTo>
                    <a:pt x="13836" y="11171"/>
                    <a:pt x="13655" y="11086"/>
                    <a:pt x="13488" y="10886"/>
                  </a:cubicBezTo>
                  <a:cubicBezTo>
                    <a:pt x="13404" y="10800"/>
                    <a:pt x="13293" y="10686"/>
                    <a:pt x="13182" y="10743"/>
                  </a:cubicBezTo>
                  <a:cubicBezTo>
                    <a:pt x="13182" y="10743"/>
                    <a:pt x="13182" y="10743"/>
                    <a:pt x="13182" y="10743"/>
                  </a:cubicBezTo>
                  <a:cubicBezTo>
                    <a:pt x="13182" y="10743"/>
                    <a:pt x="13182" y="10743"/>
                    <a:pt x="13182" y="10743"/>
                  </a:cubicBezTo>
                  <a:cubicBezTo>
                    <a:pt x="13140" y="10771"/>
                    <a:pt x="13112" y="10771"/>
                    <a:pt x="13070" y="10714"/>
                  </a:cubicBezTo>
                  <a:cubicBezTo>
                    <a:pt x="12820" y="10400"/>
                    <a:pt x="12528" y="10343"/>
                    <a:pt x="12277" y="10029"/>
                  </a:cubicBezTo>
                  <a:cubicBezTo>
                    <a:pt x="12235" y="10000"/>
                    <a:pt x="12180" y="10029"/>
                    <a:pt x="12124" y="10029"/>
                  </a:cubicBezTo>
                  <a:cubicBezTo>
                    <a:pt x="12124" y="10029"/>
                    <a:pt x="12124" y="10029"/>
                    <a:pt x="12124" y="10029"/>
                  </a:cubicBezTo>
                  <a:cubicBezTo>
                    <a:pt x="12096" y="10000"/>
                    <a:pt x="12068" y="9971"/>
                    <a:pt x="12068" y="9886"/>
                  </a:cubicBezTo>
                  <a:cubicBezTo>
                    <a:pt x="12124" y="9771"/>
                    <a:pt x="12166" y="9743"/>
                    <a:pt x="12249" y="9829"/>
                  </a:cubicBezTo>
                  <a:cubicBezTo>
                    <a:pt x="12486" y="10029"/>
                    <a:pt x="12723" y="10200"/>
                    <a:pt x="12987" y="10200"/>
                  </a:cubicBezTo>
                  <a:cubicBezTo>
                    <a:pt x="13098" y="10229"/>
                    <a:pt x="13196" y="10114"/>
                    <a:pt x="13293" y="10171"/>
                  </a:cubicBezTo>
                  <a:cubicBezTo>
                    <a:pt x="13697" y="10343"/>
                    <a:pt x="14086" y="10514"/>
                    <a:pt x="14462" y="10886"/>
                  </a:cubicBezTo>
                  <a:cubicBezTo>
                    <a:pt x="14532" y="10943"/>
                    <a:pt x="14601" y="11000"/>
                    <a:pt x="14671" y="10971"/>
                  </a:cubicBezTo>
                  <a:cubicBezTo>
                    <a:pt x="14671" y="10971"/>
                    <a:pt x="14671" y="10971"/>
                    <a:pt x="14671" y="10971"/>
                  </a:cubicBezTo>
                  <a:cubicBezTo>
                    <a:pt x="14685" y="11000"/>
                    <a:pt x="14713" y="11000"/>
                    <a:pt x="14741" y="11029"/>
                  </a:cubicBezTo>
                  <a:cubicBezTo>
                    <a:pt x="14824" y="11143"/>
                    <a:pt x="14894" y="11257"/>
                    <a:pt x="14977" y="11371"/>
                  </a:cubicBezTo>
                  <a:cubicBezTo>
                    <a:pt x="15019" y="11486"/>
                    <a:pt x="15089" y="11543"/>
                    <a:pt x="15144" y="11600"/>
                  </a:cubicBezTo>
                  <a:cubicBezTo>
                    <a:pt x="15144" y="11600"/>
                    <a:pt x="15144" y="11600"/>
                    <a:pt x="15144" y="11600"/>
                  </a:cubicBezTo>
                  <a:cubicBezTo>
                    <a:pt x="15283" y="11800"/>
                    <a:pt x="15464" y="11914"/>
                    <a:pt x="15603" y="12057"/>
                  </a:cubicBezTo>
                  <a:cubicBezTo>
                    <a:pt x="15924" y="12400"/>
                    <a:pt x="16244" y="12571"/>
                    <a:pt x="16592" y="12629"/>
                  </a:cubicBezTo>
                  <a:cubicBezTo>
                    <a:pt x="16592" y="12629"/>
                    <a:pt x="16592" y="12629"/>
                    <a:pt x="16592" y="12629"/>
                  </a:cubicBezTo>
                  <a:cubicBezTo>
                    <a:pt x="16814" y="12857"/>
                    <a:pt x="17009" y="13086"/>
                    <a:pt x="17190" y="13457"/>
                  </a:cubicBezTo>
                  <a:cubicBezTo>
                    <a:pt x="17427" y="13943"/>
                    <a:pt x="17663" y="14486"/>
                    <a:pt x="17969" y="14800"/>
                  </a:cubicBezTo>
                  <a:cubicBezTo>
                    <a:pt x="18109" y="15143"/>
                    <a:pt x="18303" y="15343"/>
                    <a:pt x="18470" y="15571"/>
                  </a:cubicBezTo>
                  <a:cubicBezTo>
                    <a:pt x="18498" y="15600"/>
                    <a:pt x="18540" y="15771"/>
                    <a:pt x="18582" y="15629"/>
                  </a:cubicBezTo>
                  <a:cubicBezTo>
                    <a:pt x="18610" y="15543"/>
                    <a:pt x="18554" y="15457"/>
                    <a:pt x="18526" y="15400"/>
                  </a:cubicBezTo>
                  <a:cubicBezTo>
                    <a:pt x="18359" y="15143"/>
                    <a:pt x="18192" y="14857"/>
                    <a:pt x="17997" y="14657"/>
                  </a:cubicBezTo>
                  <a:cubicBezTo>
                    <a:pt x="17997" y="14657"/>
                    <a:pt x="17997" y="14657"/>
                    <a:pt x="17997" y="14657"/>
                  </a:cubicBezTo>
                  <a:cubicBezTo>
                    <a:pt x="17816" y="14314"/>
                    <a:pt x="17830" y="14200"/>
                    <a:pt x="18053" y="14029"/>
                  </a:cubicBezTo>
                  <a:cubicBezTo>
                    <a:pt x="18053" y="14029"/>
                    <a:pt x="18053" y="14029"/>
                    <a:pt x="18053" y="14029"/>
                  </a:cubicBezTo>
                  <a:cubicBezTo>
                    <a:pt x="18053" y="14029"/>
                    <a:pt x="18053" y="14029"/>
                    <a:pt x="18053" y="14029"/>
                  </a:cubicBezTo>
                  <a:cubicBezTo>
                    <a:pt x="18053" y="14029"/>
                    <a:pt x="18053" y="14029"/>
                    <a:pt x="18053" y="14029"/>
                  </a:cubicBezTo>
                  <a:cubicBezTo>
                    <a:pt x="18164" y="14171"/>
                    <a:pt x="18262" y="14343"/>
                    <a:pt x="18373" y="14486"/>
                  </a:cubicBezTo>
                  <a:cubicBezTo>
                    <a:pt x="18331" y="14886"/>
                    <a:pt x="18415" y="15114"/>
                    <a:pt x="18596" y="15286"/>
                  </a:cubicBezTo>
                  <a:cubicBezTo>
                    <a:pt x="18749" y="15457"/>
                    <a:pt x="18972" y="15486"/>
                    <a:pt x="19055" y="15886"/>
                  </a:cubicBezTo>
                  <a:cubicBezTo>
                    <a:pt x="19013" y="16257"/>
                    <a:pt x="19041" y="16429"/>
                    <a:pt x="19222" y="16514"/>
                  </a:cubicBezTo>
                  <a:cubicBezTo>
                    <a:pt x="19514" y="16657"/>
                    <a:pt x="19737" y="16914"/>
                    <a:pt x="19862" y="17486"/>
                  </a:cubicBezTo>
                  <a:cubicBezTo>
                    <a:pt x="19793" y="17771"/>
                    <a:pt x="19876" y="17943"/>
                    <a:pt x="19960" y="18114"/>
                  </a:cubicBezTo>
                  <a:cubicBezTo>
                    <a:pt x="19974" y="18229"/>
                    <a:pt x="20001" y="18343"/>
                    <a:pt x="20015" y="18429"/>
                  </a:cubicBezTo>
                  <a:cubicBezTo>
                    <a:pt x="20015" y="18429"/>
                    <a:pt x="20015" y="18429"/>
                    <a:pt x="20015" y="18429"/>
                  </a:cubicBezTo>
                  <a:cubicBezTo>
                    <a:pt x="20015" y="18429"/>
                    <a:pt x="20015" y="18429"/>
                    <a:pt x="20015" y="18429"/>
                  </a:cubicBezTo>
                  <a:cubicBezTo>
                    <a:pt x="20015" y="18857"/>
                    <a:pt x="20154" y="19057"/>
                    <a:pt x="20294" y="19286"/>
                  </a:cubicBezTo>
                  <a:cubicBezTo>
                    <a:pt x="20294" y="19286"/>
                    <a:pt x="20294" y="19286"/>
                    <a:pt x="20294" y="19286"/>
                  </a:cubicBezTo>
                  <a:cubicBezTo>
                    <a:pt x="20294" y="19429"/>
                    <a:pt x="20335" y="19543"/>
                    <a:pt x="20377" y="19629"/>
                  </a:cubicBezTo>
                  <a:cubicBezTo>
                    <a:pt x="20530" y="19971"/>
                    <a:pt x="20683" y="20314"/>
                    <a:pt x="20809" y="20714"/>
                  </a:cubicBezTo>
                  <a:cubicBezTo>
                    <a:pt x="20836" y="20800"/>
                    <a:pt x="20878" y="20829"/>
                    <a:pt x="20920" y="20857"/>
                  </a:cubicBezTo>
                  <a:cubicBezTo>
                    <a:pt x="20976" y="21057"/>
                    <a:pt x="21045" y="21257"/>
                    <a:pt x="21129" y="21400"/>
                  </a:cubicBezTo>
                  <a:cubicBezTo>
                    <a:pt x="21170" y="21457"/>
                    <a:pt x="21170" y="21600"/>
                    <a:pt x="21240" y="21514"/>
                  </a:cubicBezTo>
                  <a:cubicBezTo>
                    <a:pt x="21296" y="21486"/>
                    <a:pt x="21337" y="21400"/>
                    <a:pt x="21337" y="21257"/>
                  </a:cubicBezTo>
                  <a:cubicBezTo>
                    <a:pt x="21337" y="21200"/>
                    <a:pt x="21337" y="21114"/>
                    <a:pt x="21351" y="21057"/>
                  </a:cubicBezTo>
                  <a:cubicBezTo>
                    <a:pt x="21351" y="21057"/>
                    <a:pt x="21351" y="21057"/>
                    <a:pt x="21351" y="21057"/>
                  </a:cubicBezTo>
                  <a:cubicBezTo>
                    <a:pt x="21351" y="21057"/>
                    <a:pt x="21351" y="21057"/>
                    <a:pt x="21351" y="21057"/>
                  </a:cubicBezTo>
                  <a:cubicBezTo>
                    <a:pt x="21449" y="20857"/>
                    <a:pt x="21435" y="20600"/>
                    <a:pt x="21393" y="20371"/>
                  </a:cubicBezTo>
                  <a:cubicBezTo>
                    <a:pt x="21365" y="20257"/>
                    <a:pt x="21324" y="20171"/>
                    <a:pt x="21324" y="20057"/>
                  </a:cubicBezTo>
                  <a:cubicBezTo>
                    <a:pt x="21324" y="19600"/>
                    <a:pt x="21198" y="19314"/>
                    <a:pt x="21073" y="19000"/>
                  </a:cubicBezTo>
                  <a:cubicBezTo>
                    <a:pt x="21073" y="19000"/>
                    <a:pt x="21073" y="19000"/>
                    <a:pt x="21073" y="19000"/>
                  </a:cubicBezTo>
                  <a:cubicBezTo>
                    <a:pt x="21031" y="18571"/>
                    <a:pt x="20962" y="18171"/>
                    <a:pt x="20934" y="17743"/>
                  </a:cubicBezTo>
                  <a:cubicBezTo>
                    <a:pt x="20920" y="17657"/>
                    <a:pt x="20906" y="17543"/>
                    <a:pt x="20878" y="17486"/>
                  </a:cubicBezTo>
                  <a:cubicBezTo>
                    <a:pt x="20739" y="17257"/>
                    <a:pt x="20669" y="16914"/>
                    <a:pt x="20586" y="16629"/>
                  </a:cubicBezTo>
                  <a:cubicBezTo>
                    <a:pt x="20558" y="16543"/>
                    <a:pt x="20544" y="16457"/>
                    <a:pt x="20489" y="16457"/>
                  </a:cubicBezTo>
                  <a:cubicBezTo>
                    <a:pt x="20489" y="16457"/>
                    <a:pt x="20489" y="16457"/>
                    <a:pt x="20489" y="16457"/>
                  </a:cubicBezTo>
                  <a:cubicBezTo>
                    <a:pt x="20461" y="16400"/>
                    <a:pt x="20447" y="16343"/>
                    <a:pt x="20419" y="16286"/>
                  </a:cubicBezTo>
                  <a:cubicBezTo>
                    <a:pt x="20363" y="16000"/>
                    <a:pt x="20280" y="15771"/>
                    <a:pt x="20224" y="15514"/>
                  </a:cubicBezTo>
                  <a:cubicBezTo>
                    <a:pt x="20099" y="15029"/>
                    <a:pt x="19932" y="14571"/>
                    <a:pt x="19765" y="14143"/>
                  </a:cubicBezTo>
                  <a:cubicBezTo>
                    <a:pt x="19667" y="13886"/>
                    <a:pt x="19570" y="13571"/>
                    <a:pt x="19403" y="13457"/>
                  </a:cubicBezTo>
                  <a:cubicBezTo>
                    <a:pt x="19389" y="13457"/>
                    <a:pt x="19375" y="13429"/>
                    <a:pt x="19361" y="13400"/>
                  </a:cubicBezTo>
                  <a:cubicBezTo>
                    <a:pt x="19347" y="13057"/>
                    <a:pt x="19236" y="12857"/>
                    <a:pt x="19139" y="12629"/>
                  </a:cubicBezTo>
                  <a:cubicBezTo>
                    <a:pt x="18735" y="11743"/>
                    <a:pt x="18248" y="11057"/>
                    <a:pt x="17872" y="10143"/>
                  </a:cubicBezTo>
                  <a:cubicBezTo>
                    <a:pt x="17914" y="10029"/>
                    <a:pt x="17997" y="10143"/>
                    <a:pt x="18025" y="10000"/>
                  </a:cubicBezTo>
                  <a:cubicBezTo>
                    <a:pt x="18025" y="10000"/>
                    <a:pt x="18025" y="10000"/>
                    <a:pt x="18025" y="10000"/>
                  </a:cubicBezTo>
                  <a:cubicBezTo>
                    <a:pt x="18025" y="10000"/>
                    <a:pt x="18025" y="10000"/>
                    <a:pt x="18025" y="10000"/>
                  </a:cubicBezTo>
                  <a:cubicBezTo>
                    <a:pt x="17983" y="9629"/>
                    <a:pt x="17789" y="9343"/>
                    <a:pt x="17608" y="9457"/>
                  </a:cubicBezTo>
                  <a:cubicBezTo>
                    <a:pt x="17524" y="9514"/>
                    <a:pt x="17441" y="9486"/>
                    <a:pt x="17343" y="9486"/>
                  </a:cubicBezTo>
                  <a:cubicBezTo>
                    <a:pt x="17343" y="9486"/>
                    <a:pt x="17343" y="9486"/>
                    <a:pt x="17343" y="9486"/>
                  </a:cubicBezTo>
                  <a:cubicBezTo>
                    <a:pt x="17329" y="9286"/>
                    <a:pt x="17274" y="9171"/>
                    <a:pt x="17162" y="9171"/>
                  </a:cubicBezTo>
                  <a:cubicBezTo>
                    <a:pt x="17079" y="9200"/>
                    <a:pt x="17023" y="9057"/>
                    <a:pt x="16967" y="8943"/>
                  </a:cubicBezTo>
                  <a:cubicBezTo>
                    <a:pt x="16940" y="8857"/>
                    <a:pt x="16926" y="8771"/>
                    <a:pt x="16870" y="8743"/>
                  </a:cubicBezTo>
                  <a:cubicBezTo>
                    <a:pt x="16870" y="8743"/>
                    <a:pt x="16870" y="8743"/>
                    <a:pt x="16870" y="8743"/>
                  </a:cubicBezTo>
                  <a:cubicBezTo>
                    <a:pt x="16773" y="8429"/>
                    <a:pt x="16606" y="8343"/>
                    <a:pt x="16452" y="8229"/>
                  </a:cubicBezTo>
                  <a:cubicBezTo>
                    <a:pt x="16452" y="8229"/>
                    <a:pt x="16452" y="8229"/>
                    <a:pt x="16452" y="8229"/>
                  </a:cubicBezTo>
                  <a:cubicBezTo>
                    <a:pt x="16369" y="8114"/>
                    <a:pt x="16285" y="7971"/>
                    <a:pt x="16188" y="7857"/>
                  </a:cubicBezTo>
                  <a:cubicBezTo>
                    <a:pt x="16188" y="7857"/>
                    <a:pt x="16188" y="7857"/>
                    <a:pt x="16188" y="7857"/>
                  </a:cubicBezTo>
                  <a:cubicBezTo>
                    <a:pt x="16188" y="7857"/>
                    <a:pt x="16188" y="7857"/>
                    <a:pt x="16188" y="7857"/>
                  </a:cubicBezTo>
                  <a:cubicBezTo>
                    <a:pt x="16174" y="7771"/>
                    <a:pt x="16118" y="7743"/>
                    <a:pt x="16132" y="7600"/>
                  </a:cubicBezTo>
                  <a:cubicBezTo>
                    <a:pt x="16216" y="7629"/>
                    <a:pt x="16299" y="7629"/>
                    <a:pt x="16383" y="7657"/>
                  </a:cubicBezTo>
                  <a:cubicBezTo>
                    <a:pt x="16536" y="7771"/>
                    <a:pt x="16689" y="7914"/>
                    <a:pt x="16842" y="8029"/>
                  </a:cubicBezTo>
                  <a:cubicBezTo>
                    <a:pt x="16912" y="8057"/>
                    <a:pt x="16967" y="8171"/>
                    <a:pt x="17037" y="8086"/>
                  </a:cubicBezTo>
                  <a:cubicBezTo>
                    <a:pt x="17037" y="8086"/>
                    <a:pt x="17037" y="8086"/>
                    <a:pt x="17037" y="8086"/>
                  </a:cubicBezTo>
                  <a:cubicBezTo>
                    <a:pt x="17037" y="8086"/>
                    <a:pt x="17037" y="8086"/>
                    <a:pt x="17037" y="8086"/>
                  </a:cubicBezTo>
                  <a:cubicBezTo>
                    <a:pt x="17093" y="8143"/>
                    <a:pt x="17120" y="8314"/>
                    <a:pt x="17190" y="8229"/>
                  </a:cubicBezTo>
                  <a:cubicBezTo>
                    <a:pt x="17232" y="8200"/>
                    <a:pt x="17176" y="8057"/>
                    <a:pt x="17190" y="7971"/>
                  </a:cubicBezTo>
                  <a:cubicBezTo>
                    <a:pt x="17190" y="7971"/>
                    <a:pt x="17190" y="7971"/>
                    <a:pt x="17190" y="7971"/>
                  </a:cubicBezTo>
                  <a:cubicBezTo>
                    <a:pt x="17190" y="7829"/>
                    <a:pt x="17190" y="7686"/>
                    <a:pt x="17120" y="7600"/>
                  </a:cubicBezTo>
                  <a:cubicBezTo>
                    <a:pt x="17120" y="7371"/>
                    <a:pt x="17037" y="7229"/>
                    <a:pt x="16967" y="7114"/>
                  </a:cubicBezTo>
                  <a:cubicBezTo>
                    <a:pt x="16870" y="6943"/>
                    <a:pt x="16759" y="6800"/>
                    <a:pt x="16661" y="6629"/>
                  </a:cubicBezTo>
                  <a:cubicBezTo>
                    <a:pt x="16675" y="6600"/>
                    <a:pt x="16689" y="6600"/>
                    <a:pt x="16689" y="6571"/>
                  </a:cubicBezTo>
                  <a:cubicBezTo>
                    <a:pt x="16689" y="6571"/>
                    <a:pt x="16689" y="6571"/>
                    <a:pt x="16689" y="6571"/>
                  </a:cubicBezTo>
                  <a:cubicBezTo>
                    <a:pt x="16689" y="6571"/>
                    <a:pt x="16689" y="6571"/>
                    <a:pt x="16689" y="6571"/>
                  </a:cubicBezTo>
                  <a:cubicBezTo>
                    <a:pt x="16884" y="6800"/>
                    <a:pt x="17065" y="7029"/>
                    <a:pt x="17260" y="7257"/>
                  </a:cubicBezTo>
                  <a:cubicBezTo>
                    <a:pt x="17287" y="7314"/>
                    <a:pt x="17315" y="7343"/>
                    <a:pt x="17343" y="7400"/>
                  </a:cubicBezTo>
                  <a:cubicBezTo>
                    <a:pt x="17427" y="7657"/>
                    <a:pt x="17538" y="7800"/>
                    <a:pt x="17677" y="7857"/>
                  </a:cubicBezTo>
                  <a:cubicBezTo>
                    <a:pt x="17677" y="7857"/>
                    <a:pt x="17677" y="7857"/>
                    <a:pt x="17677" y="7857"/>
                  </a:cubicBezTo>
                  <a:cubicBezTo>
                    <a:pt x="17928" y="8086"/>
                    <a:pt x="18136" y="8400"/>
                    <a:pt x="18373" y="8686"/>
                  </a:cubicBezTo>
                  <a:cubicBezTo>
                    <a:pt x="18373" y="8686"/>
                    <a:pt x="18373" y="8686"/>
                    <a:pt x="18373" y="8686"/>
                  </a:cubicBezTo>
                  <a:cubicBezTo>
                    <a:pt x="18540" y="8943"/>
                    <a:pt x="18721" y="9200"/>
                    <a:pt x="18888" y="9457"/>
                  </a:cubicBezTo>
                  <a:cubicBezTo>
                    <a:pt x="18888" y="9457"/>
                    <a:pt x="18888" y="9457"/>
                    <a:pt x="18888" y="9457"/>
                  </a:cubicBezTo>
                  <a:cubicBezTo>
                    <a:pt x="19208" y="9857"/>
                    <a:pt x="19486" y="10343"/>
                    <a:pt x="19765" y="10857"/>
                  </a:cubicBezTo>
                  <a:cubicBezTo>
                    <a:pt x="19987" y="11343"/>
                    <a:pt x="20196" y="11829"/>
                    <a:pt x="20461" y="12229"/>
                  </a:cubicBezTo>
                  <a:cubicBezTo>
                    <a:pt x="20516" y="12286"/>
                    <a:pt x="20544" y="12371"/>
                    <a:pt x="20586" y="12457"/>
                  </a:cubicBezTo>
                  <a:cubicBezTo>
                    <a:pt x="20739" y="12771"/>
                    <a:pt x="20767" y="13200"/>
                    <a:pt x="20864" y="13571"/>
                  </a:cubicBezTo>
                  <a:cubicBezTo>
                    <a:pt x="20906" y="13914"/>
                    <a:pt x="20934" y="14229"/>
                    <a:pt x="20990" y="14543"/>
                  </a:cubicBezTo>
                  <a:cubicBezTo>
                    <a:pt x="20990" y="14629"/>
                    <a:pt x="21017" y="14743"/>
                    <a:pt x="21073" y="14686"/>
                  </a:cubicBezTo>
                  <a:cubicBezTo>
                    <a:pt x="21115" y="14657"/>
                    <a:pt x="21101" y="14543"/>
                    <a:pt x="21087" y="14457"/>
                  </a:cubicBezTo>
                  <a:cubicBezTo>
                    <a:pt x="21073" y="14171"/>
                    <a:pt x="20990" y="13914"/>
                    <a:pt x="20976" y="13600"/>
                  </a:cubicBezTo>
                  <a:cubicBezTo>
                    <a:pt x="20990" y="13600"/>
                    <a:pt x="21003" y="13600"/>
                    <a:pt x="21017" y="13571"/>
                  </a:cubicBezTo>
                  <a:cubicBezTo>
                    <a:pt x="21017" y="13571"/>
                    <a:pt x="21017" y="13571"/>
                    <a:pt x="21017" y="13571"/>
                  </a:cubicBezTo>
                  <a:cubicBezTo>
                    <a:pt x="21129" y="14029"/>
                    <a:pt x="21324" y="14314"/>
                    <a:pt x="21463" y="14743"/>
                  </a:cubicBezTo>
                  <a:cubicBezTo>
                    <a:pt x="21491" y="14829"/>
                    <a:pt x="21574" y="14829"/>
                    <a:pt x="21560" y="14714"/>
                  </a:cubicBezTo>
                  <a:cubicBezTo>
                    <a:pt x="21518" y="14343"/>
                    <a:pt x="21588" y="13971"/>
                    <a:pt x="21504" y="13657"/>
                  </a:cubicBezTo>
                  <a:close/>
                  <a:moveTo>
                    <a:pt x="13404" y="11857"/>
                  </a:moveTo>
                  <a:cubicBezTo>
                    <a:pt x="13404" y="11829"/>
                    <a:pt x="13404" y="11829"/>
                    <a:pt x="13404" y="11829"/>
                  </a:cubicBezTo>
                  <a:cubicBezTo>
                    <a:pt x="13404" y="11829"/>
                    <a:pt x="13404" y="11857"/>
                    <a:pt x="13404" y="11857"/>
                  </a:cubicBezTo>
                  <a:cubicBezTo>
                    <a:pt x="13404" y="11857"/>
                    <a:pt x="13404" y="11857"/>
                    <a:pt x="13404" y="11857"/>
                  </a:cubicBezTo>
                  <a:close/>
                  <a:moveTo>
                    <a:pt x="17594" y="7514"/>
                  </a:moveTo>
                  <a:cubicBezTo>
                    <a:pt x="17594" y="7514"/>
                    <a:pt x="17594" y="7514"/>
                    <a:pt x="17594" y="7543"/>
                  </a:cubicBezTo>
                  <a:cubicBezTo>
                    <a:pt x="17594" y="7543"/>
                    <a:pt x="17594" y="7543"/>
                    <a:pt x="17594" y="7543"/>
                  </a:cubicBezTo>
                  <a:cubicBezTo>
                    <a:pt x="17594" y="7543"/>
                    <a:pt x="17594" y="7543"/>
                    <a:pt x="17594" y="7543"/>
                  </a:cubicBezTo>
                  <a:cubicBezTo>
                    <a:pt x="17594" y="7514"/>
                    <a:pt x="17594" y="7514"/>
                    <a:pt x="17594" y="7514"/>
                  </a:cubicBezTo>
                  <a:close/>
                  <a:moveTo>
                    <a:pt x="17663" y="3571"/>
                  </a:moveTo>
                  <a:cubicBezTo>
                    <a:pt x="17649" y="3571"/>
                    <a:pt x="17649" y="3571"/>
                    <a:pt x="17649" y="3571"/>
                  </a:cubicBezTo>
                  <a:cubicBezTo>
                    <a:pt x="17649" y="3571"/>
                    <a:pt x="17649" y="3571"/>
                    <a:pt x="17649" y="3571"/>
                  </a:cubicBezTo>
                  <a:cubicBezTo>
                    <a:pt x="17649" y="3571"/>
                    <a:pt x="17649" y="3571"/>
                    <a:pt x="17663" y="3571"/>
                  </a:cubicBezTo>
                  <a:close/>
                  <a:moveTo>
                    <a:pt x="18721" y="7143"/>
                  </a:moveTo>
                  <a:cubicBezTo>
                    <a:pt x="18721" y="7143"/>
                    <a:pt x="18721" y="7143"/>
                    <a:pt x="18721" y="7143"/>
                  </a:cubicBezTo>
                  <a:cubicBezTo>
                    <a:pt x="18721" y="7143"/>
                    <a:pt x="18721" y="7143"/>
                    <a:pt x="18721" y="7143"/>
                  </a:cubicBezTo>
                  <a:cubicBezTo>
                    <a:pt x="18721" y="7143"/>
                    <a:pt x="18721" y="7143"/>
                    <a:pt x="18721" y="7143"/>
                  </a:cubicBezTo>
                  <a:close/>
                  <a:moveTo>
                    <a:pt x="16188" y="9686"/>
                  </a:moveTo>
                  <a:cubicBezTo>
                    <a:pt x="16174" y="9714"/>
                    <a:pt x="16160" y="9714"/>
                    <a:pt x="16146" y="9714"/>
                  </a:cubicBezTo>
                  <a:cubicBezTo>
                    <a:pt x="16160" y="9714"/>
                    <a:pt x="16174" y="9686"/>
                    <a:pt x="16188" y="9686"/>
                  </a:cubicBezTo>
                  <a:close/>
                  <a:moveTo>
                    <a:pt x="3829" y="10914"/>
                  </a:moveTo>
                  <a:cubicBezTo>
                    <a:pt x="3829" y="10857"/>
                    <a:pt x="3843" y="10829"/>
                    <a:pt x="3871" y="10829"/>
                  </a:cubicBezTo>
                  <a:cubicBezTo>
                    <a:pt x="3871" y="10829"/>
                    <a:pt x="3885" y="10829"/>
                    <a:pt x="3885" y="10829"/>
                  </a:cubicBezTo>
                  <a:cubicBezTo>
                    <a:pt x="3871" y="10857"/>
                    <a:pt x="3857" y="10857"/>
                    <a:pt x="3829" y="10914"/>
                  </a:cubicBezTo>
                  <a:close/>
                  <a:moveTo>
                    <a:pt x="1087" y="13371"/>
                  </a:moveTo>
                  <a:cubicBezTo>
                    <a:pt x="1087" y="13371"/>
                    <a:pt x="1087" y="13371"/>
                    <a:pt x="1087" y="13371"/>
                  </a:cubicBezTo>
                  <a:cubicBezTo>
                    <a:pt x="1087" y="13371"/>
                    <a:pt x="1101" y="13343"/>
                    <a:pt x="1115" y="13343"/>
                  </a:cubicBezTo>
                  <a:cubicBezTo>
                    <a:pt x="1101" y="13371"/>
                    <a:pt x="1101" y="13371"/>
                    <a:pt x="1087" y="13371"/>
                  </a:cubicBezTo>
                  <a:close/>
                  <a:moveTo>
                    <a:pt x="3634" y="5171"/>
                  </a:moveTo>
                  <a:cubicBezTo>
                    <a:pt x="3634" y="5171"/>
                    <a:pt x="3634" y="5171"/>
                    <a:pt x="3634" y="5171"/>
                  </a:cubicBezTo>
                  <a:cubicBezTo>
                    <a:pt x="3634" y="5171"/>
                    <a:pt x="3634" y="5171"/>
                    <a:pt x="3634" y="5171"/>
                  </a:cubicBezTo>
                  <a:cubicBezTo>
                    <a:pt x="3634" y="5171"/>
                    <a:pt x="3634" y="5171"/>
                    <a:pt x="3634" y="5171"/>
                  </a:cubicBezTo>
                  <a:close/>
                  <a:moveTo>
                    <a:pt x="14462" y="5943"/>
                  </a:moveTo>
                  <a:cubicBezTo>
                    <a:pt x="14462" y="5943"/>
                    <a:pt x="14462" y="5943"/>
                    <a:pt x="14462" y="5943"/>
                  </a:cubicBezTo>
                  <a:cubicBezTo>
                    <a:pt x="14462" y="5943"/>
                    <a:pt x="14448" y="5943"/>
                    <a:pt x="14448" y="5943"/>
                  </a:cubicBezTo>
                  <a:cubicBezTo>
                    <a:pt x="14448" y="5943"/>
                    <a:pt x="14462" y="5943"/>
                    <a:pt x="14462" y="5943"/>
                  </a:cubicBezTo>
                  <a:close/>
                  <a:moveTo>
                    <a:pt x="15673" y="3371"/>
                  </a:move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lose/>
                  <a:moveTo>
                    <a:pt x="11164" y="4343"/>
                  </a:moveTo>
                  <a:cubicBezTo>
                    <a:pt x="11164" y="4343"/>
                    <a:pt x="11164" y="4343"/>
                    <a:pt x="11164" y="4343"/>
                  </a:cubicBezTo>
                  <a:cubicBezTo>
                    <a:pt x="11164" y="4343"/>
                    <a:pt x="11164" y="4343"/>
                    <a:pt x="11164" y="4343"/>
                  </a:cubicBezTo>
                  <a:cubicBezTo>
                    <a:pt x="11164" y="4343"/>
                    <a:pt x="11164" y="4343"/>
                    <a:pt x="11164" y="4343"/>
                  </a:cubicBezTo>
                  <a:cubicBezTo>
                    <a:pt x="11164" y="4343"/>
                    <a:pt x="11164" y="4343"/>
                    <a:pt x="11164" y="4343"/>
                  </a:cubicBezTo>
                  <a:close/>
                  <a:moveTo>
                    <a:pt x="10398" y="4971"/>
                  </a:moveTo>
                  <a:cubicBezTo>
                    <a:pt x="10412" y="4971"/>
                    <a:pt x="10426" y="4971"/>
                    <a:pt x="10426" y="4971"/>
                  </a:cubicBezTo>
                  <a:cubicBezTo>
                    <a:pt x="10426" y="4971"/>
                    <a:pt x="10426" y="4971"/>
                    <a:pt x="10426" y="4971"/>
                  </a:cubicBezTo>
                  <a:cubicBezTo>
                    <a:pt x="10426" y="5000"/>
                    <a:pt x="10426" y="5000"/>
                    <a:pt x="10426" y="5000"/>
                  </a:cubicBezTo>
                  <a:cubicBezTo>
                    <a:pt x="10412" y="5000"/>
                    <a:pt x="10412" y="4971"/>
                    <a:pt x="10398" y="4971"/>
                  </a:cubicBezTo>
                  <a:close/>
                  <a:moveTo>
                    <a:pt x="7907" y="10686"/>
                  </a:moveTo>
                  <a:cubicBezTo>
                    <a:pt x="7893" y="10657"/>
                    <a:pt x="7893" y="10629"/>
                    <a:pt x="7879" y="10600"/>
                  </a:cubicBezTo>
                  <a:cubicBezTo>
                    <a:pt x="7907" y="10600"/>
                    <a:pt x="7907" y="10657"/>
                    <a:pt x="7907" y="10686"/>
                  </a:cubicBezTo>
                  <a:close/>
                  <a:moveTo>
                    <a:pt x="8617" y="7143"/>
                  </a:moveTo>
                  <a:cubicBezTo>
                    <a:pt x="8617" y="7143"/>
                    <a:pt x="8617" y="7143"/>
                    <a:pt x="8617" y="7143"/>
                  </a:cubicBezTo>
                  <a:cubicBezTo>
                    <a:pt x="8617" y="7143"/>
                    <a:pt x="8617" y="7143"/>
                    <a:pt x="8617" y="7143"/>
                  </a:cubicBezTo>
                  <a:cubicBezTo>
                    <a:pt x="8617" y="7143"/>
                    <a:pt x="8603" y="7143"/>
                    <a:pt x="8603" y="7171"/>
                  </a:cubicBezTo>
                  <a:cubicBezTo>
                    <a:pt x="8603" y="7143"/>
                    <a:pt x="8603"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lose/>
                  <a:moveTo>
                    <a:pt x="6237" y="7543"/>
                  </a:moveTo>
                  <a:cubicBezTo>
                    <a:pt x="6237" y="7543"/>
                    <a:pt x="6237" y="7543"/>
                    <a:pt x="6237" y="7543"/>
                  </a:cubicBezTo>
                  <a:cubicBezTo>
                    <a:pt x="6237" y="7543"/>
                    <a:pt x="6237" y="7543"/>
                    <a:pt x="6237" y="7543"/>
                  </a:cubicBezTo>
                  <a:cubicBezTo>
                    <a:pt x="6237" y="7543"/>
                    <a:pt x="6237" y="7543"/>
                    <a:pt x="6237" y="7543"/>
                  </a:cubicBezTo>
                  <a:close/>
                  <a:moveTo>
                    <a:pt x="9048" y="10829"/>
                  </a:moveTo>
                  <a:cubicBezTo>
                    <a:pt x="9034" y="10829"/>
                    <a:pt x="9034" y="10829"/>
                    <a:pt x="9034" y="10800"/>
                  </a:cubicBezTo>
                  <a:cubicBezTo>
                    <a:pt x="9034" y="10800"/>
                    <a:pt x="9034" y="10829"/>
                    <a:pt x="9048" y="10829"/>
                  </a:cubicBezTo>
                  <a:close/>
                  <a:moveTo>
                    <a:pt x="8631" y="4114"/>
                  </a:moveTo>
                  <a:cubicBezTo>
                    <a:pt x="8645" y="4114"/>
                    <a:pt x="8645" y="4114"/>
                    <a:pt x="8645" y="4086"/>
                  </a:cubicBezTo>
                  <a:cubicBezTo>
                    <a:pt x="8645" y="4114"/>
                    <a:pt x="8645" y="4114"/>
                    <a:pt x="8645" y="4114"/>
                  </a:cubicBezTo>
                  <a:cubicBezTo>
                    <a:pt x="8645" y="4114"/>
                    <a:pt x="8645" y="4114"/>
                    <a:pt x="8631" y="4114"/>
                  </a:cubicBezTo>
                  <a:close/>
                  <a:moveTo>
                    <a:pt x="10245" y="3086"/>
                  </a:moveTo>
                  <a:cubicBezTo>
                    <a:pt x="10245" y="3114"/>
                    <a:pt x="10231" y="3143"/>
                    <a:pt x="10217" y="3171"/>
                  </a:cubicBezTo>
                  <a:cubicBezTo>
                    <a:pt x="10231" y="3143"/>
                    <a:pt x="10231" y="3114"/>
                    <a:pt x="10245" y="3086"/>
                  </a:cubicBezTo>
                  <a:close/>
                  <a:moveTo>
                    <a:pt x="8450" y="2429"/>
                  </a:moveTo>
                  <a:cubicBezTo>
                    <a:pt x="8464" y="2429"/>
                    <a:pt x="8464" y="2400"/>
                    <a:pt x="8464" y="2400"/>
                  </a:cubicBezTo>
                  <a:cubicBezTo>
                    <a:pt x="8464" y="2400"/>
                    <a:pt x="8464" y="2400"/>
                    <a:pt x="8464" y="2429"/>
                  </a:cubicBezTo>
                  <a:cubicBezTo>
                    <a:pt x="8464" y="2429"/>
                    <a:pt x="8464" y="2429"/>
                    <a:pt x="8450" y="2429"/>
                  </a:cubicBezTo>
                  <a:close/>
                  <a:moveTo>
                    <a:pt x="3857" y="10286"/>
                  </a:moveTo>
                  <a:cubicBezTo>
                    <a:pt x="3857" y="10286"/>
                    <a:pt x="3857" y="10286"/>
                    <a:pt x="3857" y="10286"/>
                  </a:cubicBezTo>
                  <a:cubicBezTo>
                    <a:pt x="3857" y="10286"/>
                    <a:pt x="3857" y="10286"/>
                    <a:pt x="3857" y="10286"/>
                  </a:cubicBezTo>
                  <a:close/>
                  <a:moveTo>
                    <a:pt x="4845" y="11629"/>
                  </a:moveTo>
                  <a:cubicBezTo>
                    <a:pt x="4845" y="11600"/>
                    <a:pt x="4845" y="11600"/>
                    <a:pt x="4845" y="11571"/>
                  </a:cubicBezTo>
                  <a:cubicBezTo>
                    <a:pt x="4845" y="11600"/>
                    <a:pt x="4845" y="11600"/>
                    <a:pt x="4845" y="11629"/>
                  </a:cubicBezTo>
                  <a:close/>
                  <a:moveTo>
                    <a:pt x="13112" y="3343"/>
                  </a:moveTo>
                  <a:cubicBezTo>
                    <a:pt x="13112" y="3343"/>
                    <a:pt x="13112" y="3343"/>
                    <a:pt x="13112" y="3343"/>
                  </a:cubicBezTo>
                  <a:cubicBezTo>
                    <a:pt x="13112" y="3343"/>
                    <a:pt x="13112" y="3343"/>
                    <a:pt x="13112" y="3343"/>
                  </a:cubicBezTo>
                  <a:cubicBezTo>
                    <a:pt x="13112" y="3343"/>
                    <a:pt x="13112" y="3343"/>
                    <a:pt x="13112" y="3343"/>
                  </a:cubicBezTo>
                  <a:close/>
                  <a:moveTo>
                    <a:pt x="7183" y="1886"/>
                  </a:moveTo>
                  <a:cubicBezTo>
                    <a:pt x="7197" y="1857"/>
                    <a:pt x="7211" y="1829"/>
                    <a:pt x="7225" y="1800"/>
                  </a:cubicBezTo>
                  <a:cubicBezTo>
                    <a:pt x="7211" y="1829"/>
                    <a:pt x="7197" y="1857"/>
                    <a:pt x="7183" y="1886"/>
                  </a:cubicBezTo>
                  <a:close/>
                  <a:moveTo>
                    <a:pt x="6752" y="1914"/>
                  </a:moveTo>
                  <a:cubicBezTo>
                    <a:pt x="6752" y="1914"/>
                    <a:pt x="6752" y="1914"/>
                    <a:pt x="6738" y="1914"/>
                  </a:cubicBezTo>
                  <a:cubicBezTo>
                    <a:pt x="6752" y="1914"/>
                    <a:pt x="6752" y="1914"/>
                    <a:pt x="6752" y="1914"/>
                  </a:cubicBezTo>
                  <a:cubicBezTo>
                    <a:pt x="6752" y="1914"/>
                    <a:pt x="6752" y="1914"/>
                    <a:pt x="6752" y="1914"/>
                  </a:cubicBezTo>
                  <a:close/>
                  <a:moveTo>
                    <a:pt x="9508" y="13714"/>
                  </a:moveTo>
                  <a:cubicBezTo>
                    <a:pt x="9508" y="13714"/>
                    <a:pt x="9508" y="13714"/>
                    <a:pt x="9508" y="13714"/>
                  </a:cubicBezTo>
                  <a:cubicBezTo>
                    <a:pt x="9508" y="13714"/>
                    <a:pt x="9508" y="13714"/>
                    <a:pt x="9508" y="13714"/>
                  </a:cubicBezTo>
                  <a:cubicBezTo>
                    <a:pt x="9508" y="13714"/>
                    <a:pt x="9508" y="13714"/>
                    <a:pt x="9508" y="13714"/>
                  </a:cubicBezTo>
                  <a:close/>
                  <a:moveTo>
                    <a:pt x="15590" y="10057"/>
                  </a:moveTo>
                  <a:cubicBezTo>
                    <a:pt x="15576" y="10057"/>
                    <a:pt x="15576" y="10057"/>
                    <a:pt x="15576" y="10057"/>
                  </a:cubicBezTo>
                  <a:cubicBezTo>
                    <a:pt x="15576" y="10057"/>
                    <a:pt x="15576" y="10057"/>
                    <a:pt x="15576" y="10057"/>
                  </a:cubicBezTo>
                  <a:cubicBezTo>
                    <a:pt x="15576" y="10057"/>
                    <a:pt x="15576" y="10057"/>
                    <a:pt x="15590" y="10057"/>
                  </a:cubicBezTo>
                  <a:close/>
                  <a:moveTo>
                    <a:pt x="11164" y="9914"/>
                  </a:moveTo>
                  <a:cubicBezTo>
                    <a:pt x="11164" y="9886"/>
                    <a:pt x="11164" y="9886"/>
                    <a:pt x="11164" y="9886"/>
                  </a:cubicBezTo>
                  <a:cubicBezTo>
                    <a:pt x="11164" y="9886"/>
                    <a:pt x="11164" y="9886"/>
                    <a:pt x="11164" y="9886"/>
                  </a:cubicBezTo>
                  <a:cubicBezTo>
                    <a:pt x="11164" y="9886"/>
                    <a:pt x="11164" y="9886"/>
                    <a:pt x="11164" y="9914"/>
                  </a:cubicBezTo>
                  <a:close/>
                  <a:moveTo>
                    <a:pt x="17107" y="5886"/>
                  </a:moveTo>
                  <a:cubicBezTo>
                    <a:pt x="17107" y="5886"/>
                    <a:pt x="17120" y="5886"/>
                    <a:pt x="17120" y="5886"/>
                  </a:cubicBezTo>
                  <a:cubicBezTo>
                    <a:pt x="17120" y="5886"/>
                    <a:pt x="17120" y="5886"/>
                    <a:pt x="17120" y="5857"/>
                  </a:cubicBezTo>
                  <a:cubicBezTo>
                    <a:pt x="17120" y="5857"/>
                    <a:pt x="17120" y="5857"/>
                    <a:pt x="17120" y="5857"/>
                  </a:cubicBezTo>
                  <a:cubicBezTo>
                    <a:pt x="17120" y="5857"/>
                    <a:pt x="17120" y="5857"/>
                    <a:pt x="17134" y="5857"/>
                  </a:cubicBezTo>
                  <a:cubicBezTo>
                    <a:pt x="17134" y="5857"/>
                    <a:pt x="17134" y="5857"/>
                    <a:pt x="17134" y="5857"/>
                  </a:cubicBezTo>
                  <a:cubicBezTo>
                    <a:pt x="17134" y="5857"/>
                    <a:pt x="17134" y="5857"/>
                    <a:pt x="17134" y="5857"/>
                  </a:cubicBezTo>
                  <a:cubicBezTo>
                    <a:pt x="17120" y="5886"/>
                    <a:pt x="17107" y="5914"/>
                    <a:pt x="17093" y="5914"/>
                  </a:cubicBezTo>
                  <a:cubicBezTo>
                    <a:pt x="17107" y="5914"/>
                    <a:pt x="17107" y="5914"/>
                    <a:pt x="17107" y="5886"/>
                  </a:cubicBezTo>
                  <a:close/>
                  <a:moveTo>
                    <a:pt x="5249" y="2286"/>
                  </a:moveTo>
                  <a:cubicBezTo>
                    <a:pt x="5249" y="2286"/>
                    <a:pt x="5249" y="2286"/>
                    <a:pt x="5249" y="2314"/>
                  </a:cubicBezTo>
                  <a:cubicBezTo>
                    <a:pt x="5249" y="2286"/>
                    <a:pt x="5249" y="2286"/>
                    <a:pt x="5249" y="2286"/>
                  </a:cubicBezTo>
                  <a:cubicBezTo>
                    <a:pt x="5249" y="2286"/>
                    <a:pt x="5249" y="2286"/>
                    <a:pt x="5249" y="2286"/>
                  </a:cubicBezTo>
                  <a:close/>
                  <a:moveTo>
                    <a:pt x="19890" y="15286"/>
                  </a:moveTo>
                  <a:cubicBezTo>
                    <a:pt x="19890" y="15257"/>
                    <a:pt x="19876" y="15257"/>
                    <a:pt x="19876" y="15257"/>
                  </a:cubicBezTo>
                  <a:cubicBezTo>
                    <a:pt x="19876" y="15257"/>
                    <a:pt x="19890" y="15229"/>
                    <a:pt x="19890" y="15229"/>
                  </a:cubicBezTo>
                  <a:cubicBezTo>
                    <a:pt x="19890" y="15257"/>
                    <a:pt x="19890" y="15257"/>
                    <a:pt x="19890" y="1528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3" name="Google Shape;1093;p70"/>
            <p:cNvSpPr/>
            <p:nvPr/>
          </p:nvSpPr>
          <p:spPr>
            <a:xfrm rot="9474806" flipH="1">
              <a:off x="7206523" y="55329"/>
              <a:ext cx="393719" cy="509344"/>
            </a:xfrm>
            <a:custGeom>
              <a:avLst/>
              <a:gdLst/>
              <a:ahLst/>
              <a:cxnLst/>
              <a:rect l="l" t="t" r="r" b="b"/>
              <a:pathLst>
                <a:path w="20895" h="20904" extrusionOk="0">
                  <a:moveTo>
                    <a:pt x="18274" y="455"/>
                  </a:moveTo>
                  <a:cubicBezTo>
                    <a:pt x="16686" y="1192"/>
                    <a:pt x="15415" y="2174"/>
                    <a:pt x="14462" y="3401"/>
                  </a:cubicBezTo>
                  <a:cubicBezTo>
                    <a:pt x="13192" y="5364"/>
                    <a:pt x="11286" y="7083"/>
                    <a:pt x="9698" y="9046"/>
                  </a:cubicBezTo>
                  <a:cubicBezTo>
                    <a:pt x="6839" y="11992"/>
                    <a:pt x="3345" y="14446"/>
                    <a:pt x="804" y="17392"/>
                  </a:cubicBezTo>
                  <a:cubicBezTo>
                    <a:pt x="168" y="18374"/>
                    <a:pt x="-467" y="19355"/>
                    <a:pt x="486" y="20337"/>
                  </a:cubicBezTo>
                  <a:cubicBezTo>
                    <a:pt x="1757" y="21319"/>
                    <a:pt x="3027" y="20828"/>
                    <a:pt x="4298" y="20337"/>
                  </a:cubicBezTo>
                  <a:cubicBezTo>
                    <a:pt x="5886" y="20092"/>
                    <a:pt x="6839" y="19355"/>
                    <a:pt x="7474" y="18128"/>
                  </a:cubicBezTo>
                  <a:cubicBezTo>
                    <a:pt x="7792" y="17392"/>
                    <a:pt x="8745" y="16901"/>
                    <a:pt x="9380" y="16410"/>
                  </a:cubicBezTo>
                  <a:cubicBezTo>
                    <a:pt x="16368" y="12974"/>
                    <a:pt x="18592" y="7328"/>
                    <a:pt x="20815" y="1683"/>
                  </a:cubicBezTo>
                  <a:cubicBezTo>
                    <a:pt x="20815" y="1192"/>
                    <a:pt x="21133" y="701"/>
                    <a:pt x="20498" y="210"/>
                  </a:cubicBezTo>
                  <a:cubicBezTo>
                    <a:pt x="19862" y="-281"/>
                    <a:pt x="18909" y="210"/>
                    <a:pt x="18274" y="4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4" name="Google Shape;1094;p70"/>
            <p:cNvSpPr/>
            <p:nvPr/>
          </p:nvSpPr>
          <p:spPr>
            <a:xfrm rot="9474784" flipH="1">
              <a:off x="5583047" y="4268595"/>
              <a:ext cx="331112" cy="223594"/>
            </a:xfrm>
            <a:custGeom>
              <a:avLst/>
              <a:gdLst/>
              <a:ahLst/>
              <a:cxnLst/>
              <a:rect l="l" t="t" r="r" b="b"/>
              <a:pathLst>
                <a:path w="20427" h="18352" extrusionOk="0">
                  <a:moveTo>
                    <a:pt x="11977" y="6936"/>
                  </a:moveTo>
                  <a:cubicBezTo>
                    <a:pt x="10512" y="7427"/>
                    <a:pt x="9414" y="7427"/>
                    <a:pt x="9780" y="4973"/>
                  </a:cubicBezTo>
                  <a:cubicBezTo>
                    <a:pt x="10512" y="-2882"/>
                    <a:pt x="7583" y="554"/>
                    <a:pt x="5387" y="2027"/>
                  </a:cubicBezTo>
                  <a:cubicBezTo>
                    <a:pt x="3922" y="3009"/>
                    <a:pt x="2458" y="4482"/>
                    <a:pt x="1360" y="5954"/>
                  </a:cubicBezTo>
                  <a:cubicBezTo>
                    <a:pt x="-837" y="9882"/>
                    <a:pt x="-471" y="11845"/>
                    <a:pt x="3190" y="12827"/>
                  </a:cubicBezTo>
                  <a:cubicBezTo>
                    <a:pt x="7583" y="13318"/>
                    <a:pt x="11977" y="13809"/>
                    <a:pt x="15638" y="17736"/>
                  </a:cubicBezTo>
                  <a:cubicBezTo>
                    <a:pt x="16370" y="18227"/>
                    <a:pt x="17102" y="18227"/>
                    <a:pt x="17468" y="18227"/>
                  </a:cubicBezTo>
                  <a:cubicBezTo>
                    <a:pt x="19665" y="18718"/>
                    <a:pt x="20397" y="17736"/>
                    <a:pt x="20397" y="15773"/>
                  </a:cubicBezTo>
                  <a:cubicBezTo>
                    <a:pt x="20763" y="7918"/>
                    <a:pt x="17834" y="4973"/>
                    <a:pt x="11977" y="69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5" name="Google Shape;1095;p70"/>
            <p:cNvSpPr/>
            <p:nvPr/>
          </p:nvSpPr>
          <p:spPr>
            <a:xfrm rot="9475061" flipH="1">
              <a:off x="9766693" y="2461789"/>
              <a:ext cx="172724" cy="276986"/>
            </a:xfrm>
            <a:custGeom>
              <a:avLst/>
              <a:gdLst/>
              <a:ahLst/>
              <a:cxnLst/>
              <a:rect l="l" t="t" r="r" b="b"/>
              <a:pathLst>
                <a:path w="19827" h="20670" extrusionOk="0">
                  <a:moveTo>
                    <a:pt x="19827" y="15056"/>
                  </a:moveTo>
                  <a:cubicBezTo>
                    <a:pt x="19827" y="11088"/>
                    <a:pt x="17040" y="7562"/>
                    <a:pt x="15647" y="3594"/>
                  </a:cubicBezTo>
                  <a:cubicBezTo>
                    <a:pt x="14950" y="1390"/>
                    <a:pt x="12163" y="-373"/>
                    <a:pt x="7285" y="68"/>
                  </a:cubicBezTo>
                  <a:cubicBezTo>
                    <a:pt x="3801" y="509"/>
                    <a:pt x="1014" y="1390"/>
                    <a:pt x="318" y="4476"/>
                  </a:cubicBezTo>
                  <a:cubicBezTo>
                    <a:pt x="-1076" y="9766"/>
                    <a:pt x="2408" y="13292"/>
                    <a:pt x="5195" y="17260"/>
                  </a:cubicBezTo>
                  <a:cubicBezTo>
                    <a:pt x="7285" y="20345"/>
                    <a:pt x="10769" y="21227"/>
                    <a:pt x="15647" y="20345"/>
                  </a:cubicBezTo>
                  <a:cubicBezTo>
                    <a:pt x="20524" y="19905"/>
                    <a:pt x="19130" y="17260"/>
                    <a:pt x="19827" y="1505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6" name="Google Shape;1096;p70"/>
            <p:cNvSpPr/>
            <p:nvPr/>
          </p:nvSpPr>
          <p:spPr>
            <a:xfrm rot="9474831" flipH="1">
              <a:off x="8357399" y="4290918"/>
              <a:ext cx="280435" cy="295247"/>
            </a:xfrm>
            <a:custGeom>
              <a:avLst/>
              <a:gdLst/>
              <a:ahLst/>
              <a:cxnLst/>
              <a:rect l="l" t="t" r="r" b="b"/>
              <a:pathLst>
                <a:path w="21291" h="19919" extrusionOk="0">
                  <a:moveTo>
                    <a:pt x="13191" y="6055"/>
                  </a:moveTo>
                  <a:cubicBezTo>
                    <a:pt x="11391" y="3255"/>
                    <a:pt x="8241" y="1255"/>
                    <a:pt x="4641" y="455"/>
                  </a:cubicBezTo>
                  <a:cubicBezTo>
                    <a:pt x="3291" y="455"/>
                    <a:pt x="1491" y="-1145"/>
                    <a:pt x="591" y="1655"/>
                  </a:cubicBezTo>
                  <a:cubicBezTo>
                    <a:pt x="-309" y="3255"/>
                    <a:pt x="-309" y="4855"/>
                    <a:pt x="1491" y="5655"/>
                  </a:cubicBezTo>
                  <a:cubicBezTo>
                    <a:pt x="5091" y="7255"/>
                    <a:pt x="6891" y="9655"/>
                    <a:pt x="8691" y="12055"/>
                  </a:cubicBezTo>
                  <a:cubicBezTo>
                    <a:pt x="10041" y="14455"/>
                    <a:pt x="11841" y="16455"/>
                    <a:pt x="13641" y="18455"/>
                  </a:cubicBezTo>
                  <a:cubicBezTo>
                    <a:pt x="14991" y="19255"/>
                    <a:pt x="16341" y="20455"/>
                    <a:pt x="18141" y="19655"/>
                  </a:cubicBezTo>
                  <a:cubicBezTo>
                    <a:pt x="19941" y="19255"/>
                    <a:pt x="20841" y="18055"/>
                    <a:pt x="21291" y="16855"/>
                  </a:cubicBezTo>
                  <a:cubicBezTo>
                    <a:pt x="21291" y="16455"/>
                    <a:pt x="21291" y="15655"/>
                    <a:pt x="20841" y="15255"/>
                  </a:cubicBezTo>
                  <a:cubicBezTo>
                    <a:pt x="16791" y="13255"/>
                    <a:pt x="15441" y="9255"/>
                    <a:pt x="13191" y="60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7" name="Google Shape;1097;p70"/>
            <p:cNvSpPr/>
            <p:nvPr/>
          </p:nvSpPr>
          <p:spPr>
            <a:xfrm rot="9474411" flipH="1">
              <a:off x="6780035" y="4301030"/>
              <a:ext cx="227307" cy="218939"/>
            </a:xfrm>
            <a:custGeom>
              <a:avLst/>
              <a:gdLst/>
              <a:ahLst/>
              <a:cxnLst/>
              <a:rect l="l" t="t" r="r" b="b"/>
              <a:pathLst>
                <a:path w="20776" h="20738" extrusionOk="0">
                  <a:moveTo>
                    <a:pt x="3992" y="0"/>
                  </a:moveTo>
                  <a:cubicBezTo>
                    <a:pt x="2912" y="568"/>
                    <a:pt x="1292" y="0"/>
                    <a:pt x="212" y="1705"/>
                  </a:cubicBezTo>
                  <a:cubicBezTo>
                    <a:pt x="-328" y="3411"/>
                    <a:pt x="212" y="5116"/>
                    <a:pt x="1292" y="6253"/>
                  </a:cubicBezTo>
                  <a:cubicBezTo>
                    <a:pt x="6152" y="10232"/>
                    <a:pt x="9932" y="14211"/>
                    <a:pt x="13172" y="18758"/>
                  </a:cubicBezTo>
                  <a:cubicBezTo>
                    <a:pt x="14792" y="20463"/>
                    <a:pt x="16952" y="21600"/>
                    <a:pt x="18572" y="19895"/>
                  </a:cubicBezTo>
                  <a:cubicBezTo>
                    <a:pt x="21272" y="18758"/>
                    <a:pt x="20732" y="15916"/>
                    <a:pt x="20732" y="14211"/>
                  </a:cubicBezTo>
                  <a:cubicBezTo>
                    <a:pt x="19112" y="6821"/>
                    <a:pt x="11012" y="0"/>
                    <a:pt x="3992"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8" name="Google Shape;1098;p70"/>
            <p:cNvSpPr/>
            <p:nvPr/>
          </p:nvSpPr>
          <p:spPr>
            <a:xfrm rot="9474794" flipH="1">
              <a:off x="9800844" y="3214540"/>
              <a:ext cx="194038" cy="196190"/>
            </a:xfrm>
            <a:custGeom>
              <a:avLst/>
              <a:gdLst/>
              <a:ahLst/>
              <a:cxnLst/>
              <a:rect l="l" t="t" r="r" b="b"/>
              <a:pathLst>
                <a:path w="20816" h="21004" extrusionOk="0">
                  <a:moveTo>
                    <a:pt x="17153" y="10165"/>
                  </a:moveTo>
                  <a:cubicBezTo>
                    <a:pt x="10800" y="8259"/>
                    <a:pt x="5718" y="3812"/>
                    <a:pt x="0" y="0"/>
                  </a:cubicBezTo>
                  <a:cubicBezTo>
                    <a:pt x="0" y="12071"/>
                    <a:pt x="5718" y="20329"/>
                    <a:pt x="13976" y="20965"/>
                  </a:cubicBezTo>
                  <a:cubicBezTo>
                    <a:pt x="16518" y="20965"/>
                    <a:pt x="19694" y="21600"/>
                    <a:pt x="20329" y="17788"/>
                  </a:cubicBezTo>
                  <a:cubicBezTo>
                    <a:pt x="21600" y="14612"/>
                    <a:pt x="20329" y="11435"/>
                    <a:pt x="17153" y="1016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099" name="Google Shape;1099;p70"/>
            <p:cNvSpPr/>
            <p:nvPr/>
          </p:nvSpPr>
          <p:spPr>
            <a:xfrm rot="9475200" flipH="1">
              <a:off x="9405032" y="3596397"/>
              <a:ext cx="164282" cy="200327"/>
            </a:xfrm>
            <a:custGeom>
              <a:avLst/>
              <a:gdLst/>
              <a:ahLst/>
              <a:cxnLst/>
              <a:rect l="l" t="t" r="r" b="b"/>
              <a:pathLst>
                <a:path w="19777" h="20558" extrusionOk="0">
                  <a:moveTo>
                    <a:pt x="5377" y="504"/>
                  </a:moveTo>
                  <a:cubicBezTo>
                    <a:pt x="3217" y="-113"/>
                    <a:pt x="1057" y="-730"/>
                    <a:pt x="337" y="2356"/>
                  </a:cubicBezTo>
                  <a:cubicBezTo>
                    <a:pt x="-1823" y="9144"/>
                    <a:pt x="6817" y="19636"/>
                    <a:pt x="14737" y="20253"/>
                  </a:cubicBezTo>
                  <a:cubicBezTo>
                    <a:pt x="16897" y="20870"/>
                    <a:pt x="19777" y="20870"/>
                    <a:pt x="19777" y="17167"/>
                  </a:cubicBezTo>
                  <a:cubicBezTo>
                    <a:pt x="19057" y="13464"/>
                    <a:pt x="9697" y="1739"/>
                    <a:pt x="5377" y="50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0" name="Google Shape;1100;p70"/>
            <p:cNvSpPr/>
            <p:nvPr/>
          </p:nvSpPr>
          <p:spPr>
            <a:xfrm rot="9474934" flipH="1">
              <a:off x="6450564" y="3756936"/>
              <a:ext cx="179446" cy="160933"/>
            </a:xfrm>
            <a:custGeom>
              <a:avLst/>
              <a:gdLst/>
              <a:ahLst/>
              <a:cxnLst/>
              <a:rect l="l" t="t" r="r" b="b"/>
              <a:pathLst>
                <a:path w="19684" h="19818" extrusionOk="0">
                  <a:moveTo>
                    <a:pt x="6560" y="0"/>
                  </a:moveTo>
                  <a:cubicBezTo>
                    <a:pt x="3941" y="0"/>
                    <a:pt x="1978" y="720"/>
                    <a:pt x="1323" y="4320"/>
                  </a:cubicBezTo>
                  <a:cubicBezTo>
                    <a:pt x="669" y="6480"/>
                    <a:pt x="-1295" y="8640"/>
                    <a:pt x="1323" y="10080"/>
                  </a:cubicBezTo>
                  <a:cubicBezTo>
                    <a:pt x="5250" y="11520"/>
                    <a:pt x="6560" y="15840"/>
                    <a:pt x="9178" y="18000"/>
                  </a:cubicBezTo>
                  <a:cubicBezTo>
                    <a:pt x="13105" y="21600"/>
                    <a:pt x="18341" y="19440"/>
                    <a:pt x="19650" y="15120"/>
                  </a:cubicBezTo>
                  <a:cubicBezTo>
                    <a:pt x="20305" y="11520"/>
                    <a:pt x="11141" y="0"/>
                    <a:pt x="656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1" name="Google Shape;1101;p70"/>
            <p:cNvSpPr/>
            <p:nvPr/>
          </p:nvSpPr>
          <p:spPr>
            <a:xfrm rot="9474928" flipH="1">
              <a:off x="5959110" y="4830762"/>
              <a:ext cx="346937" cy="187129"/>
            </a:xfrm>
            <a:custGeom>
              <a:avLst/>
              <a:gdLst/>
              <a:ahLst/>
              <a:cxnLst/>
              <a:rect l="l" t="t" r="r" b="b"/>
              <a:pathLst>
                <a:path w="20631" h="20034" extrusionOk="0">
                  <a:moveTo>
                    <a:pt x="18635" y="18605"/>
                  </a:moveTo>
                  <a:cubicBezTo>
                    <a:pt x="20052" y="17335"/>
                    <a:pt x="21114" y="14158"/>
                    <a:pt x="20406" y="10982"/>
                  </a:cubicBezTo>
                  <a:cubicBezTo>
                    <a:pt x="20052" y="8440"/>
                    <a:pt x="18281" y="8440"/>
                    <a:pt x="17219" y="9711"/>
                  </a:cubicBezTo>
                  <a:cubicBezTo>
                    <a:pt x="15094" y="10982"/>
                    <a:pt x="13678" y="9711"/>
                    <a:pt x="12262" y="7805"/>
                  </a:cubicBezTo>
                  <a:cubicBezTo>
                    <a:pt x="12262" y="7805"/>
                    <a:pt x="12262" y="7805"/>
                    <a:pt x="12262" y="7805"/>
                  </a:cubicBezTo>
                  <a:cubicBezTo>
                    <a:pt x="11553" y="4629"/>
                    <a:pt x="12970" y="-1089"/>
                    <a:pt x="9783" y="182"/>
                  </a:cubicBezTo>
                  <a:cubicBezTo>
                    <a:pt x="6596" y="1452"/>
                    <a:pt x="3055" y="3993"/>
                    <a:pt x="930" y="9711"/>
                  </a:cubicBezTo>
                  <a:cubicBezTo>
                    <a:pt x="-486" y="12887"/>
                    <a:pt x="-486" y="15429"/>
                    <a:pt x="2347" y="16064"/>
                  </a:cubicBezTo>
                  <a:cubicBezTo>
                    <a:pt x="5534" y="17335"/>
                    <a:pt x="8366" y="17970"/>
                    <a:pt x="11199" y="18605"/>
                  </a:cubicBezTo>
                  <a:cubicBezTo>
                    <a:pt x="13678" y="20511"/>
                    <a:pt x="16157" y="20511"/>
                    <a:pt x="18635" y="1860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2" name="Google Shape;1102;p70"/>
            <p:cNvSpPr/>
            <p:nvPr/>
          </p:nvSpPr>
          <p:spPr>
            <a:xfrm rot="9473979" flipH="1">
              <a:off x="8471447" y="1365929"/>
              <a:ext cx="70648" cy="235456"/>
            </a:xfrm>
            <a:custGeom>
              <a:avLst/>
              <a:gdLst/>
              <a:ahLst/>
              <a:cxnLst/>
              <a:rect l="l" t="t" r="r" b="b"/>
              <a:pathLst>
                <a:path w="19366" h="20708" extrusionOk="0">
                  <a:moveTo>
                    <a:pt x="9131" y="58"/>
                  </a:moveTo>
                  <a:cubicBezTo>
                    <a:pt x="-838" y="58"/>
                    <a:pt x="-838" y="2692"/>
                    <a:pt x="824" y="4799"/>
                  </a:cubicBezTo>
                  <a:cubicBezTo>
                    <a:pt x="4147" y="9014"/>
                    <a:pt x="5808" y="12702"/>
                    <a:pt x="824" y="16916"/>
                  </a:cubicBezTo>
                  <a:cubicBezTo>
                    <a:pt x="-838" y="18497"/>
                    <a:pt x="2485" y="20077"/>
                    <a:pt x="7470" y="20604"/>
                  </a:cubicBezTo>
                  <a:cubicBezTo>
                    <a:pt x="14116" y="21131"/>
                    <a:pt x="14116" y="19551"/>
                    <a:pt x="15777" y="17970"/>
                  </a:cubicBezTo>
                  <a:cubicBezTo>
                    <a:pt x="20762" y="15336"/>
                    <a:pt x="19100" y="12175"/>
                    <a:pt x="19100" y="9541"/>
                  </a:cubicBezTo>
                  <a:cubicBezTo>
                    <a:pt x="19100" y="7960"/>
                    <a:pt x="19100" y="6380"/>
                    <a:pt x="19100" y="4799"/>
                  </a:cubicBezTo>
                  <a:cubicBezTo>
                    <a:pt x="19100" y="2692"/>
                    <a:pt x="19100" y="-469"/>
                    <a:pt x="9131" y="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3" name="Google Shape;1103;p70"/>
            <p:cNvSpPr/>
            <p:nvPr/>
          </p:nvSpPr>
          <p:spPr>
            <a:xfrm rot="9474661" flipH="1">
              <a:off x="8279046" y="1005128"/>
              <a:ext cx="71783" cy="166680"/>
            </a:xfrm>
            <a:custGeom>
              <a:avLst/>
              <a:gdLst/>
              <a:ahLst/>
              <a:cxnLst/>
              <a:rect l="l" t="t" r="r" b="b"/>
              <a:pathLst>
                <a:path w="16871" h="21600" extrusionOk="0">
                  <a:moveTo>
                    <a:pt x="3764" y="21600"/>
                  </a:moveTo>
                  <a:cubicBezTo>
                    <a:pt x="15914" y="16200"/>
                    <a:pt x="18614" y="10029"/>
                    <a:pt x="15914" y="0"/>
                  </a:cubicBezTo>
                  <a:cubicBezTo>
                    <a:pt x="-1636" y="6943"/>
                    <a:pt x="-2986" y="9257"/>
                    <a:pt x="3764"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4" name="Google Shape;1104;p70"/>
            <p:cNvSpPr/>
            <p:nvPr/>
          </p:nvSpPr>
          <p:spPr>
            <a:xfrm rot="9474252" flipH="1">
              <a:off x="7927713" y="1027987"/>
              <a:ext cx="124327" cy="448692"/>
            </a:xfrm>
            <a:custGeom>
              <a:avLst/>
              <a:gdLst/>
              <a:ahLst/>
              <a:cxnLst/>
              <a:rect l="l" t="t" r="r" b="b"/>
              <a:pathLst>
                <a:path w="18595" h="21047" extrusionOk="0">
                  <a:moveTo>
                    <a:pt x="9000" y="1178"/>
                  </a:moveTo>
                  <a:cubicBezTo>
                    <a:pt x="8100" y="617"/>
                    <a:pt x="7200" y="-225"/>
                    <a:pt x="4500" y="56"/>
                  </a:cubicBezTo>
                  <a:cubicBezTo>
                    <a:pt x="1800" y="336"/>
                    <a:pt x="0" y="1178"/>
                    <a:pt x="0" y="2019"/>
                  </a:cubicBezTo>
                  <a:cubicBezTo>
                    <a:pt x="1800" y="3702"/>
                    <a:pt x="0" y="5666"/>
                    <a:pt x="3600" y="7349"/>
                  </a:cubicBezTo>
                  <a:cubicBezTo>
                    <a:pt x="2700" y="11276"/>
                    <a:pt x="8100" y="15204"/>
                    <a:pt x="1800" y="19131"/>
                  </a:cubicBezTo>
                  <a:cubicBezTo>
                    <a:pt x="900" y="19692"/>
                    <a:pt x="2700" y="20533"/>
                    <a:pt x="4500" y="20814"/>
                  </a:cubicBezTo>
                  <a:cubicBezTo>
                    <a:pt x="7200" y="21375"/>
                    <a:pt x="8100" y="20814"/>
                    <a:pt x="9900" y="20253"/>
                  </a:cubicBezTo>
                  <a:cubicBezTo>
                    <a:pt x="20700" y="15484"/>
                    <a:pt x="21600" y="9874"/>
                    <a:pt x="11700" y="4824"/>
                  </a:cubicBezTo>
                  <a:cubicBezTo>
                    <a:pt x="12600" y="3422"/>
                    <a:pt x="10800" y="2300"/>
                    <a:pt x="9000" y="117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5" name="Google Shape;1105;p70"/>
            <p:cNvSpPr/>
            <p:nvPr/>
          </p:nvSpPr>
          <p:spPr>
            <a:xfrm rot="9475061" flipH="1">
              <a:off x="6290323" y="4717435"/>
              <a:ext cx="178090" cy="70051"/>
            </a:xfrm>
            <a:custGeom>
              <a:avLst/>
              <a:gdLst/>
              <a:ahLst/>
              <a:cxnLst/>
              <a:rect l="l" t="t" r="r" b="b"/>
              <a:pathLst>
                <a:path w="20443" h="18158" extrusionOk="0">
                  <a:moveTo>
                    <a:pt x="5487" y="3694"/>
                  </a:moveTo>
                  <a:cubicBezTo>
                    <a:pt x="2787" y="3694"/>
                    <a:pt x="-588" y="3694"/>
                    <a:pt x="87" y="11408"/>
                  </a:cubicBezTo>
                  <a:cubicBezTo>
                    <a:pt x="762" y="20665"/>
                    <a:pt x="4812" y="16036"/>
                    <a:pt x="7512" y="17579"/>
                  </a:cubicBezTo>
                  <a:cubicBezTo>
                    <a:pt x="7512" y="17579"/>
                    <a:pt x="7512" y="17579"/>
                    <a:pt x="7512" y="17579"/>
                  </a:cubicBezTo>
                  <a:cubicBezTo>
                    <a:pt x="7512" y="17579"/>
                    <a:pt x="7512" y="17579"/>
                    <a:pt x="7512" y="17579"/>
                  </a:cubicBezTo>
                  <a:cubicBezTo>
                    <a:pt x="10212" y="17579"/>
                    <a:pt x="12912" y="17579"/>
                    <a:pt x="15612" y="17579"/>
                  </a:cubicBezTo>
                  <a:cubicBezTo>
                    <a:pt x="17637" y="19122"/>
                    <a:pt x="19662" y="17579"/>
                    <a:pt x="20337" y="12951"/>
                  </a:cubicBezTo>
                  <a:cubicBezTo>
                    <a:pt x="21012" y="5236"/>
                    <a:pt x="18312" y="3694"/>
                    <a:pt x="16287" y="2151"/>
                  </a:cubicBezTo>
                  <a:cubicBezTo>
                    <a:pt x="12912" y="-935"/>
                    <a:pt x="9537" y="-935"/>
                    <a:pt x="5487" y="369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6" name="Google Shape;1106;p70"/>
            <p:cNvSpPr/>
            <p:nvPr/>
          </p:nvSpPr>
          <p:spPr>
            <a:xfrm rot="9474920" flipH="1">
              <a:off x="9512807" y="3071074"/>
              <a:ext cx="77877" cy="110488"/>
            </a:xfrm>
            <a:custGeom>
              <a:avLst/>
              <a:gdLst/>
              <a:ahLst/>
              <a:cxnLst/>
              <a:rect l="l" t="t" r="r" b="b"/>
              <a:pathLst>
                <a:path w="20228" h="20152" extrusionOk="0">
                  <a:moveTo>
                    <a:pt x="6171" y="712"/>
                  </a:moveTo>
                  <a:cubicBezTo>
                    <a:pt x="1543" y="-1448"/>
                    <a:pt x="0" y="1792"/>
                    <a:pt x="0" y="3952"/>
                  </a:cubicBezTo>
                  <a:cubicBezTo>
                    <a:pt x="1543" y="10432"/>
                    <a:pt x="3086" y="16912"/>
                    <a:pt x="12343" y="20152"/>
                  </a:cubicBezTo>
                  <a:cubicBezTo>
                    <a:pt x="18514" y="20152"/>
                    <a:pt x="20057" y="16912"/>
                    <a:pt x="20057" y="13672"/>
                  </a:cubicBezTo>
                  <a:cubicBezTo>
                    <a:pt x="21600" y="6112"/>
                    <a:pt x="12343" y="3952"/>
                    <a:pt x="6171" y="71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7" name="Google Shape;1107;p70"/>
            <p:cNvSpPr/>
            <p:nvPr/>
          </p:nvSpPr>
          <p:spPr>
            <a:xfrm rot="9474920" flipH="1">
              <a:off x="6311889" y="4248752"/>
              <a:ext cx="83159" cy="65489"/>
            </a:xfrm>
            <a:custGeom>
              <a:avLst/>
              <a:gdLst/>
              <a:ahLst/>
              <a:cxnLst/>
              <a:rect l="l" t="t" r="r" b="b"/>
              <a:pathLst>
                <a:path w="21600" h="20158" extrusionOk="0">
                  <a:moveTo>
                    <a:pt x="7714" y="358"/>
                  </a:moveTo>
                  <a:cubicBezTo>
                    <a:pt x="3086" y="-1442"/>
                    <a:pt x="0" y="3958"/>
                    <a:pt x="0" y="7558"/>
                  </a:cubicBezTo>
                  <a:cubicBezTo>
                    <a:pt x="1543" y="16558"/>
                    <a:pt x="9257" y="18358"/>
                    <a:pt x="15429" y="20158"/>
                  </a:cubicBezTo>
                  <a:cubicBezTo>
                    <a:pt x="18514" y="20158"/>
                    <a:pt x="21600" y="16558"/>
                    <a:pt x="21600" y="11158"/>
                  </a:cubicBezTo>
                  <a:cubicBezTo>
                    <a:pt x="18514" y="5758"/>
                    <a:pt x="13886" y="358"/>
                    <a:pt x="7714" y="3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8" name="Google Shape;1108;p70"/>
            <p:cNvSpPr/>
            <p:nvPr/>
          </p:nvSpPr>
          <p:spPr>
            <a:xfrm rot="9474200" flipH="1">
              <a:off x="6672152" y="4891082"/>
              <a:ext cx="70053" cy="70174"/>
            </a:xfrm>
            <a:custGeom>
              <a:avLst/>
              <a:gdLst/>
              <a:ahLst/>
              <a:cxnLst/>
              <a:rect l="l" t="t" r="r" b="b"/>
              <a:pathLst>
                <a:path w="21600" h="21600" extrusionOk="0">
                  <a:moveTo>
                    <a:pt x="10800" y="0"/>
                  </a:moveTo>
                  <a:cubicBezTo>
                    <a:pt x="3600" y="0"/>
                    <a:pt x="1800" y="7200"/>
                    <a:pt x="0" y="12600"/>
                  </a:cubicBezTo>
                  <a:cubicBezTo>
                    <a:pt x="0" y="18000"/>
                    <a:pt x="5400" y="21600"/>
                    <a:pt x="12600" y="21600"/>
                  </a:cubicBezTo>
                  <a:cubicBezTo>
                    <a:pt x="19800" y="19800"/>
                    <a:pt x="21600" y="14400"/>
                    <a:pt x="21600" y="9000"/>
                  </a:cubicBezTo>
                  <a:cubicBezTo>
                    <a:pt x="21600" y="3600"/>
                    <a:pt x="16200" y="0"/>
                    <a:pt x="108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09" name="Google Shape;1109;p70"/>
            <p:cNvSpPr/>
            <p:nvPr/>
          </p:nvSpPr>
          <p:spPr>
            <a:xfrm rot="9474790" flipH="1">
              <a:off x="5866089" y="3955311"/>
              <a:ext cx="355933" cy="165986"/>
            </a:xfrm>
            <a:custGeom>
              <a:avLst/>
              <a:gdLst/>
              <a:ahLst/>
              <a:cxnLst/>
              <a:rect l="l" t="t" r="r" b="b"/>
              <a:pathLst>
                <a:path w="20425" h="19012" extrusionOk="0">
                  <a:moveTo>
                    <a:pt x="18209" y="8357"/>
                  </a:moveTo>
                  <a:cubicBezTo>
                    <a:pt x="18209" y="8357"/>
                    <a:pt x="18209" y="8357"/>
                    <a:pt x="18209" y="8357"/>
                  </a:cubicBezTo>
                  <a:cubicBezTo>
                    <a:pt x="14781" y="1607"/>
                    <a:pt x="11009" y="-1768"/>
                    <a:pt x="6209" y="932"/>
                  </a:cubicBezTo>
                  <a:cubicBezTo>
                    <a:pt x="5524" y="1607"/>
                    <a:pt x="4495" y="932"/>
                    <a:pt x="3809" y="932"/>
                  </a:cubicBezTo>
                  <a:cubicBezTo>
                    <a:pt x="2438" y="1607"/>
                    <a:pt x="381" y="-1093"/>
                    <a:pt x="38" y="2957"/>
                  </a:cubicBezTo>
                  <a:cubicBezTo>
                    <a:pt x="-305" y="6332"/>
                    <a:pt x="1752" y="7007"/>
                    <a:pt x="3124" y="8357"/>
                  </a:cubicBezTo>
                  <a:cubicBezTo>
                    <a:pt x="7581" y="11057"/>
                    <a:pt x="12038" y="13082"/>
                    <a:pt x="16495" y="15782"/>
                  </a:cubicBezTo>
                  <a:cubicBezTo>
                    <a:pt x="17181" y="18482"/>
                    <a:pt x="18552" y="19832"/>
                    <a:pt x="19581" y="18482"/>
                  </a:cubicBezTo>
                  <a:cubicBezTo>
                    <a:pt x="21295" y="16457"/>
                    <a:pt x="19924" y="13757"/>
                    <a:pt x="19581" y="11732"/>
                  </a:cubicBezTo>
                  <a:cubicBezTo>
                    <a:pt x="19238" y="10382"/>
                    <a:pt x="18552" y="9032"/>
                    <a:pt x="18209" y="8357"/>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10" name="Google Shape;1110;p70"/>
            <p:cNvSpPr/>
            <p:nvPr/>
          </p:nvSpPr>
          <p:spPr>
            <a:xfrm rot="9473979" flipH="1">
              <a:off x="6190707" y="4479162"/>
              <a:ext cx="78798" cy="78968"/>
            </a:xfrm>
            <a:custGeom>
              <a:avLst/>
              <a:gdLst/>
              <a:ahLst/>
              <a:cxnLst/>
              <a:rect l="l" t="t" r="r" b="b"/>
              <a:pathLst>
                <a:path w="21600" h="21600" extrusionOk="0">
                  <a:moveTo>
                    <a:pt x="21600" y="21600"/>
                  </a:moveTo>
                  <a:cubicBezTo>
                    <a:pt x="14954" y="11631"/>
                    <a:pt x="8308" y="4985"/>
                    <a:pt x="0" y="0"/>
                  </a:cubicBezTo>
                  <a:cubicBezTo>
                    <a:pt x="0" y="14954"/>
                    <a:pt x="8308" y="16615"/>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11" name="Google Shape;1111;p70"/>
            <p:cNvSpPr/>
            <p:nvPr/>
          </p:nvSpPr>
          <p:spPr>
            <a:xfrm rot="9475767" flipH="1">
              <a:off x="7765943" y="6932410"/>
              <a:ext cx="87521" cy="48253"/>
            </a:xfrm>
            <a:custGeom>
              <a:avLst/>
              <a:gdLst/>
              <a:ahLst/>
              <a:cxnLst/>
              <a:rect l="l" t="t" r="r" b="b"/>
              <a:pathLst>
                <a:path w="21600" h="21600" extrusionOk="0">
                  <a:moveTo>
                    <a:pt x="21600" y="21600"/>
                  </a:moveTo>
                  <a:cubicBezTo>
                    <a:pt x="15840" y="5400"/>
                    <a:pt x="10080" y="0"/>
                    <a:pt x="0" y="0"/>
                  </a:cubicBezTo>
                  <a:cubicBezTo>
                    <a:pt x="7200" y="16200"/>
                    <a:pt x="1296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12" name="Google Shape;1112;p70"/>
            <p:cNvSpPr/>
            <p:nvPr/>
          </p:nvSpPr>
          <p:spPr>
            <a:xfrm rot="9473345" flipH="1">
              <a:off x="6580236" y="5053663"/>
              <a:ext cx="53814" cy="43419"/>
            </a:xfrm>
            <a:custGeom>
              <a:avLst/>
              <a:gdLst/>
              <a:ahLst/>
              <a:cxnLst/>
              <a:rect l="l" t="t" r="r" b="b"/>
              <a:pathLst>
                <a:path w="18975" h="19436" extrusionOk="0">
                  <a:moveTo>
                    <a:pt x="13807" y="19436"/>
                  </a:moveTo>
                  <a:cubicBezTo>
                    <a:pt x="18127" y="19436"/>
                    <a:pt x="20287" y="16736"/>
                    <a:pt x="18127" y="11336"/>
                  </a:cubicBezTo>
                  <a:cubicBezTo>
                    <a:pt x="15967" y="5936"/>
                    <a:pt x="11647" y="-2164"/>
                    <a:pt x="5167" y="536"/>
                  </a:cubicBezTo>
                  <a:cubicBezTo>
                    <a:pt x="847" y="536"/>
                    <a:pt x="-1313" y="3236"/>
                    <a:pt x="847" y="8636"/>
                  </a:cubicBezTo>
                  <a:cubicBezTo>
                    <a:pt x="3007" y="16736"/>
                    <a:pt x="9487" y="16736"/>
                    <a:pt x="13807" y="194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13" name="Google Shape;1113;p70"/>
            <p:cNvSpPr/>
            <p:nvPr/>
          </p:nvSpPr>
          <p:spPr>
            <a:xfrm rot="9461628" flipH="1">
              <a:off x="7987742" y="580486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sp>
        <p:nvSpPr>
          <p:cNvPr id="1114" name="Google Shape;1114;p70"/>
          <p:cNvSpPr txBox="1">
            <a:spLocks noGrp="1"/>
          </p:cNvSpPr>
          <p:nvPr>
            <p:ph type="title"/>
          </p:nvPr>
        </p:nvSpPr>
        <p:spPr>
          <a:xfrm>
            <a:off x="633431" y="141750"/>
            <a:ext cx="7877100" cy="857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3100" b="1"/>
            </a:lvl1pPr>
            <a:lvl2pPr lvl="1" algn="l" rtl="0">
              <a:lnSpc>
                <a:spcPct val="100000"/>
              </a:lnSpc>
              <a:spcBef>
                <a:spcPts val="0"/>
              </a:spcBef>
              <a:spcAft>
                <a:spcPts val="0"/>
              </a:spcAft>
              <a:buSzPts val="2800"/>
              <a:buNone/>
              <a:defRPr sz="3100" b="1"/>
            </a:lvl2pPr>
            <a:lvl3pPr lvl="2" algn="l" rtl="0">
              <a:lnSpc>
                <a:spcPct val="100000"/>
              </a:lnSpc>
              <a:spcBef>
                <a:spcPts val="0"/>
              </a:spcBef>
              <a:spcAft>
                <a:spcPts val="0"/>
              </a:spcAft>
              <a:buSzPts val="2800"/>
              <a:buNone/>
              <a:defRPr sz="3100" b="1"/>
            </a:lvl3pPr>
            <a:lvl4pPr lvl="3" algn="l" rtl="0">
              <a:lnSpc>
                <a:spcPct val="100000"/>
              </a:lnSpc>
              <a:spcBef>
                <a:spcPts val="0"/>
              </a:spcBef>
              <a:spcAft>
                <a:spcPts val="0"/>
              </a:spcAft>
              <a:buSzPts val="2800"/>
              <a:buNone/>
              <a:defRPr sz="3100" b="1"/>
            </a:lvl4pPr>
            <a:lvl5pPr lvl="4" algn="l" rtl="0">
              <a:lnSpc>
                <a:spcPct val="100000"/>
              </a:lnSpc>
              <a:spcBef>
                <a:spcPts val="0"/>
              </a:spcBef>
              <a:spcAft>
                <a:spcPts val="0"/>
              </a:spcAft>
              <a:buSzPts val="2800"/>
              <a:buNone/>
              <a:defRPr sz="3100" b="1"/>
            </a:lvl5pPr>
            <a:lvl6pPr lvl="5" algn="l" rtl="0">
              <a:lnSpc>
                <a:spcPct val="100000"/>
              </a:lnSpc>
              <a:spcBef>
                <a:spcPts val="0"/>
              </a:spcBef>
              <a:spcAft>
                <a:spcPts val="0"/>
              </a:spcAft>
              <a:buSzPts val="2800"/>
              <a:buNone/>
              <a:defRPr sz="3100" b="1"/>
            </a:lvl6pPr>
            <a:lvl7pPr lvl="6" algn="l" rtl="0">
              <a:lnSpc>
                <a:spcPct val="100000"/>
              </a:lnSpc>
              <a:spcBef>
                <a:spcPts val="0"/>
              </a:spcBef>
              <a:spcAft>
                <a:spcPts val="0"/>
              </a:spcAft>
              <a:buSzPts val="2800"/>
              <a:buNone/>
              <a:defRPr sz="3100" b="1"/>
            </a:lvl7pPr>
            <a:lvl8pPr lvl="7" algn="l" rtl="0">
              <a:lnSpc>
                <a:spcPct val="100000"/>
              </a:lnSpc>
              <a:spcBef>
                <a:spcPts val="0"/>
              </a:spcBef>
              <a:spcAft>
                <a:spcPts val="0"/>
              </a:spcAft>
              <a:buSzPts val="2800"/>
              <a:buNone/>
              <a:defRPr sz="3100" b="1"/>
            </a:lvl8pPr>
            <a:lvl9pPr lvl="8" algn="l" rtl="0">
              <a:lnSpc>
                <a:spcPct val="100000"/>
              </a:lnSpc>
              <a:spcBef>
                <a:spcPts val="0"/>
              </a:spcBef>
              <a:spcAft>
                <a:spcPts val="0"/>
              </a:spcAft>
              <a:buSzPts val="2800"/>
              <a:buNone/>
              <a:defRPr sz="3100" b="1"/>
            </a:lvl9pPr>
          </a:lstStyle>
          <a:p>
            <a:endParaRPr/>
          </a:p>
        </p:txBody>
      </p:sp>
      <p:sp>
        <p:nvSpPr>
          <p:cNvPr id="1115" name="Google Shape;1115;p70"/>
          <p:cNvSpPr txBox="1">
            <a:spLocks noGrp="1"/>
          </p:cNvSpPr>
          <p:nvPr>
            <p:ph type="title" idx="2"/>
          </p:nvPr>
        </p:nvSpPr>
        <p:spPr>
          <a:xfrm>
            <a:off x="841669" y="999000"/>
            <a:ext cx="7460700" cy="219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1500" b="0">
                <a:solidFill>
                  <a:srgbClr val="B39015"/>
                </a:solidFill>
                <a:latin typeface="Helvetica Neue Light"/>
                <a:ea typeface="Helvetica Neue Light"/>
                <a:cs typeface="Helvetica Neue Light"/>
                <a:sym typeface="Helvetica Neue Light"/>
              </a:defRPr>
            </a:lvl1pPr>
            <a:lvl2pPr lvl="1" algn="l" rtl="0">
              <a:lnSpc>
                <a:spcPct val="100000"/>
              </a:lnSpc>
              <a:spcBef>
                <a:spcPts val="0"/>
              </a:spcBef>
              <a:spcAft>
                <a:spcPts val="0"/>
              </a:spcAft>
              <a:buSzPts val="2800"/>
              <a:buNone/>
              <a:defRPr sz="1500">
                <a:solidFill>
                  <a:srgbClr val="EF786F"/>
                </a:solidFill>
              </a:defRPr>
            </a:lvl2pPr>
            <a:lvl3pPr lvl="2" algn="l" rtl="0">
              <a:lnSpc>
                <a:spcPct val="100000"/>
              </a:lnSpc>
              <a:spcBef>
                <a:spcPts val="0"/>
              </a:spcBef>
              <a:spcAft>
                <a:spcPts val="0"/>
              </a:spcAft>
              <a:buSzPts val="2800"/>
              <a:buNone/>
              <a:defRPr sz="1500">
                <a:solidFill>
                  <a:srgbClr val="EF786F"/>
                </a:solidFill>
              </a:defRPr>
            </a:lvl3pPr>
            <a:lvl4pPr lvl="3" algn="l" rtl="0">
              <a:lnSpc>
                <a:spcPct val="100000"/>
              </a:lnSpc>
              <a:spcBef>
                <a:spcPts val="0"/>
              </a:spcBef>
              <a:spcAft>
                <a:spcPts val="0"/>
              </a:spcAft>
              <a:buSzPts val="2800"/>
              <a:buNone/>
              <a:defRPr sz="1500">
                <a:solidFill>
                  <a:srgbClr val="EF786F"/>
                </a:solidFill>
              </a:defRPr>
            </a:lvl4pPr>
            <a:lvl5pPr lvl="4" algn="l" rtl="0">
              <a:lnSpc>
                <a:spcPct val="100000"/>
              </a:lnSpc>
              <a:spcBef>
                <a:spcPts val="0"/>
              </a:spcBef>
              <a:spcAft>
                <a:spcPts val="0"/>
              </a:spcAft>
              <a:buSzPts val="2800"/>
              <a:buNone/>
              <a:defRPr sz="1500">
                <a:solidFill>
                  <a:srgbClr val="EF786F"/>
                </a:solidFill>
              </a:defRPr>
            </a:lvl5pPr>
            <a:lvl6pPr lvl="5" algn="l" rtl="0">
              <a:lnSpc>
                <a:spcPct val="100000"/>
              </a:lnSpc>
              <a:spcBef>
                <a:spcPts val="0"/>
              </a:spcBef>
              <a:spcAft>
                <a:spcPts val="0"/>
              </a:spcAft>
              <a:buSzPts val="2800"/>
              <a:buNone/>
              <a:defRPr sz="1500">
                <a:solidFill>
                  <a:srgbClr val="EF786F"/>
                </a:solidFill>
              </a:defRPr>
            </a:lvl6pPr>
            <a:lvl7pPr lvl="6" algn="l" rtl="0">
              <a:lnSpc>
                <a:spcPct val="100000"/>
              </a:lnSpc>
              <a:spcBef>
                <a:spcPts val="0"/>
              </a:spcBef>
              <a:spcAft>
                <a:spcPts val="0"/>
              </a:spcAft>
              <a:buSzPts val="2800"/>
              <a:buNone/>
              <a:defRPr sz="1500">
                <a:solidFill>
                  <a:srgbClr val="EF786F"/>
                </a:solidFill>
              </a:defRPr>
            </a:lvl7pPr>
            <a:lvl8pPr lvl="7" algn="l" rtl="0">
              <a:lnSpc>
                <a:spcPct val="100000"/>
              </a:lnSpc>
              <a:spcBef>
                <a:spcPts val="0"/>
              </a:spcBef>
              <a:spcAft>
                <a:spcPts val="0"/>
              </a:spcAft>
              <a:buSzPts val="2800"/>
              <a:buNone/>
              <a:defRPr sz="1500">
                <a:solidFill>
                  <a:srgbClr val="EF786F"/>
                </a:solidFill>
              </a:defRPr>
            </a:lvl8pPr>
            <a:lvl9pPr lvl="8" algn="l" rtl="0">
              <a:lnSpc>
                <a:spcPct val="100000"/>
              </a:lnSpc>
              <a:spcBef>
                <a:spcPts val="0"/>
              </a:spcBef>
              <a:spcAft>
                <a:spcPts val="0"/>
              </a:spcAft>
              <a:buSzPts val="2800"/>
              <a:buNone/>
              <a:defRPr sz="1500">
                <a:solidFill>
                  <a:srgbClr val="EF786F"/>
                </a:solidFi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4 2 1">
  <p:cSld name="CUSTOM_3_3_1">
    <p:spTree>
      <p:nvGrpSpPr>
        <p:cNvPr id="1" name="Shape 1116"/>
        <p:cNvGrpSpPr/>
        <p:nvPr/>
      </p:nvGrpSpPr>
      <p:grpSpPr>
        <a:xfrm>
          <a:off x="0" y="0"/>
          <a:ext cx="0" cy="0"/>
          <a:chOff x="0" y="0"/>
          <a:chExt cx="0" cy="0"/>
        </a:xfrm>
      </p:grpSpPr>
      <p:grpSp>
        <p:nvGrpSpPr>
          <p:cNvPr id="1117" name="Google Shape;1117;p71"/>
          <p:cNvGrpSpPr/>
          <p:nvPr/>
        </p:nvGrpSpPr>
        <p:grpSpPr>
          <a:xfrm>
            <a:off x="5576212" y="2778300"/>
            <a:ext cx="3827985" cy="3631224"/>
            <a:chOff x="32" y="1"/>
            <a:chExt cx="10207959" cy="9683264"/>
          </a:xfrm>
        </p:grpSpPr>
        <p:sp>
          <p:nvSpPr>
            <p:cNvPr id="1118" name="Google Shape;1118;p71"/>
            <p:cNvSpPr/>
            <p:nvPr/>
          </p:nvSpPr>
          <p:spPr>
            <a:xfrm rot="9478764" flipH="1">
              <a:off x="3965485" y="6353846"/>
              <a:ext cx="13106" cy="17538"/>
            </a:xfrm>
            <a:custGeom>
              <a:avLst/>
              <a:gdLst/>
              <a:ahLst/>
              <a:cxnLst/>
              <a:rect l="l" t="t" r="r" b="b"/>
              <a:pathLst>
                <a:path w="21600" h="21600" extrusionOk="0">
                  <a:moveTo>
                    <a:pt x="0" y="0"/>
                  </a:moveTo>
                  <a:cubicBezTo>
                    <a:pt x="10800" y="7200"/>
                    <a:pt x="10800" y="14400"/>
                    <a:pt x="21600" y="21600"/>
                  </a:cubicBezTo>
                  <a:cubicBezTo>
                    <a:pt x="21600" y="14400"/>
                    <a:pt x="21600" y="0"/>
                    <a:pt x="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19" name="Google Shape;1119;p71"/>
            <p:cNvSpPr/>
            <p:nvPr/>
          </p:nvSpPr>
          <p:spPr>
            <a:xfrm rot="9481054" flipH="1">
              <a:off x="4522506" y="6913642"/>
              <a:ext cx="12695" cy="12695"/>
            </a:xfrm>
            <a:custGeom>
              <a:avLst/>
              <a:gdLst/>
              <a:ahLst/>
              <a:cxnLst/>
              <a:rect l="l" t="t" r="r" b="b"/>
              <a:pathLst>
                <a:path w="21600" h="21600" extrusionOk="0">
                  <a:moveTo>
                    <a:pt x="0" y="21600"/>
                  </a:moveTo>
                  <a:cubicBezTo>
                    <a:pt x="0" y="0"/>
                    <a:pt x="21600" y="0"/>
                    <a:pt x="2160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cubicBezTo>
                    <a:pt x="0" y="0"/>
                    <a:pt x="0" y="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0" name="Google Shape;1120;p71"/>
            <p:cNvSpPr/>
            <p:nvPr/>
          </p:nvSpPr>
          <p:spPr>
            <a:xfrm rot="9461628" flipH="1">
              <a:off x="5751582" y="704442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1" name="Google Shape;1121;p71"/>
            <p:cNvSpPr/>
            <p:nvPr/>
          </p:nvSpPr>
          <p:spPr>
            <a:xfrm rot="9481054" flipH="1">
              <a:off x="5404074" y="7043423"/>
              <a:ext cx="12695" cy="12695"/>
            </a:xfrm>
            <a:custGeom>
              <a:avLst/>
              <a:gdLst/>
              <a:ahLst/>
              <a:cxnLst/>
              <a:rect l="l" t="t" r="r" b="b"/>
              <a:pathLst>
                <a:path w="21600" h="21600" extrusionOk="0">
                  <a:moveTo>
                    <a:pt x="21600" y="0"/>
                  </a:moveTo>
                  <a:cubicBezTo>
                    <a:pt x="21600" y="0"/>
                    <a:pt x="10800" y="0"/>
                    <a:pt x="0" y="0"/>
                  </a:cubicBezTo>
                  <a:cubicBezTo>
                    <a:pt x="10800" y="0"/>
                    <a:pt x="10800" y="21600"/>
                    <a:pt x="21600" y="21600"/>
                  </a:cubicBezTo>
                  <a:cubicBezTo>
                    <a:pt x="21600" y="21600"/>
                    <a:pt x="21600" y="216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2" name="Google Shape;1122;p71"/>
            <p:cNvSpPr/>
            <p:nvPr/>
          </p:nvSpPr>
          <p:spPr>
            <a:xfrm rot="9461628" flipH="1">
              <a:off x="4526524" y="6912034"/>
              <a:ext cx="12646" cy="12646"/>
            </a:xfrm>
            <a:prstGeom prst="ellipse">
              <a:avLst/>
            </a:pr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3" name="Google Shape;1123;p71"/>
            <p:cNvSpPr/>
            <p:nvPr/>
          </p:nvSpPr>
          <p:spPr>
            <a:xfrm rot="9481054" flipH="1">
              <a:off x="4772575" y="7500824"/>
              <a:ext cx="12695" cy="12695"/>
            </a:xfrm>
            <a:custGeom>
              <a:avLst/>
              <a:gdLst/>
              <a:ahLst/>
              <a:cxnLst/>
              <a:rect l="l" t="t" r="r" b="b"/>
              <a:pathLst>
                <a:path w="21600" h="21600" extrusionOk="0">
                  <a:moveTo>
                    <a:pt x="0" y="21600"/>
                  </a:moveTo>
                  <a:cubicBezTo>
                    <a:pt x="21600" y="21600"/>
                    <a:pt x="21600" y="21600"/>
                    <a:pt x="21600" y="21600"/>
                  </a:cubicBezTo>
                  <a:cubicBezTo>
                    <a:pt x="21600" y="21600"/>
                    <a:pt x="21600" y="21600"/>
                    <a:pt x="21600" y="0"/>
                  </a:cubicBezTo>
                  <a:cubicBezTo>
                    <a:pt x="21600" y="2160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4" name="Google Shape;1124;p71"/>
            <p:cNvSpPr/>
            <p:nvPr/>
          </p:nvSpPr>
          <p:spPr>
            <a:xfrm rot="9478764" flipH="1">
              <a:off x="5478814" y="7429457"/>
              <a:ext cx="13106" cy="17538"/>
            </a:xfrm>
            <a:custGeom>
              <a:avLst/>
              <a:gdLst/>
              <a:ahLst/>
              <a:cxnLst/>
              <a:rect l="l" t="t" r="r" b="b"/>
              <a:pathLst>
                <a:path w="21600" h="21600" extrusionOk="0">
                  <a:moveTo>
                    <a:pt x="21600" y="0"/>
                  </a:moveTo>
                  <a:cubicBezTo>
                    <a:pt x="10800" y="7200"/>
                    <a:pt x="10800" y="14400"/>
                    <a:pt x="0" y="21600"/>
                  </a:cubicBezTo>
                  <a:cubicBezTo>
                    <a:pt x="10800" y="14400"/>
                    <a:pt x="21600" y="72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5" name="Google Shape;1125;p71"/>
            <p:cNvSpPr/>
            <p:nvPr/>
          </p:nvSpPr>
          <p:spPr>
            <a:xfrm rot="9481054" flipH="1">
              <a:off x="4405904" y="6137414"/>
              <a:ext cx="12695" cy="12695"/>
            </a:xfrm>
            <a:custGeom>
              <a:avLst/>
              <a:gdLst/>
              <a:ahLst/>
              <a:cxnLst/>
              <a:rect l="l" t="t" r="r" b="b"/>
              <a:pathLst>
                <a:path w="21600" h="21600" extrusionOk="0">
                  <a:moveTo>
                    <a:pt x="21600" y="21600"/>
                  </a:moveTo>
                  <a:cubicBezTo>
                    <a:pt x="0" y="21600"/>
                    <a:pt x="0" y="0"/>
                    <a:pt x="0" y="0"/>
                  </a:cubicBezTo>
                  <a:cubicBezTo>
                    <a:pt x="0" y="21600"/>
                    <a:pt x="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6" name="Google Shape;1126;p71"/>
            <p:cNvSpPr/>
            <p:nvPr/>
          </p:nvSpPr>
          <p:spPr>
            <a:xfrm rot="9461628" flipH="1">
              <a:off x="8376339" y="616308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7" name="Google Shape;1127;p71"/>
            <p:cNvSpPr/>
            <p:nvPr/>
          </p:nvSpPr>
          <p:spPr>
            <a:xfrm rot="9206097" flipH="1">
              <a:off x="8049601" y="5399686"/>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8" name="Google Shape;1128;p71"/>
            <p:cNvSpPr/>
            <p:nvPr/>
          </p:nvSpPr>
          <p:spPr>
            <a:xfrm rot="9481054" flipH="1">
              <a:off x="4833527" y="7854731"/>
              <a:ext cx="12695" cy="12695"/>
            </a:xfrm>
            <a:custGeom>
              <a:avLst/>
              <a:gdLst/>
              <a:ahLst/>
              <a:cxnLst/>
              <a:rect l="l" t="t" r="r" b="b"/>
              <a:pathLst>
                <a:path w="21600" h="21600" extrusionOk="0">
                  <a:moveTo>
                    <a:pt x="0" y="21600"/>
                  </a:moveTo>
                  <a:cubicBezTo>
                    <a:pt x="21600" y="21600"/>
                    <a:pt x="21600" y="21600"/>
                    <a:pt x="21600" y="21600"/>
                  </a:cubicBezTo>
                  <a:cubicBezTo>
                    <a:pt x="21600" y="0"/>
                    <a:pt x="21600" y="0"/>
                    <a:pt x="21600" y="0"/>
                  </a:cubicBezTo>
                  <a:cubicBezTo>
                    <a:pt x="21600" y="0"/>
                    <a:pt x="216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29" name="Google Shape;1129;p71"/>
            <p:cNvSpPr/>
            <p:nvPr/>
          </p:nvSpPr>
          <p:spPr>
            <a:xfrm rot="9478764" flipH="1">
              <a:off x="6178360" y="5070233"/>
              <a:ext cx="13106" cy="12695"/>
            </a:xfrm>
            <a:custGeom>
              <a:avLst/>
              <a:gdLst/>
              <a:ahLst/>
              <a:cxnLst/>
              <a:rect l="l" t="t" r="r" b="b"/>
              <a:pathLst>
                <a:path w="21600" h="21600" extrusionOk="0">
                  <a:moveTo>
                    <a:pt x="0" y="21600"/>
                  </a:moveTo>
                  <a:cubicBezTo>
                    <a:pt x="10800" y="21600"/>
                    <a:pt x="21600" y="21600"/>
                    <a:pt x="21600" y="0"/>
                  </a:cubicBezTo>
                  <a:cubicBezTo>
                    <a:pt x="21600" y="0"/>
                    <a:pt x="1080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0" name="Google Shape;1130;p71"/>
            <p:cNvSpPr/>
            <p:nvPr/>
          </p:nvSpPr>
          <p:spPr>
            <a:xfrm rot="9479323" flipH="1">
              <a:off x="2349197" y="6955853"/>
              <a:ext cx="21900" cy="17538"/>
            </a:xfrm>
            <a:custGeom>
              <a:avLst/>
              <a:gdLst/>
              <a:ahLst/>
              <a:cxnLst/>
              <a:rect l="l" t="t" r="r" b="b"/>
              <a:pathLst>
                <a:path w="21600" h="21600" extrusionOk="0">
                  <a:moveTo>
                    <a:pt x="16200" y="0"/>
                  </a:moveTo>
                  <a:cubicBezTo>
                    <a:pt x="5400" y="0"/>
                    <a:pt x="0" y="7200"/>
                    <a:pt x="0" y="21600"/>
                  </a:cubicBezTo>
                  <a:cubicBezTo>
                    <a:pt x="10800" y="7200"/>
                    <a:pt x="16200" y="7200"/>
                    <a:pt x="21600" y="0"/>
                  </a:cubicBezTo>
                  <a:cubicBezTo>
                    <a:pt x="21600" y="0"/>
                    <a:pt x="16200" y="0"/>
                    <a:pt x="162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1" name="Google Shape;1131;p71"/>
            <p:cNvSpPr/>
            <p:nvPr/>
          </p:nvSpPr>
          <p:spPr>
            <a:xfrm rot="9481054" flipH="1">
              <a:off x="1069521" y="6918537"/>
              <a:ext cx="12695" cy="12695"/>
            </a:xfrm>
            <a:custGeom>
              <a:avLst/>
              <a:gdLst/>
              <a:ahLst/>
              <a:cxnLst/>
              <a:rect l="l" t="t" r="r" b="b"/>
              <a:pathLst>
                <a:path w="21600" h="21600" extrusionOk="0">
                  <a:moveTo>
                    <a:pt x="0" y="21600"/>
                  </a:moveTo>
                  <a:cubicBezTo>
                    <a:pt x="0" y="21600"/>
                    <a:pt x="0" y="21600"/>
                    <a:pt x="0" y="21600"/>
                  </a:cubicBezTo>
                  <a:cubicBezTo>
                    <a:pt x="10800" y="21600"/>
                    <a:pt x="10800" y="21600"/>
                    <a:pt x="21600" y="0"/>
                  </a:cubicBezTo>
                  <a:cubicBezTo>
                    <a:pt x="10800" y="0"/>
                    <a:pt x="0" y="21600"/>
                    <a:pt x="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2" name="Google Shape;1132;p71"/>
            <p:cNvSpPr/>
            <p:nvPr/>
          </p:nvSpPr>
          <p:spPr>
            <a:xfrm rot="9472204" flipH="1">
              <a:off x="7307353" y="5209917"/>
              <a:ext cx="17488" cy="12715"/>
            </a:xfrm>
            <a:custGeom>
              <a:avLst/>
              <a:gdLst/>
              <a:ahLst/>
              <a:cxnLst/>
              <a:rect l="l" t="t" r="r" b="b"/>
              <a:pathLst>
                <a:path w="21600" h="21600" extrusionOk="0">
                  <a:moveTo>
                    <a:pt x="21600" y="0"/>
                  </a:moveTo>
                  <a:cubicBezTo>
                    <a:pt x="14400" y="0"/>
                    <a:pt x="7200" y="21600"/>
                    <a:pt x="0" y="21600"/>
                  </a:cubicBezTo>
                  <a:cubicBezTo>
                    <a:pt x="7200" y="21600"/>
                    <a:pt x="14400" y="2160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3" name="Google Shape;1133;p71"/>
            <p:cNvSpPr/>
            <p:nvPr/>
          </p:nvSpPr>
          <p:spPr>
            <a:xfrm rot="9461628" flipH="1">
              <a:off x="6924714" y="621728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4" name="Google Shape;1134;p71"/>
            <p:cNvSpPr/>
            <p:nvPr/>
          </p:nvSpPr>
          <p:spPr>
            <a:xfrm rot="9206097" flipH="1">
              <a:off x="6052893" y="5239631"/>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5" name="Google Shape;1135;p71"/>
            <p:cNvSpPr/>
            <p:nvPr/>
          </p:nvSpPr>
          <p:spPr>
            <a:xfrm rot="9206097" flipH="1">
              <a:off x="5321350" y="5974277"/>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6" name="Google Shape;1136;p71"/>
            <p:cNvSpPr/>
            <p:nvPr/>
          </p:nvSpPr>
          <p:spPr>
            <a:xfrm rot="9472204" flipH="1">
              <a:off x="7979746" y="5796118"/>
              <a:ext cx="17488" cy="12715"/>
            </a:xfrm>
            <a:custGeom>
              <a:avLst/>
              <a:gdLst/>
              <a:ahLst/>
              <a:cxnLst/>
              <a:rect l="l" t="t" r="r" b="b"/>
              <a:pathLst>
                <a:path w="21600" h="21600" extrusionOk="0">
                  <a:moveTo>
                    <a:pt x="21600" y="0"/>
                  </a:moveTo>
                  <a:cubicBezTo>
                    <a:pt x="21600" y="0"/>
                    <a:pt x="21600" y="0"/>
                    <a:pt x="21600" y="0"/>
                  </a:cubicBezTo>
                  <a:cubicBezTo>
                    <a:pt x="21600" y="0"/>
                    <a:pt x="21600" y="0"/>
                    <a:pt x="14400" y="0"/>
                  </a:cubicBezTo>
                  <a:cubicBezTo>
                    <a:pt x="14400" y="10800"/>
                    <a:pt x="14400" y="10800"/>
                    <a:pt x="14400" y="10800"/>
                  </a:cubicBezTo>
                  <a:cubicBezTo>
                    <a:pt x="14400" y="10800"/>
                    <a:pt x="7200" y="10800"/>
                    <a:pt x="7200" y="10800"/>
                  </a:cubicBezTo>
                  <a:cubicBezTo>
                    <a:pt x="7200" y="21600"/>
                    <a:pt x="7200" y="21600"/>
                    <a:pt x="0" y="21600"/>
                  </a:cubicBezTo>
                  <a:cubicBezTo>
                    <a:pt x="7200" y="21600"/>
                    <a:pt x="14400" y="10800"/>
                    <a:pt x="21600" y="0"/>
                  </a:cubicBezTo>
                  <a:cubicBezTo>
                    <a:pt x="21600" y="0"/>
                    <a:pt x="21600" y="0"/>
                    <a:pt x="216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7" name="Google Shape;1137;p71"/>
            <p:cNvSpPr/>
            <p:nvPr/>
          </p:nvSpPr>
          <p:spPr>
            <a:xfrm rot="9461628" flipH="1">
              <a:off x="7987742" y="580486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8" name="Google Shape;1138;p71"/>
            <p:cNvSpPr/>
            <p:nvPr/>
          </p:nvSpPr>
          <p:spPr>
            <a:xfrm rot="9206097" flipH="1">
              <a:off x="3581559" y="8391215"/>
              <a:ext cx="1342" cy="12746"/>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39" name="Google Shape;1139;p71"/>
            <p:cNvSpPr/>
            <p:nvPr/>
          </p:nvSpPr>
          <p:spPr>
            <a:xfrm rot="9481054" flipH="1">
              <a:off x="8340451" y="3541982"/>
              <a:ext cx="12695" cy="13156"/>
            </a:xfrm>
            <a:custGeom>
              <a:avLst/>
              <a:gdLst/>
              <a:ahLst/>
              <a:cxnLst/>
              <a:rect l="l" t="t" r="r" b="b"/>
              <a:pathLst>
                <a:path w="21600" h="21600" extrusionOk="0">
                  <a:moveTo>
                    <a:pt x="21600" y="21600"/>
                  </a:moveTo>
                  <a:cubicBezTo>
                    <a:pt x="21600" y="10800"/>
                    <a:pt x="21600" y="10800"/>
                    <a:pt x="21600" y="0"/>
                  </a:cubicBezTo>
                  <a:cubicBezTo>
                    <a:pt x="21600" y="0"/>
                    <a:pt x="0" y="10800"/>
                    <a:pt x="0" y="10800"/>
                  </a:cubicBezTo>
                  <a:cubicBezTo>
                    <a:pt x="0" y="10800"/>
                    <a:pt x="21600" y="108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140" name="Google Shape;1140;p71"/>
            <p:cNvGrpSpPr/>
            <p:nvPr/>
          </p:nvGrpSpPr>
          <p:grpSpPr>
            <a:xfrm>
              <a:off x="2691404" y="6657928"/>
              <a:ext cx="4824" cy="11770"/>
              <a:chOff x="-24" y="0"/>
              <a:chExt cx="4823" cy="11769"/>
            </a:xfrm>
          </p:grpSpPr>
          <p:cxnSp>
            <p:nvCxnSpPr>
              <p:cNvPr id="1141" name="Google Shape;1141;p71"/>
              <p:cNvCxnSpPr/>
              <p:nvPr/>
            </p:nvCxnSpPr>
            <p:spPr>
              <a:xfrm>
                <a:off x="-1" y="0"/>
                <a:ext cx="4800" cy="11700"/>
              </a:xfrm>
              <a:prstGeom prst="straightConnector1">
                <a:avLst/>
              </a:prstGeom>
              <a:noFill/>
              <a:ln>
                <a:noFill/>
              </a:ln>
            </p:spPr>
          </p:cxnSp>
          <p:cxnSp>
            <p:nvCxnSpPr>
              <p:cNvPr id="1142" name="Google Shape;1142;p71"/>
              <p:cNvCxnSpPr/>
              <p:nvPr/>
            </p:nvCxnSpPr>
            <p:spPr>
              <a:xfrm rot="10800000">
                <a:off x="-24" y="69"/>
                <a:ext cx="4800" cy="11700"/>
              </a:xfrm>
              <a:prstGeom prst="straightConnector1">
                <a:avLst/>
              </a:prstGeom>
              <a:noFill/>
              <a:ln>
                <a:noFill/>
              </a:ln>
            </p:spPr>
          </p:cxnSp>
        </p:grpSp>
        <p:sp>
          <p:nvSpPr>
            <p:cNvPr id="1143" name="Google Shape;1143;p71"/>
            <p:cNvSpPr/>
            <p:nvPr/>
          </p:nvSpPr>
          <p:spPr>
            <a:xfrm rot="9461628" flipH="1">
              <a:off x="7049252" y="5243815"/>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nvGrpSpPr>
            <p:cNvPr id="1144" name="Google Shape;1144;p71"/>
            <p:cNvGrpSpPr/>
            <p:nvPr/>
          </p:nvGrpSpPr>
          <p:grpSpPr>
            <a:xfrm>
              <a:off x="4376187" y="8167539"/>
              <a:ext cx="22821" cy="9675"/>
              <a:chOff x="-1" y="0"/>
              <a:chExt cx="22819" cy="9674"/>
            </a:xfrm>
          </p:grpSpPr>
          <p:cxnSp>
            <p:nvCxnSpPr>
              <p:cNvPr id="1145" name="Google Shape;1145;p71"/>
              <p:cNvCxnSpPr/>
              <p:nvPr/>
            </p:nvCxnSpPr>
            <p:spPr>
              <a:xfrm>
                <a:off x="-1" y="0"/>
                <a:ext cx="22800" cy="9600"/>
              </a:xfrm>
              <a:prstGeom prst="straightConnector1">
                <a:avLst/>
              </a:prstGeom>
              <a:noFill/>
              <a:ln>
                <a:noFill/>
              </a:ln>
            </p:spPr>
          </p:cxnSp>
          <p:cxnSp>
            <p:nvCxnSpPr>
              <p:cNvPr id="1146" name="Google Shape;1146;p71"/>
              <p:cNvCxnSpPr/>
              <p:nvPr/>
            </p:nvCxnSpPr>
            <p:spPr>
              <a:xfrm rot="10800000">
                <a:off x="18" y="74"/>
                <a:ext cx="22800" cy="9600"/>
              </a:xfrm>
              <a:prstGeom prst="straightConnector1">
                <a:avLst/>
              </a:prstGeom>
              <a:noFill/>
              <a:ln>
                <a:noFill/>
              </a:ln>
            </p:spPr>
          </p:cxnSp>
        </p:grpSp>
        <p:sp>
          <p:nvSpPr>
            <p:cNvPr id="1147" name="Google Shape;1147;p71"/>
            <p:cNvSpPr/>
            <p:nvPr/>
          </p:nvSpPr>
          <p:spPr>
            <a:xfrm rot="9461628" flipH="1">
              <a:off x="4195723" y="8233372"/>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48" name="Google Shape;1148;p71"/>
            <p:cNvSpPr/>
            <p:nvPr/>
          </p:nvSpPr>
          <p:spPr>
            <a:xfrm rot="9475096" flipH="1">
              <a:off x="7908123" y="1596756"/>
              <a:ext cx="402283" cy="834322"/>
            </a:xfrm>
            <a:custGeom>
              <a:avLst/>
              <a:gdLst/>
              <a:ahLst/>
              <a:cxnLst/>
              <a:rect l="l" t="t" r="r" b="b"/>
              <a:pathLst>
                <a:path w="20681" h="20966" extrusionOk="0">
                  <a:moveTo>
                    <a:pt x="14053" y="5331"/>
                  </a:moveTo>
                  <a:cubicBezTo>
                    <a:pt x="13748" y="5031"/>
                    <a:pt x="13748" y="4581"/>
                    <a:pt x="13140" y="4131"/>
                  </a:cubicBezTo>
                  <a:cubicBezTo>
                    <a:pt x="10402" y="2181"/>
                    <a:pt x="5839" y="1131"/>
                    <a:pt x="1884" y="81"/>
                  </a:cubicBezTo>
                  <a:cubicBezTo>
                    <a:pt x="362" y="-219"/>
                    <a:pt x="58" y="381"/>
                    <a:pt x="58" y="831"/>
                  </a:cubicBezTo>
                  <a:cubicBezTo>
                    <a:pt x="-246" y="2181"/>
                    <a:pt x="667" y="3231"/>
                    <a:pt x="2188" y="4131"/>
                  </a:cubicBezTo>
                  <a:cubicBezTo>
                    <a:pt x="5230" y="5481"/>
                    <a:pt x="6143" y="7431"/>
                    <a:pt x="8272" y="9081"/>
                  </a:cubicBezTo>
                  <a:cubicBezTo>
                    <a:pt x="10098" y="10431"/>
                    <a:pt x="11010" y="12081"/>
                    <a:pt x="11923" y="13731"/>
                  </a:cubicBezTo>
                  <a:cubicBezTo>
                    <a:pt x="12836" y="15681"/>
                    <a:pt x="12531" y="17781"/>
                    <a:pt x="14053" y="19731"/>
                  </a:cubicBezTo>
                  <a:cubicBezTo>
                    <a:pt x="14965" y="20781"/>
                    <a:pt x="15269" y="21381"/>
                    <a:pt x="18008" y="20631"/>
                  </a:cubicBezTo>
                  <a:cubicBezTo>
                    <a:pt x="21354" y="19881"/>
                    <a:pt x="21050" y="18831"/>
                    <a:pt x="19833" y="17781"/>
                  </a:cubicBezTo>
                  <a:cubicBezTo>
                    <a:pt x="17399" y="15381"/>
                    <a:pt x="16791" y="12531"/>
                    <a:pt x="13748" y="10131"/>
                  </a:cubicBezTo>
                  <a:cubicBezTo>
                    <a:pt x="12836" y="9381"/>
                    <a:pt x="12531" y="8481"/>
                    <a:pt x="13140" y="7581"/>
                  </a:cubicBezTo>
                  <a:cubicBezTo>
                    <a:pt x="13444" y="6831"/>
                    <a:pt x="13748" y="6081"/>
                    <a:pt x="14053" y="5331"/>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49" name="Google Shape;1149;p71"/>
            <p:cNvSpPr/>
            <p:nvPr/>
          </p:nvSpPr>
          <p:spPr>
            <a:xfrm rot="9474829" flipH="1">
              <a:off x="508046" y="3623973"/>
              <a:ext cx="9191931" cy="4496167"/>
            </a:xfrm>
            <a:custGeom>
              <a:avLst/>
              <a:gdLst/>
              <a:ahLst/>
              <a:cxnLst/>
              <a:rect l="l" t="t" r="r" b="b"/>
              <a:pathLst>
                <a:path w="21562" h="21541" extrusionOk="0">
                  <a:moveTo>
                    <a:pt x="21504" y="13657"/>
                  </a:moveTo>
                  <a:cubicBezTo>
                    <a:pt x="21504" y="13657"/>
                    <a:pt x="21504" y="13657"/>
                    <a:pt x="21504" y="13657"/>
                  </a:cubicBezTo>
                  <a:cubicBezTo>
                    <a:pt x="21504" y="13600"/>
                    <a:pt x="21504" y="13543"/>
                    <a:pt x="21491" y="13486"/>
                  </a:cubicBezTo>
                  <a:cubicBezTo>
                    <a:pt x="21351" y="12457"/>
                    <a:pt x="21212" y="11429"/>
                    <a:pt x="20948" y="10457"/>
                  </a:cubicBezTo>
                  <a:cubicBezTo>
                    <a:pt x="21003" y="10257"/>
                    <a:pt x="20934" y="10086"/>
                    <a:pt x="20864" y="9971"/>
                  </a:cubicBezTo>
                  <a:cubicBezTo>
                    <a:pt x="20600" y="9429"/>
                    <a:pt x="20447" y="8771"/>
                    <a:pt x="20266" y="8114"/>
                  </a:cubicBezTo>
                  <a:cubicBezTo>
                    <a:pt x="20280" y="8114"/>
                    <a:pt x="20294" y="8114"/>
                    <a:pt x="20294" y="8086"/>
                  </a:cubicBezTo>
                  <a:cubicBezTo>
                    <a:pt x="20294" y="8086"/>
                    <a:pt x="20294" y="8086"/>
                    <a:pt x="20294" y="8086"/>
                  </a:cubicBezTo>
                  <a:cubicBezTo>
                    <a:pt x="20294" y="8086"/>
                    <a:pt x="20294" y="8086"/>
                    <a:pt x="20294" y="8086"/>
                  </a:cubicBezTo>
                  <a:cubicBezTo>
                    <a:pt x="20377" y="8171"/>
                    <a:pt x="20461" y="8343"/>
                    <a:pt x="20530" y="8200"/>
                  </a:cubicBezTo>
                  <a:cubicBezTo>
                    <a:pt x="20628" y="8029"/>
                    <a:pt x="20544" y="7857"/>
                    <a:pt x="20502" y="7686"/>
                  </a:cubicBezTo>
                  <a:cubicBezTo>
                    <a:pt x="20419" y="7343"/>
                    <a:pt x="20252" y="7143"/>
                    <a:pt x="20141" y="6829"/>
                  </a:cubicBezTo>
                  <a:cubicBezTo>
                    <a:pt x="20127" y="6686"/>
                    <a:pt x="20085" y="6543"/>
                    <a:pt x="20015" y="6429"/>
                  </a:cubicBezTo>
                  <a:cubicBezTo>
                    <a:pt x="20015" y="6429"/>
                    <a:pt x="20015" y="6429"/>
                    <a:pt x="20015" y="6429"/>
                  </a:cubicBezTo>
                  <a:cubicBezTo>
                    <a:pt x="19974" y="6314"/>
                    <a:pt x="19946" y="6200"/>
                    <a:pt x="19862" y="6200"/>
                  </a:cubicBezTo>
                  <a:cubicBezTo>
                    <a:pt x="19862" y="6200"/>
                    <a:pt x="19862" y="6200"/>
                    <a:pt x="19862" y="6200"/>
                  </a:cubicBezTo>
                  <a:cubicBezTo>
                    <a:pt x="19834" y="6086"/>
                    <a:pt x="19807" y="5943"/>
                    <a:pt x="19765" y="5886"/>
                  </a:cubicBezTo>
                  <a:cubicBezTo>
                    <a:pt x="19473" y="5486"/>
                    <a:pt x="19264" y="4886"/>
                    <a:pt x="18958" y="4543"/>
                  </a:cubicBezTo>
                  <a:cubicBezTo>
                    <a:pt x="18958" y="4486"/>
                    <a:pt x="18944" y="4429"/>
                    <a:pt x="18944" y="4429"/>
                  </a:cubicBezTo>
                  <a:cubicBezTo>
                    <a:pt x="18818" y="4457"/>
                    <a:pt x="18791" y="4286"/>
                    <a:pt x="18721" y="4143"/>
                  </a:cubicBezTo>
                  <a:cubicBezTo>
                    <a:pt x="18596" y="3829"/>
                    <a:pt x="18457" y="3514"/>
                    <a:pt x="18248" y="3371"/>
                  </a:cubicBezTo>
                  <a:cubicBezTo>
                    <a:pt x="18206" y="3371"/>
                    <a:pt x="18206" y="3286"/>
                    <a:pt x="18178" y="3257"/>
                  </a:cubicBezTo>
                  <a:cubicBezTo>
                    <a:pt x="18067" y="3114"/>
                    <a:pt x="18011" y="2800"/>
                    <a:pt x="17844" y="2886"/>
                  </a:cubicBezTo>
                  <a:cubicBezTo>
                    <a:pt x="17761" y="2743"/>
                    <a:pt x="17677" y="2514"/>
                    <a:pt x="17552" y="2629"/>
                  </a:cubicBezTo>
                  <a:cubicBezTo>
                    <a:pt x="17454" y="2743"/>
                    <a:pt x="17427" y="2657"/>
                    <a:pt x="17385" y="2514"/>
                  </a:cubicBezTo>
                  <a:cubicBezTo>
                    <a:pt x="17315" y="2257"/>
                    <a:pt x="17176" y="2114"/>
                    <a:pt x="17065" y="1914"/>
                  </a:cubicBezTo>
                  <a:cubicBezTo>
                    <a:pt x="17023" y="1829"/>
                    <a:pt x="16940" y="1771"/>
                    <a:pt x="16898" y="1971"/>
                  </a:cubicBezTo>
                  <a:cubicBezTo>
                    <a:pt x="16842" y="2257"/>
                    <a:pt x="16745" y="2200"/>
                    <a:pt x="16647" y="2057"/>
                  </a:cubicBezTo>
                  <a:cubicBezTo>
                    <a:pt x="16522" y="1886"/>
                    <a:pt x="16383" y="1714"/>
                    <a:pt x="16230" y="1657"/>
                  </a:cubicBezTo>
                  <a:cubicBezTo>
                    <a:pt x="15910" y="1543"/>
                    <a:pt x="15603" y="1286"/>
                    <a:pt x="15325" y="943"/>
                  </a:cubicBezTo>
                  <a:cubicBezTo>
                    <a:pt x="15172" y="714"/>
                    <a:pt x="15005" y="657"/>
                    <a:pt x="14824" y="629"/>
                  </a:cubicBezTo>
                  <a:cubicBezTo>
                    <a:pt x="14768" y="629"/>
                    <a:pt x="14713" y="657"/>
                    <a:pt x="14713" y="771"/>
                  </a:cubicBezTo>
                  <a:cubicBezTo>
                    <a:pt x="14699" y="1029"/>
                    <a:pt x="14629" y="943"/>
                    <a:pt x="14574" y="857"/>
                  </a:cubicBezTo>
                  <a:cubicBezTo>
                    <a:pt x="14518" y="771"/>
                    <a:pt x="14462" y="743"/>
                    <a:pt x="14393" y="657"/>
                  </a:cubicBezTo>
                  <a:cubicBezTo>
                    <a:pt x="14365" y="629"/>
                    <a:pt x="14337" y="600"/>
                    <a:pt x="14309" y="714"/>
                  </a:cubicBezTo>
                  <a:cubicBezTo>
                    <a:pt x="14253" y="1000"/>
                    <a:pt x="14156" y="971"/>
                    <a:pt x="14031" y="886"/>
                  </a:cubicBezTo>
                  <a:cubicBezTo>
                    <a:pt x="14003" y="857"/>
                    <a:pt x="13961" y="800"/>
                    <a:pt x="13919" y="886"/>
                  </a:cubicBezTo>
                  <a:cubicBezTo>
                    <a:pt x="13919" y="886"/>
                    <a:pt x="13919" y="886"/>
                    <a:pt x="13919" y="886"/>
                  </a:cubicBezTo>
                  <a:cubicBezTo>
                    <a:pt x="13683" y="886"/>
                    <a:pt x="13432" y="771"/>
                    <a:pt x="13196" y="886"/>
                  </a:cubicBezTo>
                  <a:cubicBezTo>
                    <a:pt x="13043" y="971"/>
                    <a:pt x="12903" y="857"/>
                    <a:pt x="12750" y="771"/>
                  </a:cubicBezTo>
                  <a:cubicBezTo>
                    <a:pt x="12528" y="629"/>
                    <a:pt x="12291" y="629"/>
                    <a:pt x="12068" y="571"/>
                  </a:cubicBezTo>
                  <a:cubicBezTo>
                    <a:pt x="12041" y="543"/>
                    <a:pt x="12013" y="543"/>
                    <a:pt x="11999" y="543"/>
                  </a:cubicBezTo>
                  <a:cubicBezTo>
                    <a:pt x="11707" y="429"/>
                    <a:pt x="11428" y="343"/>
                    <a:pt x="11122" y="400"/>
                  </a:cubicBezTo>
                  <a:cubicBezTo>
                    <a:pt x="11122" y="400"/>
                    <a:pt x="11122" y="400"/>
                    <a:pt x="11122" y="400"/>
                  </a:cubicBezTo>
                  <a:cubicBezTo>
                    <a:pt x="11122" y="400"/>
                    <a:pt x="11122" y="400"/>
                    <a:pt x="11122" y="400"/>
                  </a:cubicBezTo>
                  <a:cubicBezTo>
                    <a:pt x="11052" y="371"/>
                    <a:pt x="10983" y="429"/>
                    <a:pt x="10913" y="314"/>
                  </a:cubicBezTo>
                  <a:cubicBezTo>
                    <a:pt x="10913" y="314"/>
                    <a:pt x="10913" y="314"/>
                    <a:pt x="10913" y="314"/>
                  </a:cubicBezTo>
                  <a:cubicBezTo>
                    <a:pt x="10913" y="314"/>
                    <a:pt x="10913" y="314"/>
                    <a:pt x="10913" y="314"/>
                  </a:cubicBezTo>
                  <a:cubicBezTo>
                    <a:pt x="10872" y="229"/>
                    <a:pt x="10816" y="200"/>
                    <a:pt x="10774" y="200"/>
                  </a:cubicBezTo>
                  <a:cubicBezTo>
                    <a:pt x="10579" y="229"/>
                    <a:pt x="10384" y="200"/>
                    <a:pt x="10190" y="143"/>
                  </a:cubicBezTo>
                  <a:cubicBezTo>
                    <a:pt x="10134" y="114"/>
                    <a:pt x="10092" y="57"/>
                    <a:pt x="10036" y="114"/>
                  </a:cubicBezTo>
                  <a:cubicBezTo>
                    <a:pt x="9883" y="286"/>
                    <a:pt x="9744" y="171"/>
                    <a:pt x="9605" y="0"/>
                  </a:cubicBezTo>
                  <a:cubicBezTo>
                    <a:pt x="9535" y="0"/>
                    <a:pt x="9466" y="0"/>
                    <a:pt x="9382" y="0"/>
                  </a:cubicBezTo>
                  <a:cubicBezTo>
                    <a:pt x="9132" y="0"/>
                    <a:pt x="8867" y="0"/>
                    <a:pt x="8617" y="0"/>
                  </a:cubicBezTo>
                  <a:cubicBezTo>
                    <a:pt x="8561" y="0"/>
                    <a:pt x="8506" y="0"/>
                    <a:pt x="8450" y="0"/>
                  </a:cubicBezTo>
                  <a:cubicBezTo>
                    <a:pt x="8394" y="0"/>
                    <a:pt x="8339" y="0"/>
                    <a:pt x="8269" y="0"/>
                  </a:cubicBezTo>
                  <a:cubicBezTo>
                    <a:pt x="8172" y="0"/>
                    <a:pt x="8088" y="0"/>
                    <a:pt x="7991" y="0"/>
                  </a:cubicBezTo>
                  <a:cubicBezTo>
                    <a:pt x="7991" y="29"/>
                    <a:pt x="7991" y="29"/>
                    <a:pt x="7991" y="57"/>
                  </a:cubicBezTo>
                  <a:cubicBezTo>
                    <a:pt x="7991" y="57"/>
                    <a:pt x="7991" y="57"/>
                    <a:pt x="7991" y="57"/>
                  </a:cubicBezTo>
                  <a:cubicBezTo>
                    <a:pt x="7810" y="57"/>
                    <a:pt x="7615" y="0"/>
                    <a:pt x="7476" y="314"/>
                  </a:cubicBezTo>
                  <a:cubicBezTo>
                    <a:pt x="7434" y="400"/>
                    <a:pt x="7364" y="400"/>
                    <a:pt x="7323" y="371"/>
                  </a:cubicBezTo>
                  <a:cubicBezTo>
                    <a:pt x="6822" y="171"/>
                    <a:pt x="6376" y="371"/>
                    <a:pt x="5945" y="886"/>
                  </a:cubicBezTo>
                  <a:cubicBezTo>
                    <a:pt x="5847" y="1029"/>
                    <a:pt x="5792" y="886"/>
                    <a:pt x="5736" y="771"/>
                  </a:cubicBezTo>
                  <a:cubicBezTo>
                    <a:pt x="5680" y="657"/>
                    <a:pt x="5625" y="629"/>
                    <a:pt x="5541" y="714"/>
                  </a:cubicBezTo>
                  <a:cubicBezTo>
                    <a:pt x="5458" y="800"/>
                    <a:pt x="5527" y="914"/>
                    <a:pt x="5541" y="1000"/>
                  </a:cubicBezTo>
                  <a:cubicBezTo>
                    <a:pt x="5569" y="1200"/>
                    <a:pt x="5513" y="1257"/>
                    <a:pt x="5444" y="1171"/>
                  </a:cubicBezTo>
                  <a:cubicBezTo>
                    <a:pt x="5221" y="943"/>
                    <a:pt x="5026" y="1000"/>
                    <a:pt x="4845" y="1400"/>
                  </a:cubicBezTo>
                  <a:cubicBezTo>
                    <a:pt x="4790" y="1514"/>
                    <a:pt x="4790" y="1571"/>
                    <a:pt x="4831" y="1686"/>
                  </a:cubicBezTo>
                  <a:cubicBezTo>
                    <a:pt x="4859" y="1771"/>
                    <a:pt x="4887" y="1829"/>
                    <a:pt x="4915" y="1914"/>
                  </a:cubicBezTo>
                  <a:cubicBezTo>
                    <a:pt x="4845" y="2000"/>
                    <a:pt x="4790" y="2000"/>
                    <a:pt x="4720" y="1914"/>
                  </a:cubicBezTo>
                  <a:cubicBezTo>
                    <a:pt x="4595" y="1714"/>
                    <a:pt x="4483" y="1829"/>
                    <a:pt x="4358" y="1943"/>
                  </a:cubicBezTo>
                  <a:cubicBezTo>
                    <a:pt x="4275" y="2000"/>
                    <a:pt x="4233" y="2200"/>
                    <a:pt x="4135" y="2257"/>
                  </a:cubicBezTo>
                  <a:cubicBezTo>
                    <a:pt x="3829" y="2429"/>
                    <a:pt x="3551" y="2771"/>
                    <a:pt x="3231" y="2914"/>
                  </a:cubicBezTo>
                  <a:cubicBezTo>
                    <a:pt x="3189" y="2914"/>
                    <a:pt x="3147" y="2943"/>
                    <a:pt x="3147" y="3086"/>
                  </a:cubicBezTo>
                  <a:cubicBezTo>
                    <a:pt x="3133" y="3200"/>
                    <a:pt x="3161" y="3286"/>
                    <a:pt x="3217" y="3343"/>
                  </a:cubicBezTo>
                  <a:cubicBezTo>
                    <a:pt x="3259" y="3371"/>
                    <a:pt x="3314" y="3457"/>
                    <a:pt x="3356" y="3514"/>
                  </a:cubicBezTo>
                  <a:cubicBezTo>
                    <a:pt x="3203" y="3571"/>
                    <a:pt x="3050" y="3343"/>
                    <a:pt x="2897" y="3514"/>
                  </a:cubicBezTo>
                  <a:cubicBezTo>
                    <a:pt x="2841" y="3571"/>
                    <a:pt x="2785" y="3571"/>
                    <a:pt x="2730" y="3571"/>
                  </a:cubicBezTo>
                  <a:cubicBezTo>
                    <a:pt x="2674" y="3571"/>
                    <a:pt x="2618" y="3571"/>
                    <a:pt x="2577" y="3714"/>
                  </a:cubicBezTo>
                  <a:cubicBezTo>
                    <a:pt x="2507" y="3686"/>
                    <a:pt x="2493" y="3829"/>
                    <a:pt x="2451" y="3886"/>
                  </a:cubicBezTo>
                  <a:cubicBezTo>
                    <a:pt x="2312" y="4029"/>
                    <a:pt x="2187" y="4171"/>
                    <a:pt x="2145" y="4543"/>
                  </a:cubicBezTo>
                  <a:cubicBezTo>
                    <a:pt x="2131" y="4571"/>
                    <a:pt x="2131" y="4629"/>
                    <a:pt x="2117" y="4657"/>
                  </a:cubicBezTo>
                  <a:cubicBezTo>
                    <a:pt x="2103" y="4686"/>
                    <a:pt x="2090" y="4743"/>
                    <a:pt x="2090" y="4771"/>
                  </a:cubicBezTo>
                  <a:cubicBezTo>
                    <a:pt x="2131" y="4971"/>
                    <a:pt x="2131" y="5114"/>
                    <a:pt x="2006" y="5171"/>
                  </a:cubicBezTo>
                  <a:cubicBezTo>
                    <a:pt x="1992" y="5171"/>
                    <a:pt x="1978" y="5200"/>
                    <a:pt x="1978" y="5229"/>
                  </a:cubicBezTo>
                  <a:cubicBezTo>
                    <a:pt x="1992" y="5571"/>
                    <a:pt x="1825" y="5686"/>
                    <a:pt x="1769" y="5943"/>
                  </a:cubicBezTo>
                  <a:cubicBezTo>
                    <a:pt x="1769" y="5943"/>
                    <a:pt x="1756" y="5943"/>
                    <a:pt x="1742" y="5943"/>
                  </a:cubicBezTo>
                  <a:cubicBezTo>
                    <a:pt x="1742" y="5943"/>
                    <a:pt x="1742" y="5943"/>
                    <a:pt x="1742" y="5943"/>
                  </a:cubicBezTo>
                  <a:cubicBezTo>
                    <a:pt x="1742" y="5943"/>
                    <a:pt x="1742" y="5943"/>
                    <a:pt x="1742" y="5943"/>
                  </a:cubicBezTo>
                  <a:cubicBezTo>
                    <a:pt x="1686" y="6000"/>
                    <a:pt x="1630" y="6000"/>
                    <a:pt x="1561" y="5914"/>
                  </a:cubicBezTo>
                  <a:cubicBezTo>
                    <a:pt x="1463" y="5800"/>
                    <a:pt x="1115" y="6171"/>
                    <a:pt x="1087" y="6400"/>
                  </a:cubicBezTo>
                  <a:cubicBezTo>
                    <a:pt x="1087" y="6429"/>
                    <a:pt x="1087" y="6457"/>
                    <a:pt x="1087" y="6486"/>
                  </a:cubicBezTo>
                  <a:cubicBezTo>
                    <a:pt x="1157" y="6800"/>
                    <a:pt x="1241" y="6857"/>
                    <a:pt x="1380" y="6657"/>
                  </a:cubicBezTo>
                  <a:cubicBezTo>
                    <a:pt x="1449" y="6543"/>
                    <a:pt x="1505" y="6514"/>
                    <a:pt x="1561" y="6686"/>
                  </a:cubicBezTo>
                  <a:cubicBezTo>
                    <a:pt x="1547" y="6743"/>
                    <a:pt x="1519" y="6771"/>
                    <a:pt x="1505" y="6829"/>
                  </a:cubicBezTo>
                  <a:cubicBezTo>
                    <a:pt x="1422" y="7143"/>
                    <a:pt x="1310" y="7457"/>
                    <a:pt x="1101" y="7514"/>
                  </a:cubicBezTo>
                  <a:cubicBezTo>
                    <a:pt x="1046" y="7543"/>
                    <a:pt x="1018" y="7657"/>
                    <a:pt x="976" y="7743"/>
                  </a:cubicBezTo>
                  <a:cubicBezTo>
                    <a:pt x="920" y="7914"/>
                    <a:pt x="851" y="8086"/>
                    <a:pt x="795" y="8286"/>
                  </a:cubicBezTo>
                  <a:cubicBezTo>
                    <a:pt x="767" y="8400"/>
                    <a:pt x="628" y="8543"/>
                    <a:pt x="809" y="8629"/>
                  </a:cubicBezTo>
                  <a:cubicBezTo>
                    <a:pt x="837" y="8657"/>
                    <a:pt x="837" y="8714"/>
                    <a:pt x="823" y="8743"/>
                  </a:cubicBezTo>
                  <a:cubicBezTo>
                    <a:pt x="698" y="8914"/>
                    <a:pt x="767" y="9171"/>
                    <a:pt x="781" y="9371"/>
                  </a:cubicBezTo>
                  <a:cubicBezTo>
                    <a:pt x="781" y="9371"/>
                    <a:pt x="781" y="9371"/>
                    <a:pt x="781" y="9371"/>
                  </a:cubicBezTo>
                  <a:cubicBezTo>
                    <a:pt x="656" y="9314"/>
                    <a:pt x="586" y="9343"/>
                    <a:pt x="573" y="9657"/>
                  </a:cubicBezTo>
                  <a:cubicBezTo>
                    <a:pt x="559" y="9943"/>
                    <a:pt x="503" y="10114"/>
                    <a:pt x="350" y="10171"/>
                  </a:cubicBezTo>
                  <a:cubicBezTo>
                    <a:pt x="266" y="10229"/>
                    <a:pt x="225" y="10343"/>
                    <a:pt x="225" y="10571"/>
                  </a:cubicBezTo>
                  <a:cubicBezTo>
                    <a:pt x="239" y="10914"/>
                    <a:pt x="252" y="11314"/>
                    <a:pt x="44" y="11514"/>
                  </a:cubicBezTo>
                  <a:cubicBezTo>
                    <a:pt x="-12" y="11571"/>
                    <a:pt x="-12" y="11686"/>
                    <a:pt x="30" y="11771"/>
                  </a:cubicBezTo>
                  <a:cubicBezTo>
                    <a:pt x="127" y="11943"/>
                    <a:pt x="183" y="12229"/>
                    <a:pt x="266" y="12429"/>
                  </a:cubicBezTo>
                  <a:cubicBezTo>
                    <a:pt x="350" y="12657"/>
                    <a:pt x="392" y="12829"/>
                    <a:pt x="225" y="12971"/>
                  </a:cubicBezTo>
                  <a:cubicBezTo>
                    <a:pt x="155" y="13000"/>
                    <a:pt x="169" y="13114"/>
                    <a:pt x="183" y="13229"/>
                  </a:cubicBezTo>
                  <a:cubicBezTo>
                    <a:pt x="211" y="13343"/>
                    <a:pt x="252" y="13343"/>
                    <a:pt x="294" y="13314"/>
                  </a:cubicBezTo>
                  <a:cubicBezTo>
                    <a:pt x="336" y="13286"/>
                    <a:pt x="378" y="13229"/>
                    <a:pt x="419" y="13200"/>
                  </a:cubicBezTo>
                  <a:cubicBezTo>
                    <a:pt x="545" y="13114"/>
                    <a:pt x="545" y="13371"/>
                    <a:pt x="586" y="13457"/>
                  </a:cubicBezTo>
                  <a:cubicBezTo>
                    <a:pt x="628" y="13543"/>
                    <a:pt x="600" y="13600"/>
                    <a:pt x="545" y="13657"/>
                  </a:cubicBezTo>
                  <a:cubicBezTo>
                    <a:pt x="350" y="13829"/>
                    <a:pt x="336" y="14000"/>
                    <a:pt x="475" y="14314"/>
                  </a:cubicBezTo>
                  <a:cubicBezTo>
                    <a:pt x="559" y="14486"/>
                    <a:pt x="531" y="14571"/>
                    <a:pt x="475" y="14686"/>
                  </a:cubicBezTo>
                  <a:cubicBezTo>
                    <a:pt x="433" y="14800"/>
                    <a:pt x="378" y="14800"/>
                    <a:pt x="322" y="14800"/>
                  </a:cubicBezTo>
                  <a:cubicBezTo>
                    <a:pt x="197" y="14886"/>
                    <a:pt x="113" y="15086"/>
                    <a:pt x="113" y="15314"/>
                  </a:cubicBezTo>
                  <a:cubicBezTo>
                    <a:pt x="113" y="15514"/>
                    <a:pt x="225" y="15657"/>
                    <a:pt x="350" y="15629"/>
                  </a:cubicBezTo>
                  <a:cubicBezTo>
                    <a:pt x="364" y="15714"/>
                    <a:pt x="406" y="15714"/>
                    <a:pt x="447" y="15686"/>
                  </a:cubicBezTo>
                  <a:cubicBezTo>
                    <a:pt x="600" y="15571"/>
                    <a:pt x="670" y="15771"/>
                    <a:pt x="753" y="16000"/>
                  </a:cubicBezTo>
                  <a:cubicBezTo>
                    <a:pt x="851" y="16200"/>
                    <a:pt x="907" y="16486"/>
                    <a:pt x="1060" y="16600"/>
                  </a:cubicBezTo>
                  <a:cubicBezTo>
                    <a:pt x="1074" y="16657"/>
                    <a:pt x="1087" y="16714"/>
                    <a:pt x="1101" y="16743"/>
                  </a:cubicBezTo>
                  <a:cubicBezTo>
                    <a:pt x="1199" y="17029"/>
                    <a:pt x="1338" y="17200"/>
                    <a:pt x="1449" y="17457"/>
                  </a:cubicBezTo>
                  <a:cubicBezTo>
                    <a:pt x="1644" y="17914"/>
                    <a:pt x="1853" y="18400"/>
                    <a:pt x="2090" y="18771"/>
                  </a:cubicBezTo>
                  <a:cubicBezTo>
                    <a:pt x="1978" y="17943"/>
                    <a:pt x="1672" y="17457"/>
                    <a:pt x="1338" y="16943"/>
                  </a:cubicBezTo>
                  <a:cubicBezTo>
                    <a:pt x="1422" y="16886"/>
                    <a:pt x="1477" y="16914"/>
                    <a:pt x="1533" y="17000"/>
                  </a:cubicBezTo>
                  <a:cubicBezTo>
                    <a:pt x="1575" y="17114"/>
                    <a:pt x="1644" y="17171"/>
                    <a:pt x="1714" y="17171"/>
                  </a:cubicBezTo>
                  <a:cubicBezTo>
                    <a:pt x="1909" y="17457"/>
                    <a:pt x="2117" y="17629"/>
                    <a:pt x="2382" y="17486"/>
                  </a:cubicBezTo>
                  <a:cubicBezTo>
                    <a:pt x="2549" y="17400"/>
                    <a:pt x="2716" y="17314"/>
                    <a:pt x="2897" y="17371"/>
                  </a:cubicBezTo>
                  <a:cubicBezTo>
                    <a:pt x="2966" y="17371"/>
                    <a:pt x="2980" y="17286"/>
                    <a:pt x="2980" y="17171"/>
                  </a:cubicBezTo>
                  <a:cubicBezTo>
                    <a:pt x="2980" y="16771"/>
                    <a:pt x="3022" y="16686"/>
                    <a:pt x="3203" y="16600"/>
                  </a:cubicBezTo>
                  <a:cubicBezTo>
                    <a:pt x="3495" y="16457"/>
                    <a:pt x="3718" y="16743"/>
                    <a:pt x="3927" y="17086"/>
                  </a:cubicBezTo>
                  <a:cubicBezTo>
                    <a:pt x="4275" y="17657"/>
                    <a:pt x="4720" y="17743"/>
                    <a:pt x="5068" y="17200"/>
                  </a:cubicBezTo>
                  <a:cubicBezTo>
                    <a:pt x="5318" y="16829"/>
                    <a:pt x="5597" y="16800"/>
                    <a:pt x="5875" y="16714"/>
                  </a:cubicBezTo>
                  <a:cubicBezTo>
                    <a:pt x="6098" y="16857"/>
                    <a:pt x="6320" y="16743"/>
                    <a:pt x="6543" y="16629"/>
                  </a:cubicBezTo>
                  <a:cubicBezTo>
                    <a:pt x="6696" y="16571"/>
                    <a:pt x="6849" y="16514"/>
                    <a:pt x="7016" y="16514"/>
                  </a:cubicBezTo>
                  <a:cubicBezTo>
                    <a:pt x="7448" y="16543"/>
                    <a:pt x="7879" y="16314"/>
                    <a:pt x="8297" y="16143"/>
                  </a:cubicBezTo>
                  <a:cubicBezTo>
                    <a:pt x="8297" y="16143"/>
                    <a:pt x="8297" y="16143"/>
                    <a:pt x="8297" y="16143"/>
                  </a:cubicBezTo>
                  <a:cubicBezTo>
                    <a:pt x="8339" y="16143"/>
                    <a:pt x="8380" y="16143"/>
                    <a:pt x="8408" y="16143"/>
                  </a:cubicBezTo>
                  <a:cubicBezTo>
                    <a:pt x="8561" y="16029"/>
                    <a:pt x="8742" y="16086"/>
                    <a:pt x="8867" y="15829"/>
                  </a:cubicBezTo>
                  <a:cubicBezTo>
                    <a:pt x="8867" y="15829"/>
                    <a:pt x="8867" y="15829"/>
                    <a:pt x="8867" y="15829"/>
                  </a:cubicBezTo>
                  <a:cubicBezTo>
                    <a:pt x="8923" y="15771"/>
                    <a:pt x="8993" y="15971"/>
                    <a:pt x="9048" y="15829"/>
                  </a:cubicBezTo>
                  <a:cubicBezTo>
                    <a:pt x="9048" y="15829"/>
                    <a:pt x="9048" y="15829"/>
                    <a:pt x="9048" y="15829"/>
                  </a:cubicBezTo>
                  <a:cubicBezTo>
                    <a:pt x="9048" y="15829"/>
                    <a:pt x="9048" y="15829"/>
                    <a:pt x="9048" y="15829"/>
                  </a:cubicBezTo>
                  <a:cubicBezTo>
                    <a:pt x="9048" y="15829"/>
                    <a:pt x="9048" y="15829"/>
                    <a:pt x="9048" y="15829"/>
                  </a:cubicBezTo>
                  <a:cubicBezTo>
                    <a:pt x="9076" y="15800"/>
                    <a:pt x="9118" y="15829"/>
                    <a:pt x="9146" y="15771"/>
                  </a:cubicBezTo>
                  <a:cubicBezTo>
                    <a:pt x="9146" y="15771"/>
                    <a:pt x="9146" y="15771"/>
                    <a:pt x="9146" y="15771"/>
                  </a:cubicBezTo>
                  <a:cubicBezTo>
                    <a:pt x="9368" y="15829"/>
                    <a:pt x="9591" y="15629"/>
                    <a:pt x="9828" y="15771"/>
                  </a:cubicBezTo>
                  <a:cubicBezTo>
                    <a:pt x="9953" y="15857"/>
                    <a:pt x="10078" y="15771"/>
                    <a:pt x="10190" y="15657"/>
                  </a:cubicBezTo>
                  <a:cubicBezTo>
                    <a:pt x="10273" y="15571"/>
                    <a:pt x="10357" y="15514"/>
                    <a:pt x="10426" y="15429"/>
                  </a:cubicBezTo>
                  <a:cubicBezTo>
                    <a:pt x="10579" y="15229"/>
                    <a:pt x="10718" y="15257"/>
                    <a:pt x="10844" y="15514"/>
                  </a:cubicBezTo>
                  <a:cubicBezTo>
                    <a:pt x="10844" y="15514"/>
                    <a:pt x="10844" y="15514"/>
                    <a:pt x="10844" y="15514"/>
                  </a:cubicBezTo>
                  <a:cubicBezTo>
                    <a:pt x="10872" y="15571"/>
                    <a:pt x="10885" y="15629"/>
                    <a:pt x="10927" y="15657"/>
                  </a:cubicBezTo>
                  <a:cubicBezTo>
                    <a:pt x="11303" y="16057"/>
                    <a:pt x="11693" y="16371"/>
                    <a:pt x="12124" y="16343"/>
                  </a:cubicBezTo>
                  <a:cubicBezTo>
                    <a:pt x="12208" y="16314"/>
                    <a:pt x="12333" y="16400"/>
                    <a:pt x="12333" y="16200"/>
                  </a:cubicBezTo>
                  <a:cubicBezTo>
                    <a:pt x="12333" y="16029"/>
                    <a:pt x="12208" y="16057"/>
                    <a:pt x="12124" y="16057"/>
                  </a:cubicBezTo>
                  <a:cubicBezTo>
                    <a:pt x="11818" y="16000"/>
                    <a:pt x="11512" y="15914"/>
                    <a:pt x="11219" y="15629"/>
                  </a:cubicBezTo>
                  <a:cubicBezTo>
                    <a:pt x="11164" y="15571"/>
                    <a:pt x="11094" y="15543"/>
                    <a:pt x="11094" y="15371"/>
                  </a:cubicBezTo>
                  <a:cubicBezTo>
                    <a:pt x="11136" y="15343"/>
                    <a:pt x="11192" y="15400"/>
                    <a:pt x="11219" y="15314"/>
                  </a:cubicBezTo>
                  <a:cubicBezTo>
                    <a:pt x="11219" y="15314"/>
                    <a:pt x="11219" y="15314"/>
                    <a:pt x="11219" y="15314"/>
                  </a:cubicBezTo>
                  <a:cubicBezTo>
                    <a:pt x="11414" y="15343"/>
                    <a:pt x="11609" y="15229"/>
                    <a:pt x="11804" y="15314"/>
                  </a:cubicBezTo>
                  <a:cubicBezTo>
                    <a:pt x="11804" y="15314"/>
                    <a:pt x="11804" y="15314"/>
                    <a:pt x="11804" y="15314"/>
                  </a:cubicBezTo>
                  <a:cubicBezTo>
                    <a:pt x="11957" y="15886"/>
                    <a:pt x="12194" y="16029"/>
                    <a:pt x="12458" y="15686"/>
                  </a:cubicBezTo>
                  <a:cubicBezTo>
                    <a:pt x="12500" y="15657"/>
                    <a:pt x="12528" y="15657"/>
                    <a:pt x="12528" y="15771"/>
                  </a:cubicBezTo>
                  <a:cubicBezTo>
                    <a:pt x="12528" y="15771"/>
                    <a:pt x="12528" y="15771"/>
                    <a:pt x="12528" y="15771"/>
                  </a:cubicBezTo>
                  <a:cubicBezTo>
                    <a:pt x="12528" y="15771"/>
                    <a:pt x="12528" y="15771"/>
                    <a:pt x="12528" y="15771"/>
                  </a:cubicBezTo>
                  <a:cubicBezTo>
                    <a:pt x="12528" y="15857"/>
                    <a:pt x="12542" y="15914"/>
                    <a:pt x="12597" y="15829"/>
                  </a:cubicBezTo>
                  <a:cubicBezTo>
                    <a:pt x="12639" y="15743"/>
                    <a:pt x="12681" y="15657"/>
                    <a:pt x="12723" y="15571"/>
                  </a:cubicBezTo>
                  <a:cubicBezTo>
                    <a:pt x="12764" y="15457"/>
                    <a:pt x="12806" y="15371"/>
                    <a:pt x="12862" y="15514"/>
                  </a:cubicBezTo>
                  <a:cubicBezTo>
                    <a:pt x="12876" y="15714"/>
                    <a:pt x="12945" y="15829"/>
                    <a:pt x="13029" y="15743"/>
                  </a:cubicBezTo>
                  <a:cubicBezTo>
                    <a:pt x="13210" y="15571"/>
                    <a:pt x="13404" y="15457"/>
                    <a:pt x="13613" y="15371"/>
                  </a:cubicBezTo>
                  <a:cubicBezTo>
                    <a:pt x="13822" y="15371"/>
                    <a:pt x="13878" y="15114"/>
                    <a:pt x="13766" y="14600"/>
                  </a:cubicBezTo>
                  <a:cubicBezTo>
                    <a:pt x="13641" y="14457"/>
                    <a:pt x="13530" y="14229"/>
                    <a:pt x="13363" y="14171"/>
                  </a:cubicBezTo>
                  <a:cubicBezTo>
                    <a:pt x="13363" y="14171"/>
                    <a:pt x="13363" y="14171"/>
                    <a:pt x="13363" y="14171"/>
                  </a:cubicBezTo>
                  <a:cubicBezTo>
                    <a:pt x="13363" y="14171"/>
                    <a:pt x="13363" y="14171"/>
                    <a:pt x="13363" y="14171"/>
                  </a:cubicBezTo>
                  <a:cubicBezTo>
                    <a:pt x="13265" y="14000"/>
                    <a:pt x="13154" y="13914"/>
                    <a:pt x="13029" y="13914"/>
                  </a:cubicBezTo>
                  <a:cubicBezTo>
                    <a:pt x="13029" y="13914"/>
                    <a:pt x="13029" y="13914"/>
                    <a:pt x="13029" y="13914"/>
                  </a:cubicBezTo>
                  <a:cubicBezTo>
                    <a:pt x="13029" y="13914"/>
                    <a:pt x="13029" y="13914"/>
                    <a:pt x="13029" y="13914"/>
                  </a:cubicBezTo>
                  <a:cubicBezTo>
                    <a:pt x="12876" y="13571"/>
                    <a:pt x="12681" y="13543"/>
                    <a:pt x="12486" y="13514"/>
                  </a:cubicBezTo>
                  <a:cubicBezTo>
                    <a:pt x="12416" y="13486"/>
                    <a:pt x="12361" y="13457"/>
                    <a:pt x="12291" y="13400"/>
                  </a:cubicBezTo>
                  <a:cubicBezTo>
                    <a:pt x="12124" y="13229"/>
                    <a:pt x="11999" y="12971"/>
                    <a:pt x="11818" y="12886"/>
                  </a:cubicBezTo>
                  <a:cubicBezTo>
                    <a:pt x="11790" y="12829"/>
                    <a:pt x="11734" y="12771"/>
                    <a:pt x="11734" y="12714"/>
                  </a:cubicBezTo>
                  <a:cubicBezTo>
                    <a:pt x="11720" y="12429"/>
                    <a:pt x="11623" y="12429"/>
                    <a:pt x="11540" y="12457"/>
                  </a:cubicBezTo>
                  <a:cubicBezTo>
                    <a:pt x="11498" y="12457"/>
                    <a:pt x="11456" y="12429"/>
                    <a:pt x="11428" y="12429"/>
                  </a:cubicBezTo>
                  <a:cubicBezTo>
                    <a:pt x="11373" y="12371"/>
                    <a:pt x="11303" y="12314"/>
                    <a:pt x="11289" y="12200"/>
                  </a:cubicBezTo>
                  <a:cubicBezTo>
                    <a:pt x="11275" y="12057"/>
                    <a:pt x="11345" y="12029"/>
                    <a:pt x="11373" y="11971"/>
                  </a:cubicBezTo>
                  <a:cubicBezTo>
                    <a:pt x="11400" y="11886"/>
                    <a:pt x="11442" y="11829"/>
                    <a:pt x="11470" y="11771"/>
                  </a:cubicBezTo>
                  <a:cubicBezTo>
                    <a:pt x="11526" y="11743"/>
                    <a:pt x="11609" y="11714"/>
                    <a:pt x="11623" y="11857"/>
                  </a:cubicBezTo>
                  <a:cubicBezTo>
                    <a:pt x="11665" y="12314"/>
                    <a:pt x="11846" y="12257"/>
                    <a:pt x="11999" y="12229"/>
                  </a:cubicBezTo>
                  <a:cubicBezTo>
                    <a:pt x="12138" y="12229"/>
                    <a:pt x="12249" y="12314"/>
                    <a:pt x="12347" y="12486"/>
                  </a:cubicBezTo>
                  <a:cubicBezTo>
                    <a:pt x="12444" y="12714"/>
                    <a:pt x="12556" y="12686"/>
                    <a:pt x="12667" y="12571"/>
                  </a:cubicBezTo>
                  <a:cubicBezTo>
                    <a:pt x="12750" y="12514"/>
                    <a:pt x="12806" y="12400"/>
                    <a:pt x="12876" y="12314"/>
                  </a:cubicBezTo>
                  <a:cubicBezTo>
                    <a:pt x="12987" y="12257"/>
                    <a:pt x="13043" y="12486"/>
                    <a:pt x="13098" y="12629"/>
                  </a:cubicBezTo>
                  <a:cubicBezTo>
                    <a:pt x="13126" y="12714"/>
                    <a:pt x="13168" y="12800"/>
                    <a:pt x="13237" y="12714"/>
                  </a:cubicBezTo>
                  <a:cubicBezTo>
                    <a:pt x="13418" y="12486"/>
                    <a:pt x="13627" y="12457"/>
                    <a:pt x="13822" y="12371"/>
                  </a:cubicBezTo>
                  <a:cubicBezTo>
                    <a:pt x="13836" y="12371"/>
                    <a:pt x="13850" y="12343"/>
                    <a:pt x="13850" y="12343"/>
                  </a:cubicBezTo>
                  <a:cubicBezTo>
                    <a:pt x="13850" y="12371"/>
                    <a:pt x="13836" y="12371"/>
                    <a:pt x="13822" y="12371"/>
                  </a:cubicBezTo>
                  <a:cubicBezTo>
                    <a:pt x="14142" y="12400"/>
                    <a:pt x="14226" y="12229"/>
                    <a:pt x="14142" y="11743"/>
                  </a:cubicBezTo>
                  <a:cubicBezTo>
                    <a:pt x="14142" y="11743"/>
                    <a:pt x="14142" y="11743"/>
                    <a:pt x="14142" y="11743"/>
                  </a:cubicBezTo>
                  <a:cubicBezTo>
                    <a:pt x="14142" y="11743"/>
                    <a:pt x="14142" y="11743"/>
                    <a:pt x="14142" y="11743"/>
                  </a:cubicBezTo>
                  <a:cubicBezTo>
                    <a:pt x="14128" y="11571"/>
                    <a:pt x="14114" y="11371"/>
                    <a:pt x="14017" y="11314"/>
                  </a:cubicBezTo>
                  <a:cubicBezTo>
                    <a:pt x="13836" y="11171"/>
                    <a:pt x="13655" y="11086"/>
                    <a:pt x="13488" y="10886"/>
                  </a:cubicBezTo>
                  <a:cubicBezTo>
                    <a:pt x="13404" y="10800"/>
                    <a:pt x="13293" y="10686"/>
                    <a:pt x="13182" y="10743"/>
                  </a:cubicBezTo>
                  <a:cubicBezTo>
                    <a:pt x="13182" y="10743"/>
                    <a:pt x="13182" y="10743"/>
                    <a:pt x="13182" y="10743"/>
                  </a:cubicBezTo>
                  <a:cubicBezTo>
                    <a:pt x="13182" y="10743"/>
                    <a:pt x="13182" y="10743"/>
                    <a:pt x="13182" y="10743"/>
                  </a:cubicBezTo>
                  <a:cubicBezTo>
                    <a:pt x="13140" y="10771"/>
                    <a:pt x="13112" y="10771"/>
                    <a:pt x="13070" y="10714"/>
                  </a:cubicBezTo>
                  <a:cubicBezTo>
                    <a:pt x="12820" y="10400"/>
                    <a:pt x="12528" y="10343"/>
                    <a:pt x="12277" y="10029"/>
                  </a:cubicBezTo>
                  <a:cubicBezTo>
                    <a:pt x="12235" y="10000"/>
                    <a:pt x="12180" y="10029"/>
                    <a:pt x="12124" y="10029"/>
                  </a:cubicBezTo>
                  <a:cubicBezTo>
                    <a:pt x="12124" y="10029"/>
                    <a:pt x="12124" y="10029"/>
                    <a:pt x="12124" y="10029"/>
                  </a:cubicBezTo>
                  <a:cubicBezTo>
                    <a:pt x="12096" y="10000"/>
                    <a:pt x="12068" y="9971"/>
                    <a:pt x="12068" y="9886"/>
                  </a:cubicBezTo>
                  <a:cubicBezTo>
                    <a:pt x="12124" y="9771"/>
                    <a:pt x="12166" y="9743"/>
                    <a:pt x="12249" y="9829"/>
                  </a:cubicBezTo>
                  <a:cubicBezTo>
                    <a:pt x="12486" y="10029"/>
                    <a:pt x="12723" y="10200"/>
                    <a:pt x="12987" y="10200"/>
                  </a:cubicBezTo>
                  <a:cubicBezTo>
                    <a:pt x="13098" y="10229"/>
                    <a:pt x="13196" y="10114"/>
                    <a:pt x="13293" y="10171"/>
                  </a:cubicBezTo>
                  <a:cubicBezTo>
                    <a:pt x="13697" y="10343"/>
                    <a:pt x="14086" y="10514"/>
                    <a:pt x="14462" y="10886"/>
                  </a:cubicBezTo>
                  <a:cubicBezTo>
                    <a:pt x="14532" y="10943"/>
                    <a:pt x="14601" y="11000"/>
                    <a:pt x="14671" y="10971"/>
                  </a:cubicBezTo>
                  <a:cubicBezTo>
                    <a:pt x="14671" y="10971"/>
                    <a:pt x="14671" y="10971"/>
                    <a:pt x="14671" y="10971"/>
                  </a:cubicBezTo>
                  <a:cubicBezTo>
                    <a:pt x="14685" y="11000"/>
                    <a:pt x="14713" y="11000"/>
                    <a:pt x="14741" y="11029"/>
                  </a:cubicBezTo>
                  <a:cubicBezTo>
                    <a:pt x="14824" y="11143"/>
                    <a:pt x="14894" y="11257"/>
                    <a:pt x="14977" y="11371"/>
                  </a:cubicBezTo>
                  <a:cubicBezTo>
                    <a:pt x="15019" y="11486"/>
                    <a:pt x="15089" y="11543"/>
                    <a:pt x="15144" y="11600"/>
                  </a:cubicBezTo>
                  <a:cubicBezTo>
                    <a:pt x="15144" y="11600"/>
                    <a:pt x="15144" y="11600"/>
                    <a:pt x="15144" y="11600"/>
                  </a:cubicBezTo>
                  <a:cubicBezTo>
                    <a:pt x="15283" y="11800"/>
                    <a:pt x="15464" y="11914"/>
                    <a:pt x="15603" y="12057"/>
                  </a:cubicBezTo>
                  <a:cubicBezTo>
                    <a:pt x="15924" y="12400"/>
                    <a:pt x="16244" y="12571"/>
                    <a:pt x="16592" y="12629"/>
                  </a:cubicBezTo>
                  <a:cubicBezTo>
                    <a:pt x="16592" y="12629"/>
                    <a:pt x="16592" y="12629"/>
                    <a:pt x="16592" y="12629"/>
                  </a:cubicBezTo>
                  <a:cubicBezTo>
                    <a:pt x="16814" y="12857"/>
                    <a:pt x="17009" y="13086"/>
                    <a:pt x="17190" y="13457"/>
                  </a:cubicBezTo>
                  <a:cubicBezTo>
                    <a:pt x="17427" y="13943"/>
                    <a:pt x="17663" y="14486"/>
                    <a:pt x="17969" y="14800"/>
                  </a:cubicBezTo>
                  <a:cubicBezTo>
                    <a:pt x="18109" y="15143"/>
                    <a:pt x="18303" y="15343"/>
                    <a:pt x="18470" y="15571"/>
                  </a:cubicBezTo>
                  <a:cubicBezTo>
                    <a:pt x="18498" y="15600"/>
                    <a:pt x="18540" y="15771"/>
                    <a:pt x="18582" y="15629"/>
                  </a:cubicBezTo>
                  <a:cubicBezTo>
                    <a:pt x="18610" y="15543"/>
                    <a:pt x="18554" y="15457"/>
                    <a:pt x="18526" y="15400"/>
                  </a:cubicBezTo>
                  <a:cubicBezTo>
                    <a:pt x="18359" y="15143"/>
                    <a:pt x="18192" y="14857"/>
                    <a:pt x="17997" y="14657"/>
                  </a:cubicBezTo>
                  <a:cubicBezTo>
                    <a:pt x="17997" y="14657"/>
                    <a:pt x="17997" y="14657"/>
                    <a:pt x="17997" y="14657"/>
                  </a:cubicBezTo>
                  <a:cubicBezTo>
                    <a:pt x="17816" y="14314"/>
                    <a:pt x="17830" y="14200"/>
                    <a:pt x="18053" y="14029"/>
                  </a:cubicBezTo>
                  <a:cubicBezTo>
                    <a:pt x="18053" y="14029"/>
                    <a:pt x="18053" y="14029"/>
                    <a:pt x="18053" y="14029"/>
                  </a:cubicBezTo>
                  <a:cubicBezTo>
                    <a:pt x="18053" y="14029"/>
                    <a:pt x="18053" y="14029"/>
                    <a:pt x="18053" y="14029"/>
                  </a:cubicBezTo>
                  <a:cubicBezTo>
                    <a:pt x="18053" y="14029"/>
                    <a:pt x="18053" y="14029"/>
                    <a:pt x="18053" y="14029"/>
                  </a:cubicBezTo>
                  <a:cubicBezTo>
                    <a:pt x="18164" y="14171"/>
                    <a:pt x="18262" y="14343"/>
                    <a:pt x="18373" y="14486"/>
                  </a:cubicBezTo>
                  <a:cubicBezTo>
                    <a:pt x="18331" y="14886"/>
                    <a:pt x="18415" y="15114"/>
                    <a:pt x="18596" y="15286"/>
                  </a:cubicBezTo>
                  <a:cubicBezTo>
                    <a:pt x="18749" y="15457"/>
                    <a:pt x="18972" y="15486"/>
                    <a:pt x="19055" y="15886"/>
                  </a:cubicBezTo>
                  <a:cubicBezTo>
                    <a:pt x="19013" y="16257"/>
                    <a:pt x="19041" y="16429"/>
                    <a:pt x="19222" y="16514"/>
                  </a:cubicBezTo>
                  <a:cubicBezTo>
                    <a:pt x="19514" y="16657"/>
                    <a:pt x="19737" y="16914"/>
                    <a:pt x="19862" y="17486"/>
                  </a:cubicBezTo>
                  <a:cubicBezTo>
                    <a:pt x="19793" y="17771"/>
                    <a:pt x="19876" y="17943"/>
                    <a:pt x="19960" y="18114"/>
                  </a:cubicBezTo>
                  <a:cubicBezTo>
                    <a:pt x="19974" y="18229"/>
                    <a:pt x="20001" y="18343"/>
                    <a:pt x="20015" y="18429"/>
                  </a:cubicBezTo>
                  <a:cubicBezTo>
                    <a:pt x="20015" y="18429"/>
                    <a:pt x="20015" y="18429"/>
                    <a:pt x="20015" y="18429"/>
                  </a:cubicBezTo>
                  <a:cubicBezTo>
                    <a:pt x="20015" y="18429"/>
                    <a:pt x="20015" y="18429"/>
                    <a:pt x="20015" y="18429"/>
                  </a:cubicBezTo>
                  <a:cubicBezTo>
                    <a:pt x="20015" y="18857"/>
                    <a:pt x="20154" y="19057"/>
                    <a:pt x="20294" y="19286"/>
                  </a:cubicBezTo>
                  <a:cubicBezTo>
                    <a:pt x="20294" y="19286"/>
                    <a:pt x="20294" y="19286"/>
                    <a:pt x="20294" y="19286"/>
                  </a:cubicBezTo>
                  <a:cubicBezTo>
                    <a:pt x="20294" y="19429"/>
                    <a:pt x="20335" y="19543"/>
                    <a:pt x="20377" y="19629"/>
                  </a:cubicBezTo>
                  <a:cubicBezTo>
                    <a:pt x="20530" y="19971"/>
                    <a:pt x="20683" y="20314"/>
                    <a:pt x="20809" y="20714"/>
                  </a:cubicBezTo>
                  <a:cubicBezTo>
                    <a:pt x="20836" y="20800"/>
                    <a:pt x="20878" y="20829"/>
                    <a:pt x="20920" y="20857"/>
                  </a:cubicBezTo>
                  <a:cubicBezTo>
                    <a:pt x="20976" y="21057"/>
                    <a:pt x="21045" y="21257"/>
                    <a:pt x="21129" y="21400"/>
                  </a:cubicBezTo>
                  <a:cubicBezTo>
                    <a:pt x="21170" y="21457"/>
                    <a:pt x="21170" y="21600"/>
                    <a:pt x="21240" y="21514"/>
                  </a:cubicBezTo>
                  <a:cubicBezTo>
                    <a:pt x="21296" y="21486"/>
                    <a:pt x="21337" y="21400"/>
                    <a:pt x="21337" y="21257"/>
                  </a:cubicBezTo>
                  <a:cubicBezTo>
                    <a:pt x="21337" y="21200"/>
                    <a:pt x="21337" y="21114"/>
                    <a:pt x="21351" y="21057"/>
                  </a:cubicBezTo>
                  <a:cubicBezTo>
                    <a:pt x="21351" y="21057"/>
                    <a:pt x="21351" y="21057"/>
                    <a:pt x="21351" y="21057"/>
                  </a:cubicBezTo>
                  <a:cubicBezTo>
                    <a:pt x="21351" y="21057"/>
                    <a:pt x="21351" y="21057"/>
                    <a:pt x="21351" y="21057"/>
                  </a:cubicBezTo>
                  <a:cubicBezTo>
                    <a:pt x="21449" y="20857"/>
                    <a:pt x="21435" y="20600"/>
                    <a:pt x="21393" y="20371"/>
                  </a:cubicBezTo>
                  <a:cubicBezTo>
                    <a:pt x="21365" y="20257"/>
                    <a:pt x="21324" y="20171"/>
                    <a:pt x="21324" y="20057"/>
                  </a:cubicBezTo>
                  <a:cubicBezTo>
                    <a:pt x="21324" y="19600"/>
                    <a:pt x="21198" y="19314"/>
                    <a:pt x="21073" y="19000"/>
                  </a:cubicBezTo>
                  <a:cubicBezTo>
                    <a:pt x="21073" y="19000"/>
                    <a:pt x="21073" y="19000"/>
                    <a:pt x="21073" y="19000"/>
                  </a:cubicBezTo>
                  <a:cubicBezTo>
                    <a:pt x="21031" y="18571"/>
                    <a:pt x="20962" y="18171"/>
                    <a:pt x="20934" y="17743"/>
                  </a:cubicBezTo>
                  <a:cubicBezTo>
                    <a:pt x="20920" y="17657"/>
                    <a:pt x="20906" y="17543"/>
                    <a:pt x="20878" y="17486"/>
                  </a:cubicBezTo>
                  <a:cubicBezTo>
                    <a:pt x="20739" y="17257"/>
                    <a:pt x="20669" y="16914"/>
                    <a:pt x="20586" y="16629"/>
                  </a:cubicBezTo>
                  <a:cubicBezTo>
                    <a:pt x="20558" y="16543"/>
                    <a:pt x="20544" y="16457"/>
                    <a:pt x="20489" y="16457"/>
                  </a:cubicBezTo>
                  <a:cubicBezTo>
                    <a:pt x="20489" y="16457"/>
                    <a:pt x="20489" y="16457"/>
                    <a:pt x="20489" y="16457"/>
                  </a:cubicBezTo>
                  <a:cubicBezTo>
                    <a:pt x="20461" y="16400"/>
                    <a:pt x="20447" y="16343"/>
                    <a:pt x="20419" y="16286"/>
                  </a:cubicBezTo>
                  <a:cubicBezTo>
                    <a:pt x="20363" y="16000"/>
                    <a:pt x="20280" y="15771"/>
                    <a:pt x="20224" y="15514"/>
                  </a:cubicBezTo>
                  <a:cubicBezTo>
                    <a:pt x="20099" y="15029"/>
                    <a:pt x="19932" y="14571"/>
                    <a:pt x="19765" y="14143"/>
                  </a:cubicBezTo>
                  <a:cubicBezTo>
                    <a:pt x="19667" y="13886"/>
                    <a:pt x="19570" y="13571"/>
                    <a:pt x="19403" y="13457"/>
                  </a:cubicBezTo>
                  <a:cubicBezTo>
                    <a:pt x="19389" y="13457"/>
                    <a:pt x="19375" y="13429"/>
                    <a:pt x="19361" y="13400"/>
                  </a:cubicBezTo>
                  <a:cubicBezTo>
                    <a:pt x="19347" y="13057"/>
                    <a:pt x="19236" y="12857"/>
                    <a:pt x="19139" y="12629"/>
                  </a:cubicBezTo>
                  <a:cubicBezTo>
                    <a:pt x="18735" y="11743"/>
                    <a:pt x="18248" y="11057"/>
                    <a:pt x="17872" y="10143"/>
                  </a:cubicBezTo>
                  <a:cubicBezTo>
                    <a:pt x="17914" y="10029"/>
                    <a:pt x="17997" y="10143"/>
                    <a:pt x="18025" y="10000"/>
                  </a:cubicBezTo>
                  <a:cubicBezTo>
                    <a:pt x="18025" y="10000"/>
                    <a:pt x="18025" y="10000"/>
                    <a:pt x="18025" y="10000"/>
                  </a:cubicBezTo>
                  <a:cubicBezTo>
                    <a:pt x="18025" y="10000"/>
                    <a:pt x="18025" y="10000"/>
                    <a:pt x="18025" y="10000"/>
                  </a:cubicBezTo>
                  <a:cubicBezTo>
                    <a:pt x="17983" y="9629"/>
                    <a:pt x="17789" y="9343"/>
                    <a:pt x="17608" y="9457"/>
                  </a:cubicBezTo>
                  <a:cubicBezTo>
                    <a:pt x="17524" y="9514"/>
                    <a:pt x="17441" y="9486"/>
                    <a:pt x="17343" y="9486"/>
                  </a:cubicBezTo>
                  <a:cubicBezTo>
                    <a:pt x="17343" y="9486"/>
                    <a:pt x="17343" y="9486"/>
                    <a:pt x="17343" y="9486"/>
                  </a:cubicBezTo>
                  <a:cubicBezTo>
                    <a:pt x="17329" y="9286"/>
                    <a:pt x="17274" y="9171"/>
                    <a:pt x="17162" y="9171"/>
                  </a:cubicBezTo>
                  <a:cubicBezTo>
                    <a:pt x="17079" y="9200"/>
                    <a:pt x="17023" y="9057"/>
                    <a:pt x="16967" y="8943"/>
                  </a:cubicBezTo>
                  <a:cubicBezTo>
                    <a:pt x="16940" y="8857"/>
                    <a:pt x="16926" y="8771"/>
                    <a:pt x="16870" y="8743"/>
                  </a:cubicBezTo>
                  <a:cubicBezTo>
                    <a:pt x="16870" y="8743"/>
                    <a:pt x="16870" y="8743"/>
                    <a:pt x="16870" y="8743"/>
                  </a:cubicBezTo>
                  <a:cubicBezTo>
                    <a:pt x="16773" y="8429"/>
                    <a:pt x="16606" y="8343"/>
                    <a:pt x="16452" y="8229"/>
                  </a:cubicBezTo>
                  <a:cubicBezTo>
                    <a:pt x="16452" y="8229"/>
                    <a:pt x="16452" y="8229"/>
                    <a:pt x="16452" y="8229"/>
                  </a:cubicBezTo>
                  <a:cubicBezTo>
                    <a:pt x="16369" y="8114"/>
                    <a:pt x="16285" y="7971"/>
                    <a:pt x="16188" y="7857"/>
                  </a:cubicBezTo>
                  <a:cubicBezTo>
                    <a:pt x="16188" y="7857"/>
                    <a:pt x="16188" y="7857"/>
                    <a:pt x="16188" y="7857"/>
                  </a:cubicBezTo>
                  <a:cubicBezTo>
                    <a:pt x="16188" y="7857"/>
                    <a:pt x="16188" y="7857"/>
                    <a:pt x="16188" y="7857"/>
                  </a:cubicBezTo>
                  <a:cubicBezTo>
                    <a:pt x="16174" y="7771"/>
                    <a:pt x="16118" y="7743"/>
                    <a:pt x="16132" y="7600"/>
                  </a:cubicBezTo>
                  <a:cubicBezTo>
                    <a:pt x="16216" y="7629"/>
                    <a:pt x="16299" y="7629"/>
                    <a:pt x="16383" y="7657"/>
                  </a:cubicBezTo>
                  <a:cubicBezTo>
                    <a:pt x="16536" y="7771"/>
                    <a:pt x="16689" y="7914"/>
                    <a:pt x="16842" y="8029"/>
                  </a:cubicBezTo>
                  <a:cubicBezTo>
                    <a:pt x="16912" y="8057"/>
                    <a:pt x="16967" y="8171"/>
                    <a:pt x="17037" y="8086"/>
                  </a:cubicBezTo>
                  <a:cubicBezTo>
                    <a:pt x="17037" y="8086"/>
                    <a:pt x="17037" y="8086"/>
                    <a:pt x="17037" y="8086"/>
                  </a:cubicBezTo>
                  <a:cubicBezTo>
                    <a:pt x="17037" y="8086"/>
                    <a:pt x="17037" y="8086"/>
                    <a:pt x="17037" y="8086"/>
                  </a:cubicBezTo>
                  <a:cubicBezTo>
                    <a:pt x="17093" y="8143"/>
                    <a:pt x="17120" y="8314"/>
                    <a:pt x="17190" y="8229"/>
                  </a:cubicBezTo>
                  <a:cubicBezTo>
                    <a:pt x="17232" y="8200"/>
                    <a:pt x="17176" y="8057"/>
                    <a:pt x="17190" y="7971"/>
                  </a:cubicBezTo>
                  <a:cubicBezTo>
                    <a:pt x="17190" y="7971"/>
                    <a:pt x="17190" y="7971"/>
                    <a:pt x="17190" y="7971"/>
                  </a:cubicBezTo>
                  <a:cubicBezTo>
                    <a:pt x="17190" y="7829"/>
                    <a:pt x="17190" y="7686"/>
                    <a:pt x="17120" y="7600"/>
                  </a:cubicBezTo>
                  <a:cubicBezTo>
                    <a:pt x="17120" y="7371"/>
                    <a:pt x="17037" y="7229"/>
                    <a:pt x="16967" y="7114"/>
                  </a:cubicBezTo>
                  <a:cubicBezTo>
                    <a:pt x="16870" y="6943"/>
                    <a:pt x="16759" y="6800"/>
                    <a:pt x="16661" y="6629"/>
                  </a:cubicBezTo>
                  <a:cubicBezTo>
                    <a:pt x="16675" y="6600"/>
                    <a:pt x="16689" y="6600"/>
                    <a:pt x="16689" y="6571"/>
                  </a:cubicBezTo>
                  <a:cubicBezTo>
                    <a:pt x="16689" y="6571"/>
                    <a:pt x="16689" y="6571"/>
                    <a:pt x="16689" y="6571"/>
                  </a:cubicBezTo>
                  <a:cubicBezTo>
                    <a:pt x="16689" y="6571"/>
                    <a:pt x="16689" y="6571"/>
                    <a:pt x="16689" y="6571"/>
                  </a:cubicBezTo>
                  <a:cubicBezTo>
                    <a:pt x="16884" y="6800"/>
                    <a:pt x="17065" y="7029"/>
                    <a:pt x="17260" y="7257"/>
                  </a:cubicBezTo>
                  <a:cubicBezTo>
                    <a:pt x="17287" y="7314"/>
                    <a:pt x="17315" y="7343"/>
                    <a:pt x="17343" y="7400"/>
                  </a:cubicBezTo>
                  <a:cubicBezTo>
                    <a:pt x="17427" y="7657"/>
                    <a:pt x="17538" y="7800"/>
                    <a:pt x="17677" y="7857"/>
                  </a:cubicBezTo>
                  <a:cubicBezTo>
                    <a:pt x="17677" y="7857"/>
                    <a:pt x="17677" y="7857"/>
                    <a:pt x="17677" y="7857"/>
                  </a:cubicBezTo>
                  <a:cubicBezTo>
                    <a:pt x="17928" y="8086"/>
                    <a:pt x="18136" y="8400"/>
                    <a:pt x="18373" y="8686"/>
                  </a:cubicBezTo>
                  <a:cubicBezTo>
                    <a:pt x="18373" y="8686"/>
                    <a:pt x="18373" y="8686"/>
                    <a:pt x="18373" y="8686"/>
                  </a:cubicBezTo>
                  <a:cubicBezTo>
                    <a:pt x="18540" y="8943"/>
                    <a:pt x="18721" y="9200"/>
                    <a:pt x="18888" y="9457"/>
                  </a:cubicBezTo>
                  <a:cubicBezTo>
                    <a:pt x="18888" y="9457"/>
                    <a:pt x="18888" y="9457"/>
                    <a:pt x="18888" y="9457"/>
                  </a:cubicBezTo>
                  <a:cubicBezTo>
                    <a:pt x="19208" y="9857"/>
                    <a:pt x="19486" y="10343"/>
                    <a:pt x="19765" y="10857"/>
                  </a:cubicBezTo>
                  <a:cubicBezTo>
                    <a:pt x="19987" y="11343"/>
                    <a:pt x="20196" y="11829"/>
                    <a:pt x="20461" y="12229"/>
                  </a:cubicBezTo>
                  <a:cubicBezTo>
                    <a:pt x="20516" y="12286"/>
                    <a:pt x="20544" y="12371"/>
                    <a:pt x="20586" y="12457"/>
                  </a:cubicBezTo>
                  <a:cubicBezTo>
                    <a:pt x="20739" y="12771"/>
                    <a:pt x="20767" y="13200"/>
                    <a:pt x="20864" y="13571"/>
                  </a:cubicBezTo>
                  <a:cubicBezTo>
                    <a:pt x="20906" y="13914"/>
                    <a:pt x="20934" y="14229"/>
                    <a:pt x="20990" y="14543"/>
                  </a:cubicBezTo>
                  <a:cubicBezTo>
                    <a:pt x="20990" y="14629"/>
                    <a:pt x="21017" y="14743"/>
                    <a:pt x="21073" y="14686"/>
                  </a:cubicBezTo>
                  <a:cubicBezTo>
                    <a:pt x="21115" y="14657"/>
                    <a:pt x="21101" y="14543"/>
                    <a:pt x="21087" y="14457"/>
                  </a:cubicBezTo>
                  <a:cubicBezTo>
                    <a:pt x="21073" y="14171"/>
                    <a:pt x="20990" y="13914"/>
                    <a:pt x="20976" y="13600"/>
                  </a:cubicBezTo>
                  <a:cubicBezTo>
                    <a:pt x="20990" y="13600"/>
                    <a:pt x="21003" y="13600"/>
                    <a:pt x="21017" y="13571"/>
                  </a:cubicBezTo>
                  <a:cubicBezTo>
                    <a:pt x="21017" y="13571"/>
                    <a:pt x="21017" y="13571"/>
                    <a:pt x="21017" y="13571"/>
                  </a:cubicBezTo>
                  <a:cubicBezTo>
                    <a:pt x="21129" y="14029"/>
                    <a:pt x="21324" y="14314"/>
                    <a:pt x="21463" y="14743"/>
                  </a:cubicBezTo>
                  <a:cubicBezTo>
                    <a:pt x="21491" y="14829"/>
                    <a:pt x="21574" y="14829"/>
                    <a:pt x="21560" y="14714"/>
                  </a:cubicBezTo>
                  <a:cubicBezTo>
                    <a:pt x="21518" y="14343"/>
                    <a:pt x="21588" y="13971"/>
                    <a:pt x="21504" y="13657"/>
                  </a:cubicBezTo>
                  <a:close/>
                  <a:moveTo>
                    <a:pt x="13404" y="11857"/>
                  </a:moveTo>
                  <a:cubicBezTo>
                    <a:pt x="13404" y="11829"/>
                    <a:pt x="13404" y="11829"/>
                    <a:pt x="13404" y="11829"/>
                  </a:cubicBezTo>
                  <a:cubicBezTo>
                    <a:pt x="13404" y="11829"/>
                    <a:pt x="13404" y="11857"/>
                    <a:pt x="13404" y="11857"/>
                  </a:cubicBezTo>
                  <a:cubicBezTo>
                    <a:pt x="13404" y="11857"/>
                    <a:pt x="13404" y="11857"/>
                    <a:pt x="13404" y="11857"/>
                  </a:cubicBezTo>
                  <a:close/>
                  <a:moveTo>
                    <a:pt x="17594" y="7514"/>
                  </a:moveTo>
                  <a:cubicBezTo>
                    <a:pt x="17594" y="7514"/>
                    <a:pt x="17594" y="7514"/>
                    <a:pt x="17594" y="7543"/>
                  </a:cubicBezTo>
                  <a:cubicBezTo>
                    <a:pt x="17594" y="7543"/>
                    <a:pt x="17594" y="7543"/>
                    <a:pt x="17594" y="7543"/>
                  </a:cubicBezTo>
                  <a:cubicBezTo>
                    <a:pt x="17594" y="7543"/>
                    <a:pt x="17594" y="7543"/>
                    <a:pt x="17594" y="7543"/>
                  </a:cubicBezTo>
                  <a:cubicBezTo>
                    <a:pt x="17594" y="7514"/>
                    <a:pt x="17594" y="7514"/>
                    <a:pt x="17594" y="7514"/>
                  </a:cubicBezTo>
                  <a:close/>
                  <a:moveTo>
                    <a:pt x="17663" y="3571"/>
                  </a:moveTo>
                  <a:cubicBezTo>
                    <a:pt x="17649" y="3571"/>
                    <a:pt x="17649" y="3571"/>
                    <a:pt x="17649" y="3571"/>
                  </a:cubicBezTo>
                  <a:cubicBezTo>
                    <a:pt x="17649" y="3571"/>
                    <a:pt x="17649" y="3571"/>
                    <a:pt x="17649" y="3571"/>
                  </a:cubicBezTo>
                  <a:cubicBezTo>
                    <a:pt x="17649" y="3571"/>
                    <a:pt x="17649" y="3571"/>
                    <a:pt x="17663" y="3571"/>
                  </a:cubicBezTo>
                  <a:close/>
                  <a:moveTo>
                    <a:pt x="18721" y="7143"/>
                  </a:moveTo>
                  <a:cubicBezTo>
                    <a:pt x="18721" y="7143"/>
                    <a:pt x="18721" y="7143"/>
                    <a:pt x="18721" y="7143"/>
                  </a:cubicBezTo>
                  <a:cubicBezTo>
                    <a:pt x="18721" y="7143"/>
                    <a:pt x="18721" y="7143"/>
                    <a:pt x="18721" y="7143"/>
                  </a:cubicBezTo>
                  <a:cubicBezTo>
                    <a:pt x="18721" y="7143"/>
                    <a:pt x="18721" y="7143"/>
                    <a:pt x="18721" y="7143"/>
                  </a:cubicBezTo>
                  <a:close/>
                  <a:moveTo>
                    <a:pt x="16188" y="9686"/>
                  </a:moveTo>
                  <a:cubicBezTo>
                    <a:pt x="16174" y="9714"/>
                    <a:pt x="16160" y="9714"/>
                    <a:pt x="16146" y="9714"/>
                  </a:cubicBezTo>
                  <a:cubicBezTo>
                    <a:pt x="16160" y="9714"/>
                    <a:pt x="16174" y="9686"/>
                    <a:pt x="16188" y="9686"/>
                  </a:cubicBezTo>
                  <a:close/>
                  <a:moveTo>
                    <a:pt x="3829" y="10914"/>
                  </a:moveTo>
                  <a:cubicBezTo>
                    <a:pt x="3829" y="10857"/>
                    <a:pt x="3843" y="10829"/>
                    <a:pt x="3871" y="10829"/>
                  </a:cubicBezTo>
                  <a:cubicBezTo>
                    <a:pt x="3871" y="10829"/>
                    <a:pt x="3885" y="10829"/>
                    <a:pt x="3885" y="10829"/>
                  </a:cubicBezTo>
                  <a:cubicBezTo>
                    <a:pt x="3871" y="10857"/>
                    <a:pt x="3857" y="10857"/>
                    <a:pt x="3829" y="10914"/>
                  </a:cubicBezTo>
                  <a:close/>
                  <a:moveTo>
                    <a:pt x="1087" y="13371"/>
                  </a:moveTo>
                  <a:cubicBezTo>
                    <a:pt x="1087" y="13371"/>
                    <a:pt x="1087" y="13371"/>
                    <a:pt x="1087" y="13371"/>
                  </a:cubicBezTo>
                  <a:cubicBezTo>
                    <a:pt x="1087" y="13371"/>
                    <a:pt x="1101" y="13343"/>
                    <a:pt x="1115" y="13343"/>
                  </a:cubicBezTo>
                  <a:cubicBezTo>
                    <a:pt x="1101" y="13371"/>
                    <a:pt x="1101" y="13371"/>
                    <a:pt x="1087" y="13371"/>
                  </a:cubicBezTo>
                  <a:close/>
                  <a:moveTo>
                    <a:pt x="3634" y="5171"/>
                  </a:moveTo>
                  <a:cubicBezTo>
                    <a:pt x="3634" y="5171"/>
                    <a:pt x="3634" y="5171"/>
                    <a:pt x="3634" y="5171"/>
                  </a:cubicBezTo>
                  <a:cubicBezTo>
                    <a:pt x="3634" y="5171"/>
                    <a:pt x="3634" y="5171"/>
                    <a:pt x="3634" y="5171"/>
                  </a:cubicBezTo>
                  <a:cubicBezTo>
                    <a:pt x="3634" y="5171"/>
                    <a:pt x="3634" y="5171"/>
                    <a:pt x="3634" y="5171"/>
                  </a:cubicBezTo>
                  <a:close/>
                  <a:moveTo>
                    <a:pt x="14462" y="5943"/>
                  </a:moveTo>
                  <a:cubicBezTo>
                    <a:pt x="14462" y="5943"/>
                    <a:pt x="14462" y="5943"/>
                    <a:pt x="14462" y="5943"/>
                  </a:cubicBezTo>
                  <a:cubicBezTo>
                    <a:pt x="14462" y="5943"/>
                    <a:pt x="14448" y="5943"/>
                    <a:pt x="14448" y="5943"/>
                  </a:cubicBezTo>
                  <a:cubicBezTo>
                    <a:pt x="14448" y="5943"/>
                    <a:pt x="14462" y="5943"/>
                    <a:pt x="14462" y="5943"/>
                  </a:cubicBezTo>
                  <a:close/>
                  <a:moveTo>
                    <a:pt x="15673" y="3371"/>
                  </a:move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ubicBezTo>
                    <a:pt x="15673" y="3371"/>
                    <a:pt x="15673" y="3371"/>
                    <a:pt x="15673" y="3371"/>
                  </a:cubicBezTo>
                  <a:close/>
                  <a:moveTo>
                    <a:pt x="11164" y="4343"/>
                  </a:moveTo>
                  <a:cubicBezTo>
                    <a:pt x="11164" y="4343"/>
                    <a:pt x="11164" y="4343"/>
                    <a:pt x="11164" y="4343"/>
                  </a:cubicBezTo>
                  <a:cubicBezTo>
                    <a:pt x="11164" y="4343"/>
                    <a:pt x="11164" y="4343"/>
                    <a:pt x="11164" y="4343"/>
                  </a:cubicBezTo>
                  <a:cubicBezTo>
                    <a:pt x="11164" y="4343"/>
                    <a:pt x="11164" y="4343"/>
                    <a:pt x="11164" y="4343"/>
                  </a:cubicBezTo>
                  <a:cubicBezTo>
                    <a:pt x="11164" y="4343"/>
                    <a:pt x="11164" y="4343"/>
                    <a:pt x="11164" y="4343"/>
                  </a:cubicBezTo>
                  <a:close/>
                  <a:moveTo>
                    <a:pt x="10398" y="4971"/>
                  </a:moveTo>
                  <a:cubicBezTo>
                    <a:pt x="10412" y="4971"/>
                    <a:pt x="10426" y="4971"/>
                    <a:pt x="10426" y="4971"/>
                  </a:cubicBezTo>
                  <a:cubicBezTo>
                    <a:pt x="10426" y="4971"/>
                    <a:pt x="10426" y="4971"/>
                    <a:pt x="10426" y="4971"/>
                  </a:cubicBezTo>
                  <a:cubicBezTo>
                    <a:pt x="10426" y="5000"/>
                    <a:pt x="10426" y="5000"/>
                    <a:pt x="10426" y="5000"/>
                  </a:cubicBezTo>
                  <a:cubicBezTo>
                    <a:pt x="10412" y="5000"/>
                    <a:pt x="10412" y="4971"/>
                    <a:pt x="10398" y="4971"/>
                  </a:cubicBezTo>
                  <a:close/>
                  <a:moveTo>
                    <a:pt x="7907" y="10686"/>
                  </a:moveTo>
                  <a:cubicBezTo>
                    <a:pt x="7893" y="10657"/>
                    <a:pt x="7893" y="10629"/>
                    <a:pt x="7879" y="10600"/>
                  </a:cubicBezTo>
                  <a:cubicBezTo>
                    <a:pt x="7907" y="10600"/>
                    <a:pt x="7907" y="10657"/>
                    <a:pt x="7907" y="10686"/>
                  </a:cubicBezTo>
                  <a:close/>
                  <a:moveTo>
                    <a:pt x="8617" y="7143"/>
                  </a:moveTo>
                  <a:cubicBezTo>
                    <a:pt x="8617" y="7143"/>
                    <a:pt x="8617" y="7143"/>
                    <a:pt x="8617" y="7143"/>
                  </a:cubicBezTo>
                  <a:cubicBezTo>
                    <a:pt x="8617" y="7143"/>
                    <a:pt x="8617" y="7143"/>
                    <a:pt x="8617" y="7143"/>
                  </a:cubicBezTo>
                  <a:cubicBezTo>
                    <a:pt x="8617" y="7143"/>
                    <a:pt x="8603" y="7143"/>
                    <a:pt x="8603" y="7171"/>
                  </a:cubicBezTo>
                  <a:cubicBezTo>
                    <a:pt x="8603" y="7143"/>
                    <a:pt x="8603"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ubicBezTo>
                    <a:pt x="8617" y="7143"/>
                    <a:pt x="8617" y="7143"/>
                    <a:pt x="8617" y="7143"/>
                  </a:cubicBezTo>
                  <a:close/>
                  <a:moveTo>
                    <a:pt x="6237" y="7543"/>
                  </a:moveTo>
                  <a:cubicBezTo>
                    <a:pt x="6237" y="7543"/>
                    <a:pt x="6237" y="7543"/>
                    <a:pt x="6237" y="7543"/>
                  </a:cubicBezTo>
                  <a:cubicBezTo>
                    <a:pt x="6237" y="7543"/>
                    <a:pt x="6237" y="7543"/>
                    <a:pt x="6237" y="7543"/>
                  </a:cubicBezTo>
                  <a:cubicBezTo>
                    <a:pt x="6237" y="7543"/>
                    <a:pt x="6237" y="7543"/>
                    <a:pt x="6237" y="7543"/>
                  </a:cubicBezTo>
                  <a:close/>
                  <a:moveTo>
                    <a:pt x="9048" y="10829"/>
                  </a:moveTo>
                  <a:cubicBezTo>
                    <a:pt x="9034" y="10829"/>
                    <a:pt x="9034" y="10829"/>
                    <a:pt x="9034" y="10800"/>
                  </a:cubicBezTo>
                  <a:cubicBezTo>
                    <a:pt x="9034" y="10800"/>
                    <a:pt x="9034" y="10829"/>
                    <a:pt x="9048" y="10829"/>
                  </a:cubicBezTo>
                  <a:close/>
                  <a:moveTo>
                    <a:pt x="8631" y="4114"/>
                  </a:moveTo>
                  <a:cubicBezTo>
                    <a:pt x="8645" y="4114"/>
                    <a:pt x="8645" y="4114"/>
                    <a:pt x="8645" y="4086"/>
                  </a:cubicBezTo>
                  <a:cubicBezTo>
                    <a:pt x="8645" y="4114"/>
                    <a:pt x="8645" y="4114"/>
                    <a:pt x="8645" y="4114"/>
                  </a:cubicBezTo>
                  <a:cubicBezTo>
                    <a:pt x="8645" y="4114"/>
                    <a:pt x="8645" y="4114"/>
                    <a:pt x="8631" y="4114"/>
                  </a:cubicBezTo>
                  <a:close/>
                  <a:moveTo>
                    <a:pt x="10245" y="3086"/>
                  </a:moveTo>
                  <a:cubicBezTo>
                    <a:pt x="10245" y="3114"/>
                    <a:pt x="10231" y="3143"/>
                    <a:pt x="10217" y="3171"/>
                  </a:cubicBezTo>
                  <a:cubicBezTo>
                    <a:pt x="10231" y="3143"/>
                    <a:pt x="10231" y="3114"/>
                    <a:pt x="10245" y="3086"/>
                  </a:cubicBezTo>
                  <a:close/>
                  <a:moveTo>
                    <a:pt x="8450" y="2429"/>
                  </a:moveTo>
                  <a:cubicBezTo>
                    <a:pt x="8464" y="2429"/>
                    <a:pt x="8464" y="2400"/>
                    <a:pt x="8464" y="2400"/>
                  </a:cubicBezTo>
                  <a:cubicBezTo>
                    <a:pt x="8464" y="2400"/>
                    <a:pt x="8464" y="2400"/>
                    <a:pt x="8464" y="2429"/>
                  </a:cubicBezTo>
                  <a:cubicBezTo>
                    <a:pt x="8464" y="2429"/>
                    <a:pt x="8464" y="2429"/>
                    <a:pt x="8450" y="2429"/>
                  </a:cubicBezTo>
                  <a:close/>
                  <a:moveTo>
                    <a:pt x="3857" y="10286"/>
                  </a:moveTo>
                  <a:cubicBezTo>
                    <a:pt x="3857" y="10286"/>
                    <a:pt x="3857" y="10286"/>
                    <a:pt x="3857" y="10286"/>
                  </a:cubicBezTo>
                  <a:cubicBezTo>
                    <a:pt x="3857" y="10286"/>
                    <a:pt x="3857" y="10286"/>
                    <a:pt x="3857" y="10286"/>
                  </a:cubicBezTo>
                  <a:close/>
                  <a:moveTo>
                    <a:pt x="4845" y="11629"/>
                  </a:moveTo>
                  <a:cubicBezTo>
                    <a:pt x="4845" y="11600"/>
                    <a:pt x="4845" y="11600"/>
                    <a:pt x="4845" y="11571"/>
                  </a:cubicBezTo>
                  <a:cubicBezTo>
                    <a:pt x="4845" y="11600"/>
                    <a:pt x="4845" y="11600"/>
                    <a:pt x="4845" y="11629"/>
                  </a:cubicBezTo>
                  <a:close/>
                  <a:moveTo>
                    <a:pt x="13112" y="3343"/>
                  </a:moveTo>
                  <a:cubicBezTo>
                    <a:pt x="13112" y="3343"/>
                    <a:pt x="13112" y="3343"/>
                    <a:pt x="13112" y="3343"/>
                  </a:cubicBezTo>
                  <a:cubicBezTo>
                    <a:pt x="13112" y="3343"/>
                    <a:pt x="13112" y="3343"/>
                    <a:pt x="13112" y="3343"/>
                  </a:cubicBezTo>
                  <a:cubicBezTo>
                    <a:pt x="13112" y="3343"/>
                    <a:pt x="13112" y="3343"/>
                    <a:pt x="13112" y="3343"/>
                  </a:cubicBezTo>
                  <a:close/>
                  <a:moveTo>
                    <a:pt x="7183" y="1886"/>
                  </a:moveTo>
                  <a:cubicBezTo>
                    <a:pt x="7197" y="1857"/>
                    <a:pt x="7211" y="1829"/>
                    <a:pt x="7225" y="1800"/>
                  </a:cubicBezTo>
                  <a:cubicBezTo>
                    <a:pt x="7211" y="1829"/>
                    <a:pt x="7197" y="1857"/>
                    <a:pt x="7183" y="1886"/>
                  </a:cubicBezTo>
                  <a:close/>
                  <a:moveTo>
                    <a:pt x="6752" y="1914"/>
                  </a:moveTo>
                  <a:cubicBezTo>
                    <a:pt x="6752" y="1914"/>
                    <a:pt x="6752" y="1914"/>
                    <a:pt x="6738" y="1914"/>
                  </a:cubicBezTo>
                  <a:cubicBezTo>
                    <a:pt x="6752" y="1914"/>
                    <a:pt x="6752" y="1914"/>
                    <a:pt x="6752" y="1914"/>
                  </a:cubicBezTo>
                  <a:cubicBezTo>
                    <a:pt x="6752" y="1914"/>
                    <a:pt x="6752" y="1914"/>
                    <a:pt x="6752" y="1914"/>
                  </a:cubicBezTo>
                  <a:close/>
                  <a:moveTo>
                    <a:pt x="9508" y="13714"/>
                  </a:moveTo>
                  <a:cubicBezTo>
                    <a:pt x="9508" y="13714"/>
                    <a:pt x="9508" y="13714"/>
                    <a:pt x="9508" y="13714"/>
                  </a:cubicBezTo>
                  <a:cubicBezTo>
                    <a:pt x="9508" y="13714"/>
                    <a:pt x="9508" y="13714"/>
                    <a:pt x="9508" y="13714"/>
                  </a:cubicBezTo>
                  <a:cubicBezTo>
                    <a:pt x="9508" y="13714"/>
                    <a:pt x="9508" y="13714"/>
                    <a:pt x="9508" y="13714"/>
                  </a:cubicBezTo>
                  <a:close/>
                  <a:moveTo>
                    <a:pt x="15590" y="10057"/>
                  </a:moveTo>
                  <a:cubicBezTo>
                    <a:pt x="15576" y="10057"/>
                    <a:pt x="15576" y="10057"/>
                    <a:pt x="15576" y="10057"/>
                  </a:cubicBezTo>
                  <a:cubicBezTo>
                    <a:pt x="15576" y="10057"/>
                    <a:pt x="15576" y="10057"/>
                    <a:pt x="15576" y="10057"/>
                  </a:cubicBezTo>
                  <a:cubicBezTo>
                    <a:pt x="15576" y="10057"/>
                    <a:pt x="15576" y="10057"/>
                    <a:pt x="15590" y="10057"/>
                  </a:cubicBezTo>
                  <a:close/>
                  <a:moveTo>
                    <a:pt x="11164" y="9914"/>
                  </a:moveTo>
                  <a:cubicBezTo>
                    <a:pt x="11164" y="9886"/>
                    <a:pt x="11164" y="9886"/>
                    <a:pt x="11164" y="9886"/>
                  </a:cubicBezTo>
                  <a:cubicBezTo>
                    <a:pt x="11164" y="9886"/>
                    <a:pt x="11164" y="9886"/>
                    <a:pt x="11164" y="9886"/>
                  </a:cubicBezTo>
                  <a:cubicBezTo>
                    <a:pt x="11164" y="9886"/>
                    <a:pt x="11164" y="9886"/>
                    <a:pt x="11164" y="9914"/>
                  </a:cubicBezTo>
                  <a:close/>
                  <a:moveTo>
                    <a:pt x="17107" y="5886"/>
                  </a:moveTo>
                  <a:cubicBezTo>
                    <a:pt x="17107" y="5886"/>
                    <a:pt x="17120" y="5886"/>
                    <a:pt x="17120" y="5886"/>
                  </a:cubicBezTo>
                  <a:cubicBezTo>
                    <a:pt x="17120" y="5886"/>
                    <a:pt x="17120" y="5886"/>
                    <a:pt x="17120" y="5857"/>
                  </a:cubicBezTo>
                  <a:cubicBezTo>
                    <a:pt x="17120" y="5857"/>
                    <a:pt x="17120" y="5857"/>
                    <a:pt x="17120" y="5857"/>
                  </a:cubicBezTo>
                  <a:cubicBezTo>
                    <a:pt x="17120" y="5857"/>
                    <a:pt x="17120" y="5857"/>
                    <a:pt x="17134" y="5857"/>
                  </a:cubicBezTo>
                  <a:cubicBezTo>
                    <a:pt x="17134" y="5857"/>
                    <a:pt x="17134" y="5857"/>
                    <a:pt x="17134" y="5857"/>
                  </a:cubicBezTo>
                  <a:cubicBezTo>
                    <a:pt x="17134" y="5857"/>
                    <a:pt x="17134" y="5857"/>
                    <a:pt x="17134" y="5857"/>
                  </a:cubicBezTo>
                  <a:cubicBezTo>
                    <a:pt x="17120" y="5886"/>
                    <a:pt x="17107" y="5914"/>
                    <a:pt x="17093" y="5914"/>
                  </a:cubicBezTo>
                  <a:cubicBezTo>
                    <a:pt x="17107" y="5914"/>
                    <a:pt x="17107" y="5914"/>
                    <a:pt x="17107" y="5886"/>
                  </a:cubicBezTo>
                  <a:close/>
                  <a:moveTo>
                    <a:pt x="5249" y="2286"/>
                  </a:moveTo>
                  <a:cubicBezTo>
                    <a:pt x="5249" y="2286"/>
                    <a:pt x="5249" y="2286"/>
                    <a:pt x="5249" y="2314"/>
                  </a:cubicBezTo>
                  <a:cubicBezTo>
                    <a:pt x="5249" y="2286"/>
                    <a:pt x="5249" y="2286"/>
                    <a:pt x="5249" y="2286"/>
                  </a:cubicBezTo>
                  <a:cubicBezTo>
                    <a:pt x="5249" y="2286"/>
                    <a:pt x="5249" y="2286"/>
                    <a:pt x="5249" y="2286"/>
                  </a:cubicBezTo>
                  <a:close/>
                  <a:moveTo>
                    <a:pt x="19890" y="15286"/>
                  </a:moveTo>
                  <a:cubicBezTo>
                    <a:pt x="19890" y="15257"/>
                    <a:pt x="19876" y="15257"/>
                    <a:pt x="19876" y="15257"/>
                  </a:cubicBezTo>
                  <a:cubicBezTo>
                    <a:pt x="19876" y="15257"/>
                    <a:pt x="19890" y="15229"/>
                    <a:pt x="19890" y="15229"/>
                  </a:cubicBezTo>
                  <a:cubicBezTo>
                    <a:pt x="19890" y="15257"/>
                    <a:pt x="19890" y="15257"/>
                    <a:pt x="19890" y="1528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0" name="Google Shape;1150;p71"/>
            <p:cNvSpPr/>
            <p:nvPr/>
          </p:nvSpPr>
          <p:spPr>
            <a:xfrm rot="9474806" flipH="1">
              <a:off x="7206523" y="55329"/>
              <a:ext cx="393719" cy="509344"/>
            </a:xfrm>
            <a:custGeom>
              <a:avLst/>
              <a:gdLst/>
              <a:ahLst/>
              <a:cxnLst/>
              <a:rect l="l" t="t" r="r" b="b"/>
              <a:pathLst>
                <a:path w="20895" h="20904" extrusionOk="0">
                  <a:moveTo>
                    <a:pt x="18274" y="455"/>
                  </a:moveTo>
                  <a:cubicBezTo>
                    <a:pt x="16686" y="1192"/>
                    <a:pt x="15415" y="2174"/>
                    <a:pt x="14462" y="3401"/>
                  </a:cubicBezTo>
                  <a:cubicBezTo>
                    <a:pt x="13192" y="5364"/>
                    <a:pt x="11286" y="7083"/>
                    <a:pt x="9698" y="9046"/>
                  </a:cubicBezTo>
                  <a:cubicBezTo>
                    <a:pt x="6839" y="11992"/>
                    <a:pt x="3345" y="14446"/>
                    <a:pt x="804" y="17392"/>
                  </a:cubicBezTo>
                  <a:cubicBezTo>
                    <a:pt x="168" y="18374"/>
                    <a:pt x="-467" y="19355"/>
                    <a:pt x="486" y="20337"/>
                  </a:cubicBezTo>
                  <a:cubicBezTo>
                    <a:pt x="1757" y="21319"/>
                    <a:pt x="3027" y="20828"/>
                    <a:pt x="4298" y="20337"/>
                  </a:cubicBezTo>
                  <a:cubicBezTo>
                    <a:pt x="5886" y="20092"/>
                    <a:pt x="6839" y="19355"/>
                    <a:pt x="7474" y="18128"/>
                  </a:cubicBezTo>
                  <a:cubicBezTo>
                    <a:pt x="7792" y="17392"/>
                    <a:pt x="8745" y="16901"/>
                    <a:pt x="9380" y="16410"/>
                  </a:cubicBezTo>
                  <a:cubicBezTo>
                    <a:pt x="16368" y="12974"/>
                    <a:pt x="18592" y="7328"/>
                    <a:pt x="20815" y="1683"/>
                  </a:cubicBezTo>
                  <a:cubicBezTo>
                    <a:pt x="20815" y="1192"/>
                    <a:pt x="21133" y="701"/>
                    <a:pt x="20498" y="210"/>
                  </a:cubicBezTo>
                  <a:cubicBezTo>
                    <a:pt x="19862" y="-281"/>
                    <a:pt x="18909" y="210"/>
                    <a:pt x="18274" y="4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1" name="Google Shape;1151;p71"/>
            <p:cNvSpPr/>
            <p:nvPr/>
          </p:nvSpPr>
          <p:spPr>
            <a:xfrm rot="9474784" flipH="1">
              <a:off x="5583047" y="4268595"/>
              <a:ext cx="331112" cy="223594"/>
            </a:xfrm>
            <a:custGeom>
              <a:avLst/>
              <a:gdLst/>
              <a:ahLst/>
              <a:cxnLst/>
              <a:rect l="l" t="t" r="r" b="b"/>
              <a:pathLst>
                <a:path w="20427" h="18352" extrusionOk="0">
                  <a:moveTo>
                    <a:pt x="11977" y="6936"/>
                  </a:moveTo>
                  <a:cubicBezTo>
                    <a:pt x="10512" y="7427"/>
                    <a:pt x="9414" y="7427"/>
                    <a:pt x="9780" y="4973"/>
                  </a:cubicBezTo>
                  <a:cubicBezTo>
                    <a:pt x="10512" y="-2882"/>
                    <a:pt x="7583" y="554"/>
                    <a:pt x="5387" y="2027"/>
                  </a:cubicBezTo>
                  <a:cubicBezTo>
                    <a:pt x="3922" y="3009"/>
                    <a:pt x="2458" y="4482"/>
                    <a:pt x="1360" y="5954"/>
                  </a:cubicBezTo>
                  <a:cubicBezTo>
                    <a:pt x="-837" y="9882"/>
                    <a:pt x="-471" y="11845"/>
                    <a:pt x="3190" y="12827"/>
                  </a:cubicBezTo>
                  <a:cubicBezTo>
                    <a:pt x="7583" y="13318"/>
                    <a:pt x="11977" y="13809"/>
                    <a:pt x="15638" y="17736"/>
                  </a:cubicBezTo>
                  <a:cubicBezTo>
                    <a:pt x="16370" y="18227"/>
                    <a:pt x="17102" y="18227"/>
                    <a:pt x="17468" y="18227"/>
                  </a:cubicBezTo>
                  <a:cubicBezTo>
                    <a:pt x="19665" y="18718"/>
                    <a:pt x="20397" y="17736"/>
                    <a:pt x="20397" y="15773"/>
                  </a:cubicBezTo>
                  <a:cubicBezTo>
                    <a:pt x="20763" y="7918"/>
                    <a:pt x="17834" y="4973"/>
                    <a:pt x="11977" y="69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2" name="Google Shape;1152;p71"/>
            <p:cNvSpPr/>
            <p:nvPr/>
          </p:nvSpPr>
          <p:spPr>
            <a:xfrm rot="9475061" flipH="1">
              <a:off x="9766693" y="2461789"/>
              <a:ext cx="172724" cy="276986"/>
            </a:xfrm>
            <a:custGeom>
              <a:avLst/>
              <a:gdLst/>
              <a:ahLst/>
              <a:cxnLst/>
              <a:rect l="l" t="t" r="r" b="b"/>
              <a:pathLst>
                <a:path w="19827" h="20670" extrusionOk="0">
                  <a:moveTo>
                    <a:pt x="19827" y="15056"/>
                  </a:moveTo>
                  <a:cubicBezTo>
                    <a:pt x="19827" y="11088"/>
                    <a:pt x="17040" y="7562"/>
                    <a:pt x="15647" y="3594"/>
                  </a:cubicBezTo>
                  <a:cubicBezTo>
                    <a:pt x="14950" y="1390"/>
                    <a:pt x="12163" y="-373"/>
                    <a:pt x="7285" y="68"/>
                  </a:cubicBezTo>
                  <a:cubicBezTo>
                    <a:pt x="3801" y="509"/>
                    <a:pt x="1014" y="1390"/>
                    <a:pt x="318" y="4476"/>
                  </a:cubicBezTo>
                  <a:cubicBezTo>
                    <a:pt x="-1076" y="9766"/>
                    <a:pt x="2408" y="13292"/>
                    <a:pt x="5195" y="17260"/>
                  </a:cubicBezTo>
                  <a:cubicBezTo>
                    <a:pt x="7285" y="20345"/>
                    <a:pt x="10769" y="21227"/>
                    <a:pt x="15647" y="20345"/>
                  </a:cubicBezTo>
                  <a:cubicBezTo>
                    <a:pt x="20524" y="19905"/>
                    <a:pt x="19130" y="17260"/>
                    <a:pt x="19827" y="1505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3" name="Google Shape;1153;p71"/>
            <p:cNvSpPr/>
            <p:nvPr/>
          </p:nvSpPr>
          <p:spPr>
            <a:xfrm rot="9474831" flipH="1">
              <a:off x="8357399" y="4290918"/>
              <a:ext cx="280435" cy="295247"/>
            </a:xfrm>
            <a:custGeom>
              <a:avLst/>
              <a:gdLst/>
              <a:ahLst/>
              <a:cxnLst/>
              <a:rect l="l" t="t" r="r" b="b"/>
              <a:pathLst>
                <a:path w="21291" h="19919" extrusionOk="0">
                  <a:moveTo>
                    <a:pt x="13191" y="6055"/>
                  </a:moveTo>
                  <a:cubicBezTo>
                    <a:pt x="11391" y="3255"/>
                    <a:pt x="8241" y="1255"/>
                    <a:pt x="4641" y="455"/>
                  </a:cubicBezTo>
                  <a:cubicBezTo>
                    <a:pt x="3291" y="455"/>
                    <a:pt x="1491" y="-1145"/>
                    <a:pt x="591" y="1655"/>
                  </a:cubicBezTo>
                  <a:cubicBezTo>
                    <a:pt x="-309" y="3255"/>
                    <a:pt x="-309" y="4855"/>
                    <a:pt x="1491" y="5655"/>
                  </a:cubicBezTo>
                  <a:cubicBezTo>
                    <a:pt x="5091" y="7255"/>
                    <a:pt x="6891" y="9655"/>
                    <a:pt x="8691" y="12055"/>
                  </a:cubicBezTo>
                  <a:cubicBezTo>
                    <a:pt x="10041" y="14455"/>
                    <a:pt x="11841" y="16455"/>
                    <a:pt x="13641" y="18455"/>
                  </a:cubicBezTo>
                  <a:cubicBezTo>
                    <a:pt x="14991" y="19255"/>
                    <a:pt x="16341" y="20455"/>
                    <a:pt x="18141" y="19655"/>
                  </a:cubicBezTo>
                  <a:cubicBezTo>
                    <a:pt x="19941" y="19255"/>
                    <a:pt x="20841" y="18055"/>
                    <a:pt x="21291" y="16855"/>
                  </a:cubicBezTo>
                  <a:cubicBezTo>
                    <a:pt x="21291" y="16455"/>
                    <a:pt x="21291" y="15655"/>
                    <a:pt x="20841" y="15255"/>
                  </a:cubicBezTo>
                  <a:cubicBezTo>
                    <a:pt x="16791" y="13255"/>
                    <a:pt x="15441" y="9255"/>
                    <a:pt x="13191" y="605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4" name="Google Shape;1154;p71"/>
            <p:cNvSpPr/>
            <p:nvPr/>
          </p:nvSpPr>
          <p:spPr>
            <a:xfrm rot="9474411" flipH="1">
              <a:off x="6780035" y="4301030"/>
              <a:ext cx="227307" cy="218939"/>
            </a:xfrm>
            <a:custGeom>
              <a:avLst/>
              <a:gdLst/>
              <a:ahLst/>
              <a:cxnLst/>
              <a:rect l="l" t="t" r="r" b="b"/>
              <a:pathLst>
                <a:path w="20776" h="20738" extrusionOk="0">
                  <a:moveTo>
                    <a:pt x="3992" y="0"/>
                  </a:moveTo>
                  <a:cubicBezTo>
                    <a:pt x="2912" y="568"/>
                    <a:pt x="1292" y="0"/>
                    <a:pt x="212" y="1705"/>
                  </a:cubicBezTo>
                  <a:cubicBezTo>
                    <a:pt x="-328" y="3411"/>
                    <a:pt x="212" y="5116"/>
                    <a:pt x="1292" y="6253"/>
                  </a:cubicBezTo>
                  <a:cubicBezTo>
                    <a:pt x="6152" y="10232"/>
                    <a:pt x="9932" y="14211"/>
                    <a:pt x="13172" y="18758"/>
                  </a:cubicBezTo>
                  <a:cubicBezTo>
                    <a:pt x="14792" y="20463"/>
                    <a:pt x="16952" y="21600"/>
                    <a:pt x="18572" y="19895"/>
                  </a:cubicBezTo>
                  <a:cubicBezTo>
                    <a:pt x="21272" y="18758"/>
                    <a:pt x="20732" y="15916"/>
                    <a:pt x="20732" y="14211"/>
                  </a:cubicBezTo>
                  <a:cubicBezTo>
                    <a:pt x="19112" y="6821"/>
                    <a:pt x="11012" y="0"/>
                    <a:pt x="3992"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5" name="Google Shape;1155;p71"/>
            <p:cNvSpPr/>
            <p:nvPr/>
          </p:nvSpPr>
          <p:spPr>
            <a:xfrm rot="9474794" flipH="1">
              <a:off x="9800844" y="3214540"/>
              <a:ext cx="194038" cy="196190"/>
            </a:xfrm>
            <a:custGeom>
              <a:avLst/>
              <a:gdLst/>
              <a:ahLst/>
              <a:cxnLst/>
              <a:rect l="l" t="t" r="r" b="b"/>
              <a:pathLst>
                <a:path w="20816" h="21004" extrusionOk="0">
                  <a:moveTo>
                    <a:pt x="17153" y="10165"/>
                  </a:moveTo>
                  <a:cubicBezTo>
                    <a:pt x="10800" y="8259"/>
                    <a:pt x="5718" y="3812"/>
                    <a:pt x="0" y="0"/>
                  </a:cubicBezTo>
                  <a:cubicBezTo>
                    <a:pt x="0" y="12071"/>
                    <a:pt x="5718" y="20329"/>
                    <a:pt x="13976" y="20965"/>
                  </a:cubicBezTo>
                  <a:cubicBezTo>
                    <a:pt x="16518" y="20965"/>
                    <a:pt x="19694" y="21600"/>
                    <a:pt x="20329" y="17788"/>
                  </a:cubicBezTo>
                  <a:cubicBezTo>
                    <a:pt x="21600" y="14612"/>
                    <a:pt x="20329" y="11435"/>
                    <a:pt x="17153" y="1016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6" name="Google Shape;1156;p71"/>
            <p:cNvSpPr/>
            <p:nvPr/>
          </p:nvSpPr>
          <p:spPr>
            <a:xfrm rot="9475200" flipH="1">
              <a:off x="9405032" y="3596397"/>
              <a:ext cx="164282" cy="200327"/>
            </a:xfrm>
            <a:custGeom>
              <a:avLst/>
              <a:gdLst/>
              <a:ahLst/>
              <a:cxnLst/>
              <a:rect l="l" t="t" r="r" b="b"/>
              <a:pathLst>
                <a:path w="19777" h="20558" extrusionOk="0">
                  <a:moveTo>
                    <a:pt x="5377" y="504"/>
                  </a:moveTo>
                  <a:cubicBezTo>
                    <a:pt x="3217" y="-113"/>
                    <a:pt x="1057" y="-730"/>
                    <a:pt x="337" y="2356"/>
                  </a:cubicBezTo>
                  <a:cubicBezTo>
                    <a:pt x="-1823" y="9144"/>
                    <a:pt x="6817" y="19636"/>
                    <a:pt x="14737" y="20253"/>
                  </a:cubicBezTo>
                  <a:cubicBezTo>
                    <a:pt x="16897" y="20870"/>
                    <a:pt x="19777" y="20870"/>
                    <a:pt x="19777" y="17167"/>
                  </a:cubicBezTo>
                  <a:cubicBezTo>
                    <a:pt x="19057" y="13464"/>
                    <a:pt x="9697" y="1739"/>
                    <a:pt x="5377" y="50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7" name="Google Shape;1157;p71"/>
            <p:cNvSpPr/>
            <p:nvPr/>
          </p:nvSpPr>
          <p:spPr>
            <a:xfrm rot="9474934" flipH="1">
              <a:off x="6450564" y="3756936"/>
              <a:ext cx="179446" cy="160933"/>
            </a:xfrm>
            <a:custGeom>
              <a:avLst/>
              <a:gdLst/>
              <a:ahLst/>
              <a:cxnLst/>
              <a:rect l="l" t="t" r="r" b="b"/>
              <a:pathLst>
                <a:path w="19684" h="19818" extrusionOk="0">
                  <a:moveTo>
                    <a:pt x="6560" y="0"/>
                  </a:moveTo>
                  <a:cubicBezTo>
                    <a:pt x="3941" y="0"/>
                    <a:pt x="1978" y="720"/>
                    <a:pt x="1323" y="4320"/>
                  </a:cubicBezTo>
                  <a:cubicBezTo>
                    <a:pt x="669" y="6480"/>
                    <a:pt x="-1295" y="8640"/>
                    <a:pt x="1323" y="10080"/>
                  </a:cubicBezTo>
                  <a:cubicBezTo>
                    <a:pt x="5250" y="11520"/>
                    <a:pt x="6560" y="15840"/>
                    <a:pt x="9178" y="18000"/>
                  </a:cubicBezTo>
                  <a:cubicBezTo>
                    <a:pt x="13105" y="21600"/>
                    <a:pt x="18341" y="19440"/>
                    <a:pt x="19650" y="15120"/>
                  </a:cubicBezTo>
                  <a:cubicBezTo>
                    <a:pt x="20305" y="11520"/>
                    <a:pt x="11141" y="0"/>
                    <a:pt x="656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8" name="Google Shape;1158;p71"/>
            <p:cNvSpPr/>
            <p:nvPr/>
          </p:nvSpPr>
          <p:spPr>
            <a:xfrm rot="9474928" flipH="1">
              <a:off x="5959110" y="4830762"/>
              <a:ext cx="346937" cy="187129"/>
            </a:xfrm>
            <a:custGeom>
              <a:avLst/>
              <a:gdLst/>
              <a:ahLst/>
              <a:cxnLst/>
              <a:rect l="l" t="t" r="r" b="b"/>
              <a:pathLst>
                <a:path w="20631" h="20034" extrusionOk="0">
                  <a:moveTo>
                    <a:pt x="18635" y="18605"/>
                  </a:moveTo>
                  <a:cubicBezTo>
                    <a:pt x="20052" y="17335"/>
                    <a:pt x="21114" y="14158"/>
                    <a:pt x="20406" y="10982"/>
                  </a:cubicBezTo>
                  <a:cubicBezTo>
                    <a:pt x="20052" y="8440"/>
                    <a:pt x="18281" y="8440"/>
                    <a:pt x="17219" y="9711"/>
                  </a:cubicBezTo>
                  <a:cubicBezTo>
                    <a:pt x="15094" y="10982"/>
                    <a:pt x="13678" y="9711"/>
                    <a:pt x="12262" y="7805"/>
                  </a:cubicBezTo>
                  <a:cubicBezTo>
                    <a:pt x="12262" y="7805"/>
                    <a:pt x="12262" y="7805"/>
                    <a:pt x="12262" y="7805"/>
                  </a:cubicBezTo>
                  <a:cubicBezTo>
                    <a:pt x="11553" y="4629"/>
                    <a:pt x="12970" y="-1089"/>
                    <a:pt x="9783" y="182"/>
                  </a:cubicBezTo>
                  <a:cubicBezTo>
                    <a:pt x="6596" y="1452"/>
                    <a:pt x="3055" y="3993"/>
                    <a:pt x="930" y="9711"/>
                  </a:cubicBezTo>
                  <a:cubicBezTo>
                    <a:pt x="-486" y="12887"/>
                    <a:pt x="-486" y="15429"/>
                    <a:pt x="2347" y="16064"/>
                  </a:cubicBezTo>
                  <a:cubicBezTo>
                    <a:pt x="5534" y="17335"/>
                    <a:pt x="8366" y="17970"/>
                    <a:pt x="11199" y="18605"/>
                  </a:cubicBezTo>
                  <a:cubicBezTo>
                    <a:pt x="13678" y="20511"/>
                    <a:pt x="16157" y="20511"/>
                    <a:pt x="18635" y="18605"/>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59" name="Google Shape;1159;p71"/>
            <p:cNvSpPr/>
            <p:nvPr/>
          </p:nvSpPr>
          <p:spPr>
            <a:xfrm rot="9473979" flipH="1">
              <a:off x="8471447" y="1365929"/>
              <a:ext cx="70648" cy="235456"/>
            </a:xfrm>
            <a:custGeom>
              <a:avLst/>
              <a:gdLst/>
              <a:ahLst/>
              <a:cxnLst/>
              <a:rect l="l" t="t" r="r" b="b"/>
              <a:pathLst>
                <a:path w="19366" h="20708" extrusionOk="0">
                  <a:moveTo>
                    <a:pt x="9131" y="58"/>
                  </a:moveTo>
                  <a:cubicBezTo>
                    <a:pt x="-838" y="58"/>
                    <a:pt x="-838" y="2692"/>
                    <a:pt x="824" y="4799"/>
                  </a:cubicBezTo>
                  <a:cubicBezTo>
                    <a:pt x="4147" y="9014"/>
                    <a:pt x="5808" y="12702"/>
                    <a:pt x="824" y="16916"/>
                  </a:cubicBezTo>
                  <a:cubicBezTo>
                    <a:pt x="-838" y="18497"/>
                    <a:pt x="2485" y="20077"/>
                    <a:pt x="7470" y="20604"/>
                  </a:cubicBezTo>
                  <a:cubicBezTo>
                    <a:pt x="14116" y="21131"/>
                    <a:pt x="14116" y="19551"/>
                    <a:pt x="15777" y="17970"/>
                  </a:cubicBezTo>
                  <a:cubicBezTo>
                    <a:pt x="20762" y="15336"/>
                    <a:pt x="19100" y="12175"/>
                    <a:pt x="19100" y="9541"/>
                  </a:cubicBezTo>
                  <a:cubicBezTo>
                    <a:pt x="19100" y="7960"/>
                    <a:pt x="19100" y="6380"/>
                    <a:pt x="19100" y="4799"/>
                  </a:cubicBezTo>
                  <a:cubicBezTo>
                    <a:pt x="19100" y="2692"/>
                    <a:pt x="19100" y="-469"/>
                    <a:pt x="9131" y="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0" name="Google Shape;1160;p71"/>
            <p:cNvSpPr/>
            <p:nvPr/>
          </p:nvSpPr>
          <p:spPr>
            <a:xfrm rot="9474661" flipH="1">
              <a:off x="8279046" y="1005128"/>
              <a:ext cx="71783" cy="166680"/>
            </a:xfrm>
            <a:custGeom>
              <a:avLst/>
              <a:gdLst/>
              <a:ahLst/>
              <a:cxnLst/>
              <a:rect l="l" t="t" r="r" b="b"/>
              <a:pathLst>
                <a:path w="16871" h="21600" extrusionOk="0">
                  <a:moveTo>
                    <a:pt x="3764" y="21600"/>
                  </a:moveTo>
                  <a:cubicBezTo>
                    <a:pt x="15914" y="16200"/>
                    <a:pt x="18614" y="10029"/>
                    <a:pt x="15914" y="0"/>
                  </a:cubicBezTo>
                  <a:cubicBezTo>
                    <a:pt x="-1636" y="6943"/>
                    <a:pt x="-2986" y="9257"/>
                    <a:pt x="3764"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1" name="Google Shape;1161;p71"/>
            <p:cNvSpPr/>
            <p:nvPr/>
          </p:nvSpPr>
          <p:spPr>
            <a:xfrm rot="9474252" flipH="1">
              <a:off x="7927713" y="1027987"/>
              <a:ext cx="124327" cy="448692"/>
            </a:xfrm>
            <a:custGeom>
              <a:avLst/>
              <a:gdLst/>
              <a:ahLst/>
              <a:cxnLst/>
              <a:rect l="l" t="t" r="r" b="b"/>
              <a:pathLst>
                <a:path w="18595" h="21047" extrusionOk="0">
                  <a:moveTo>
                    <a:pt x="9000" y="1178"/>
                  </a:moveTo>
                  <a:cubicBezTo>
                    <a:pt x="8100" y="617"/>
                    <a:pt x="7200" y="-225"/>
                    <a:pt x="4500" y="56"/>
                  </a:cubicBezTo>
                  <a:cubicBezTo>
                    <a:pt x="1800" y="336"/>
                    <a:pt x="0" y="1178"/>
                    <a:pt x="0" y="2019"/>
                  </a:cubicBezTo>
                  <a:cubicBezTo>
                    <a:pt x="1800" y="3702"/>
                    <a:pt x="0" y="5666"/>
                    <a:pt x="3600" y="7349"/>
                  </a:cubicBezTo>
                  <a:cubicBezTo>
                    <a:pt x="2700" y="11276"/>
                    <a:pt x="8100" y="15204"/>
                    <a:pt x="1800" y="19131"/>
                  </a:cubicBezTo>
                  <a:cubicBezTo>
                    <a:pt x="900" y="19692"/>
                    <a:pt x="2700" y="20533"/>
                    <a:pt x="4500" y="20814"/>
                  </a:cubicBezTo>
                  <a:cubicBezTo>
                    <a:pt x="7200" y="21375"/>
                    <a:pt x="8100" y="20814"/>
                    <a:pt x="9900" y="20253"/>
                  </a:cubicBezTo>
                  <a:cubicBezTo>
                    <a:pt x="20700" y="15484"/>
                    <a:pt x="21600" y="9874"/>
                    <a:pt x="11700" y="4824"/>
                  </a:cubicBezTo>
                  <a:cubicBezTo>
                    <a:pt x="12600" y="3422"/>
                    <a:pt x="10800" y="2300"/>
                    <a:pt x="9000" y="117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2" name="Google Shape;1162;p71"/>
            <p:cNvSpPr/>
            <p:nvPr/>
          </p:nvSpPr>
          <p:spPr>
            <a:xfrm rot="9475061" flipH="1">
              <a:off x="6290323" y="4717435"/>
              <a:ext cx="178090" cy="70051"/>
            </a:xfrm>
            <a:custGeom>
              <a:avLst/>
              <a:gdLst/>
              <a:ahLst/>
              <a:cxnLst/>
              <a:rect l="l" t="t" r="r" b="b"/>
              <a:pathLst>
                <a:path w="20443" h="18158" extrusionOk="0">
                  <a:moveTo>
                    <a:pt x="5487" y="3694"/>
                  </a:moveTo>
                  <a:cubicBezTo>
                    <a:pt x="2787" y="3694"/>
                    <a:pt x="-588" y="3694"/>
                    <a:pt x="87" y="11408"/>
                  </a:cubicBezTo>
                  <a:cubicBezTo>
                    <a:pt x="762" y="20665"/>
                    <a:pt x="4812" y="16036"/>
                    <a:pt x="7512" y="17579"/>
                  </a:cubicBezTo>
                  <a:cubicBezTo>
                    <a:pt x="7512" y="17579"/>
                    <a:pt x="7512" y="17579"/>
                    <a:pt x="7512" y="17579"/>
                  </a:cubicBezTo>
                  <a:cubicBezTo>
                    <a:pt x="7512" y="17579"/>
                    <a:pt x="7512" y="17579"/>
                    <a:pt x="7512" y="17579"/>
                  </a:cubicBezTo>
                  <a:cubicBezTo>
                    <a:pt x="10212" y="17579"/>
                    <a:pt x="12912" y="17579"/>
                    <a:pt x="15612" y="17579"/>
                  </a:cubicBezTo>
                  <a:cubicBezTo>
                    <a:pt x="17637" y="19122"/>
                    <a:pt x="19662" y="17579"/>
                    <a:pt x="20337" y="12951"/>
                  </a:cubicBezTo>
                  <a:cubicBezTo>
                    <a:pt x="21012" y="5236"/>
                    <a:pt x="18312" y="3694"/>
                    <a:pt x="16287" y="2151"/>
                  </a:cubicBezTo>
                  <a:cubicBezTo>
                    <a:pt x="12912" y="-935"/>
                    <a:pt x="9537" y="-935"/>
                    <a:pt x="5487" y="3694"/>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3" name="Google Shape;1163;p71"/>
            <p:cNvSpPr/>
            <p:nvPr/>
          </p:nvSpPr>
          <p:spPr>
            <a:xfrm rot="9474920" flipH="1">
              <a:off x="9512807" y="3071074"/>
              <a:ext cx="77877" cy="110488"/>
            </a:xfrm>
            <a:custGeom>
              <a:avLst/>
              <a:gdLst/>
              <a:ahLst/>
              <a:cxnLst/>
              <a:rect l="l" t="t" r="r" b="b"/>
              <a:pathLst>
                <a:path w="20228" h="20152" extrusionOk="0">
                  <a:moveTo>
                    <a:pt x="6171" y="712"/>
                  </a:moveTo>
                  <a:cubicBezTo>
                    <a:pt x="1543" y="-1448"/>
                    <a:pt x="0" y="1792"/>
                    <a:pt x="0" y="3952"/>
                  </a:cubicBezTo>
                  <a:cubicBezTo>
                    <a:pt x="1543" y="10432"/>
                    <a:pt x="3086" y="16912"/>
                    <a:pt x="12343" y="20152"/>
                  </a:cubicBezTo>
                  <a:cubicBezTo>
                    <a:pt x="18514" y="20152"/>
                    <a:pt x="20057" y="16912"/>
                    <a:pt x="20057" y="13672"/>
                  </a:cubicBezTo>
                  <a:cubicBezTo>
                    <a:pt x="21600" y="6112"/>
                    <a:pt x="12343" y="3952"/>
                    <a:pt x="6171" y="71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4" name="Google Shape;1164;p71"/>
            <p:cNvSpPr/>
            <p:nvPr/>
          </p:nvSpPr>
          <p:spPr>
            <a:xfrm rot="9474920" flipH="1">
              <a:off x="6311889" y="4248752"/>
              <a:ext cx="83159" cy="65489"/>
            </a:xfrm>
            <a:custGeom>
              <a:avLst/>
              <a:gdLst/>
              <a:ahLst/>
              <a:cxnLst/>
              <a:rect l="l" t="t" r="r" b="b"/>
              <a:pathLst>
                <a:path w="21600" h="20158" extrusionOk="0">
                  <a:moveTo>
                    <a:pt x="7714" y="358"/>
                  </a:moveTo>
                  <a:cubicBezTo>
                    <a:pt x="3086" y="-1442"/>
                    <a:pt x="0" y="3958"/>
                    <a:pt x="0" y="7558"/>
                  </a:cubicBezTo>
                  <a:cubicBezTo>
                    <a:pt x="1543" y="16558"/>
                    <a:pt x="9257" y="18358"/>
                    <a:pt x="15429" y="20158"/>
                  </a:cubicBezTo>
                  <a:cubicBezTo>
                    <a:pt x="18514" y="20158"/>
                    <a:pt x="21600" y="16558"/>
                    <a:pt x="21600" y="11158"/>
                  </a:cubicBezTo>
                  <a:cubicBezTo>
                    <a:pt x="18514" y="5758"/>
                    <a:pt x="13886" y="358"/>
                    <a:pt x="7714" y="358"/>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5" name="Google Shape;1165;p71"/>
            <p:cNvSpPr/>
            <p:nvPr/>
          </p:nvSpPr>
          <p:spPr>
            <a:xfrm rot="9474200" flipH="1">
              <a:off x="6672152" y="4891082"/>
              <a:ext cx="70053" cy="70174"/>
            </a:xfrm>
            <a:custGeom>
              <a:avLst/>
              <a:gdLst/>
              <a:ahLst/>
              <a:cxnLst/>
              <a:rect l="l" t="t" r="r" b="b"/>
              <a:pathLst>
                <a:path w="21600" h="21600" extrusionOk="0">
                  <a:moveTo>
                    <a:pt x="10800" y="0"/>
                  </a:moveTo>
                  <a:cubicBezTo>
                    <a:pt x="3600" y="0"/>
                    <a:pt x="1800" y="7200"/>
                    <a:pt x="0" y="12600"/>
                  </a:cubicBezTo>
                  <a:cubicBezTo>
                    <a:pt x="0" y="18000"/>
                    <a:pt x="5400" y="21600"/>
                    <a:pt x="12600" y="21600"/>
                  </a:cubicBezTo>
                  <a:cubicBezTo>
                    <a:pt x="19800" y="19800"/>
                    <a:pt x="21600" y="14400"/>
                    <a:pt x="21600" y="9000"/>
                  </a:cubicBezTo>
                  <a:cubicBezTo>
                    <a:pt x="21600" y="3600"/>
                    <a:pt x="16200" y="0"/>
                    <a:pt x="10800" y="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6" name="Google Shape;1166;p71"/>
            <p:cNvSpPr/>
            <p:nvPr/>
          </p:nvSpPr>
          <p:spPr>
            <a:xfrm rot="9474790" flipH="1">
              <a:off x="5866089" y="3955311"/>
              <a:ext cx="355933" cy="165986"/>
            </a:xfrm>
            <a:custGeom>
              <a:avLst/>
              <a:gdLst/>
              <a:ahLst/>
              <a:cxnLst/>
              <a:rect l="l" t="t" r="r" b="b"/>
              <a:pathLst>
                <a:path w="20425" h="19012" extrusionOk="0">
                  <a:moveTo>
                    <a:pt x="18209" y="8357"/>
                  </a:moveTo>
                  <a:cubicBezTo>
                    <a:pt x="18209" y="8357"/>
                    <a:pt x="18209" y="8357"/>
                    <a:pt x="18209" y="8357"/>
                  </a:cubicBezTo>
                  <a:cubicBezTo>
                    <a:pt x="14781" y="1607"/>
                    <a:pt x="11009" y="-1768"/>
                    <a:pt x="6209" y="932"/>
                  </a:cubicBezTo>
                  <a:cubicBezTo>
                    <a:pt x="5524" y="1607"/>
                    <a:pt x="4495" y="932"/>
                    <a:pt x="3809" y="932"/>
                  </a:cubicBezTo>
                  <a:cubicBezTo>
                    <a:pt x="2438" y="1607"/>
                    <a:pt x="381" y="-1093"/>
                    <a:pt x="38" y="2957"/>
                  </a:cubicBezTo>
                  <a:cubicBezTo>
                    <a:pt x="-305" y="6332"/>
                    <a:pt x="1752" y="7007"/>
                    <a:pt x="3124" y="8357"/>
                  </a:cubicBezTo>
                  <a:cubicBezTo>
                    <a:pt x="7581" y="11057"/>
                    <a:pt x="12038" y="13082"/>
                    <a:pt x="16495" y="15782"/>
                  </a:cubicBezTo>
                  <a:cubicBezTo>
                    <a:pt x="17181" y="18482"/>
                    <a:pt x="18552" y="19832"/>
                    <a:pt x="19581" y="18482"/>
                  </a:cubicBezTo>
                  <a:cubicBezTo>
                    <a:pt x="21295" y="16457"/>
                    <a:pt x="19924" y="13757"/>
                    <a:pt x="19581" y="11732"/>
                  </a:cubicBezTo>
                  <a:cubicBezTo>
                    <a:pt x="19238" y="10382"/>
                    <a:pt x="18552" y="9032"/>
                    <a:pt x="18209" y="8357"/>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7" name="Google Shape;1167;p71"/>
            <p:cNvSpPr/>
            <p:nvPr/>
          </p:nvSpPr>
          <p:spPr>
            <a:xfrm rot="9473979" flipH="1">
              <a:off x="6190707" y="4479162"/>
              <a:ext cx="78798" cy="78968"/>
            </a:xfrm>
            <a:custGeom>
              <a:avLst/>
              <a:gdLst/>
              <a:ahLst/>
              <a:cxnLst/>
              <a:rect l="l" t="t" r="r" b="b"/>
              <a:pathLst>
                <a:path w="21600" h="21600" extrusionOk="0">
                  <a:moveTo>
                    <a:pt x="21600" y="21600"/>
                  </a:moveTo>
                  <a:cubicBezTo>
                    <a:pt x="14954" y="11631"/>
                    <a:pt x="8308" y="4985"/>
                    <a:pt x="0" y="0"/>
                  </a:cubicBezTo>
                  <a:cubicBezTo>
                    <a:pt x="0" y="14954"/>
                    <a:pt x="8308" y="16615"/>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8" name="Google Shape;1168;p71"/>
            <p:cNvSpPr/>
            <p:nvPr/>
          </p:nvSpPr>
          <p:spPr>
            <a:xfrm rot="9475767" flipH="1">
              <a:off x="7765943" y="6932410"/>
              <a:ext cx="87521" cy="48253"/>
            </a:xfrm>
            <a:custGeom>
              <a:avLst/>
              <a:gdLst/>
              <a:ahLst/>
              <a:cxnLst/>
              <a:rect l="l" t="t" r="r" b="b"/>
              <a:pathLst>
                <a:path w="21600" h="21600" extrusionOk="0">
                  <a:moveTo>
                    <a:pt x="21600" y="21600"/>
                  </a:moveTo>
                  <a:cubicBezTo>
                    <a:pt x="15840" y="5400"/>
                    <a:pt x="10080" y="0"/>
                    <a:pt x="0" y="0"/>
                  </a:cubicBezTo>
                  <a:cubicBezTo>
                    <a:pt x="7200" y="16200"/>
                    <a:pt x="12960" y="21600"/>
                    <a:pt x="21600" y="21600"/>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69" name="Google Shape;1169;p71"/>
            <p:cNvSpPr/>
            <p:nvPr/>
          </p:nvSpPr>
          <p:spPr>
            <a:xfrm rot="9473345" flipH="1">
              <a:off x="6580236" y="5053663"/>
              <a:ext cx="53814" cy="43419"/>
            </a:xfrm>
            <a:custGeom>
              <a:avLst/>
              <a:gdLst/>
              <a:ahLst/>
              <a:cxnLst/>
              <a:rect l="l" t="t" r="r" b="b"/>
              <a:pathLst>
                <a:path w="18975" h="19436" extrusionOk="0">
                  <a:moveTo>
                    <a:pt x="13807" y="19436"/>
                  </a:moveTo>
                  <a:cubicBezTo>
                    <a:pt x="18127" y="19436"/>
                    <a:pt x="20287" y="16736"/>
                    <a:pt x="18127" y="11336"/>
                  </a:cubicBezTo>
                  <a:cubicBezTo>
                    <a:pt x="15967" y="5936"/>
                    <a:pt x="11647" y="-2164"/>
                    <a:pt x="5167" y="536"/>
                  </a:cubicBezTo>
                  <a:cubicBezTo>
                    <a:pt x="847" y="536"/>
                    <a:pt x="-1313" y="3236"/>
                    <a:pt x="847" y="8636"/>
                  </a:cubicBezTo>
                  <a:cubicBezTo>
                    <a:pt x="3007" y="16736"/>
                    <a:pt x="9487" y="16736"/>
                    <a:pt x="13807" y="19436"/>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70" name="Google Shape;1170;p71"/>
            <p:cNvSpPr/>
            <p:nvPr/>
          </p:nvSpPr>
          <p:spPr>
            <a:xfrm rot="9461628" flipH="1">
              <a:off x="7987742" y="5804866"/>
              <a:ext cx="12646" cy="1342"/>
            </a:xfrm>
            <a:prstGeom prst="ellipse">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grpSp>
      <p:sp>
        <p:nvSpPr>
          <p:cNvPr id="1171" name="Google Shape;1171;p71"/>
          <p:cNvSpPr/>
          <p:nvPr/>
        </p:nvSpPr>
        <p:spPr>
          <a:xfrm>
            <a:off x="-939018" y="-884100"/>
            <a:ext cx="5969668" cy="3012174"/>
          </a:xfrm>
          <a:custGeom>
            <a:avLst/>
            <a:gdLst/>
            <a:ahLst/>
            <a:cxnLst/>
            <a:rect l="l" t="t" r="r" b="b"/>
            <a:pathLst>
              <a:path w="21595" h="21600" extrusionOk="0">
                <a:moveTo>
                  <a:pt x="20301" y="730"/>
                </a:moveTo>
                <a:cubicBezTo>
                  <a:pt x="20291" y="710"/>
                  <a:pt x="20272" y="710"/>
                  <a:pt x="20262" y="710"/>
                </a:cubicBezTo>
                <a:cubicBezTo>
                  <a:pt x="20223" y="749"/>
                  <a:pt x="20194" y="787"/>
                  <a:pt x="20165" y="826"/>
                </a:cubicBezTo>
                <a:cubicBezTo>
                  <a:pt x="20049" y="960"/>
                  <a:pt x="19924" y="1094"/>
                  <a:pt x="19808" y="1229"/>
                </a:cubicBezTo>
                <a:cubicBezTo>
                  <a:pt x="19808" y="1229"/>
                  <a:pt x="19779" y="1210"/>
                  <a:pt x="19769" y="1190"/>
                </a:cubicBezTo>
                <a:cubicBezTo>
                  <a:pt x="19769" y="1190"/>
                  <a:pt x="19769" y="1171"/>
                  <a:pt x="19769" y="1171"/>
                </a:cubicBezTo>
                <a:cubicBezTo>
                  <a:pt x="19789" y="1133"/>
                  <a:pt x="19808" y="1094"/>
                  <a:pt x="19827" y="1056"/>
                </a:cubicBezTo>
                <a:cubicBezTo>
                  <a:pt x="19750" y="1018"/>
                  <a:pt x="19673" y="979"/>
                  <a:pt x="19595" y="941"/>
                </a:cubicBezTo>
                <a:cubicBezTo>
                  <a:pt x="19528" y="883"/>
                  <a:pt x="19470" y="883"/>
                  <a:pt x="19402" y="902"/>
                </a:cubicBezTo>
                <a:cubicBezTo>
                  <a:pt x="19364" y="902"/>
                  <a:pt x="19325" y="922"/>
                  <a:pt x="19286" y="941"/>
                </a:cubicBezTo>
                <a:cubicBezTo>
                  <a:pt x="19238" y="941"/>
                  <a:pt x="19199" y="922"/>
                  <a:pt x="19170" y="883"/>
                </a:cubicBezTo>
                <a:cubicBezTo>
                  <a:pt x="19141" y="845"/>
                  <a:pt x="19112" y="787"/>
                  <a:pt x="19064" y="768"/>
                </a:cubicBezTo>
                <a:cubicBezTo>
                  <a:pt x="19035" y="749"/>
                  <a:pt x="18996" y="768"/>
                  <a:pt x="18987" y="710"/>
                </a:cubicBezTo>
                <a:cubicBezTo>
                  <a:pt x="18977" y="691"/>
                  <a:pt x="18987" y="653"/>
                  <a:pt x="18996" y="614"/>
                </a:cubicBezTo>
                <a:cubicBezTo>
                  <a:pt x="18996" y="595"/>
                  <a:pt x="18996" y="595"/>
                  <a:pt x="18996" y="576"/>
                </a:cubicBezTo>
                <a:cubicBezTo>
                  <a:pt x="18987" y="499"/>
                  <a:pt x="18967" y="403"/>
                  <a:pt x="18958" y="326"/>
                </a:cubicBezTo>
                <a:cubicBezTo>
                  <a:pt x="18958" y="250"/>
                  <a:pt x="18967" y="192"/>
                  <a:pt x="18967" y="115"/>
                </a:cubicBezTo>
                <a:cubicBezTo>
                  <a:pt x="18967" y="58"/>
                  <a:pt x="18919" y="0"/>
                  <a:pt x="18881" y="0"/>
                </a:cubicBezTo>
                <a:cubicBezTo>
                  <a:pt x="18784" y="19"/>
                  <a:pt x="18697" y="58"/>
                  <a:pt x="18649" y="192"/>
                </a:cubicBezTo>
                <a:cubicBezTo>
                  <a:pt x="18639" y="211"/>
                  <a:pt x="18629" y="230"/>
                  <a:pt x="18620" y="250"/>
                </a:cubicBezTo>
                <a:cubicBezTo>
                  <a:pt x="18581" y="307"/>
                  <a:pt x="18533" y="346"/>
                  <a:pt x="18475" y="307"/>
                </a:cubicBezTo>
                <a:cubicBezTo>
                  <a:pt x="18417" y="288"/>
                  <a:pt x="18359" y="269"/>
                  <a:pt x="18301" y="269"/>
                </a:cubicBezTo>
                <a:cubicBezTo>
                  <a:pt x="18272" y="250"/>
                  <a:pt x="18243" y="250"/>
                  <a:pt x="18214" y="250"/>
                </a:cubicBezTo>
                <a:cubicBezTo>
                  <a:pt x="18146" y="269"/>
                  <a:pt x="18088" y="307"/>
                  <a:pt x="18059" y="384"/>
                </a:cubicBezTo>
                <a:cubicBezTo>
                  <a:pt x="18059" y="403"/>
                  <a:pt x="18050" y="422"/>
                  <a:pt x="18040" y="461"/>
                </a:cubicBezTo>
                <a:cubicBezTo>
                  <a:pt x="18011" y="691"/>
                  <a:pt x="17905" y="845"/>
                  <a:pt x="17799" y="979"/>
                </a:cubicBezTo>
                <a:cubicBezTo>
                  <a:pt x="17770" y="1037"/>
                  <a:pt x="17731" y="1075"/>
                  <a:pt x="17702" y="1114"/>
                </a:cubicBezTo>
                <a:cubicBezTo>
                  <a:pt x="17567" y="1402"/>
                  <a:pt x="17374" y="1613"/>
                  <a:pt x="17190" y="1805"/>
                </a:cubicBezTo>
                <a:cubicBezTo>
                  <a:pt x="17064" y="1939"/>
                  <a:pt x="16948" y="2074"/>
                  <a:pt x="16842" y="2227"/>
                </a:cubicBezTo>
                <a:cubicBezTo>
                  <a:pt x="16717" y="2400"/>
                  <a:pt x="16601" y="2573"/>
                  <a:pt x="16485" y="2726"/>
                </a:cubicBezTo>
                <a:cubicBezTo>
                  <a:pt x="16446" y="2784"/>
                  <a:pt x="16408" y="2803"/>
                  <a:pt x="16369" y="2861"/>
                </a:cubicBezTo>
                <a:cubicBezTo>
                  <a:pt x="16263" y="2976"/>
                  <a:pt x="16156" y="3091"/>
                  <a:pt x="16089" y="3264"/>
                </a:cubicBezTo>
                <a:cubicBezTo>
                  <a:pt x="16050" y="3360"/>
                  <a:pt x="15982" y="3437"/>
                  <a:pt x="15963" y="3552"/>
                </a:cubicBezTo>
                <a:cubicBezTo>
                  <a:pt x="15953" y="3610"/>
                  <a:pt x="15925" y="3648"/>
                  <a:pt x="15905" y="3686"/>
                </a:cubicBezTo>
                <a:cubicBezTo>
                  <a:pt x="15847" y="3763"/>
                  <a:pt x="15799" y="3840"/>
                  <a:pt x="15741" y="3917"/>
                </a:cubicBezTo>
                <a:cubicBezTo>
                  <a:pt x="15654" y="4051"/>
                  <a:pt x="15557" y="4166"/>
                  <a:pt x="15470" y="4282"/>
                </a:cubicBezTo>
                <a:cubicBezTo>
                  <a:pt x="15461" y="4301"/>
                  <a:pt x="15461" y="4339"/>
                  <a:pt x="15461" y="4358"/>
                </a:cubicBezTo>
                <a:cubicBezTo>
                  <a:pt x="15461" y="4358"/>
                  <a:pt x="15461" y="4358"/>
                  <a:pt x="15461" y="4358"/>
                </a:cubicBezTo>
                <a:cubicBezTo>
                  <a:pt x="15393" y="4358"/>
                  <a:pt x="15384" y="4454"/>
                  <a:pt x="15335" y="4493"/>
                </a:cubicBezTo>
                <a:cubicBezTo>
                  <a:pt x="15287" y="4512"/>
                  <a:pt x="15258" y="4570"/>
                  <a:pt x="15239" y="4646"/>
                </a:cubicBezTo>
                <a:cubicBezTo>
                  <a:pt x="15239" y="4666"/>
                  <a:pt x="15229" y="4666"/>
                  <a:pt x="15229" y="4666"/>
                </a:cubicBezTo>
                <a:cubicBezTo>
                  <a:pt x="15113" y="4819"/>
                  <a:pt x="14987" y="4934"/>
                  <a:pt x="14901" y="5126"/>
                </a:cubicBezTo>
                <a:cubicBezTo>
                  <a:pt x="14901" y="5126"/>
                  <a:pt x="14891" y="5146"/>
                  <a:pt x="14891" y="5146"/>
                </a:cubicBezTo>
                <a:cubicBezTo>
                  <a:pt x="14756" y="5203"/>
                  <a:pt x="14678" y="5357"/>
                  <a:pt x="14591" y="5491"/>
                </a:cubicBezTo>
                <a:cubicBezTo>
                  <a:pt x="14572" y="5510"/>
                  <a:pt x="14562" y="5530"/>
                  <a:pt x="14543" y="5549"/>
                </a:cubicBezTo>
                <a:cubicBezTo>
                  <a:pt x="14389" y="5645"/>
                  <a:pt x="14282" y="5798"/>
                  <a:pt x="14157" y="5952"/>
                </a:cubicBezTo>
                <a:cubicBezTo>
                  <a:pt x="14128" y="5971"/>
                  <a:pt x="14099" y="6010"/>
                  <a:pt x="14070" y="6029"/>
                </a:cubicBezTo>
                <a:cubicBezTo>
                  <a:pt x="14002" y="6048"/>
                  <a:pt x="13944" y="6125"/>
                  <a:pt x="13896" y="6202"/>
                </a:cubicBezTo>
                <a:cubicBezTo>
                  <a:pt x="13809" y="6317"/>
                  <a:pt x="13722" y="6413"/>
                  <a:pt x="13625" y="6490"/>
                </a:cubicBezTo>
                <a:cubicBezTo>
                  <a:pt x="13490" y="6605"/>
                  <a:pt x="13355" y="6739"/>
                  <a:pt x="13229" y="6893"/>
                </a:cubicBezTo>
                <a:cubicBezTo>
                  <a:pt x="13200" y="6950"/>
                  <a:pt x="13162" y="6989"/>
                  <a:pt x="13123" y="7008"/>
                </a:cubicBezTo>
                <a:cubicBezTo>
                  <a:pt x="13007" y="7123"/>
                  <a:pt x="12891" y="7238"/>
                  <a:pt x="12785" y="7354"/>
                </a:cubicBezTo>
                <a:cubicBezTo>
                  <a:pt x="12698" y="7469"/>
                  <a:pt x="12582" y="7546"/>
                  <a:pt x="12486" y="7642"/>
                </a:cubicBezTo>
                <a:cubicBezTo>
                  <a:pt x="12341" y="7757"/>
                  <a:pt x="12196" y="7891"/>
                  <a:pt x="12060" y="8006"/>
                </a:cubicBezTo>
                <a:cubicBezTo>
                  <a:pt x="12003" y="8064"/>
                  <a:pt x="11935" y="8102"/>
                  <a:pt x="11858" y="8102"/>
                </a:cubicBezTo>
                <a:cubicBezTo>
                  <a:pt x="11838" y="8102"/>
                  <a:pt x="11809" y="8102"/>
                  <a:pt x="11790" y="8122"/>
                </a:cubicBezTo>
                <a:cubicBezTo>
                  <a:pt x="11606" y="8275"/>
                  <a:pt x="11413" y="8352"/>
                  <a:pt x="11239" y="8544"/>
                </a:cubicBezTo>
                <a:cubicBezTo>
                  <a:pt x="11162" y="8621"/>
                  <a:pt x="11056" y="8678"/>
                  <a:pt x="10959" y="8736"/>
                </a:cubicBezTo>
                <a:cubicBezTo>
                  <a:pt x="10795" y="8870"/>
                  <a:pt x="10611" y="8966"/>
                  <a:pt x="10438" y="9043"/>
                </a:cubicBezTo>
                <a:cubicBezTo>
                  <a:pt x="10370" y="9062"/>
                  <a:pt x="10331" y="9139"/>
                  <a:pt x="10273" y="9158"/>
                </a:cubicBezTo>
                <a:cubicBezTo>
                  <a:pt x="10273" y="9178"/>
                  <a:pt x="10244" y="9158"/>
                  <a:pt x="10235" y="9139"/>
                </a:cubicBezTo>
                <a:cubicBezTo>
                  <a:pt x="10225" y="9120"/>
                  <a:pt x="10225" y="9082"/>
                  <a:pt x="10215" y="9062"/>
                </a:cubicBezTo>
                <a:cubicBezTo>
                  <a:pt x="10206" y="8986"/>
                  <a:pt x="10225" y="8947"/>
                  <a:pt x="10235" y="8890"/>
                </a:cubicBezTo>
                <a:cubicBezTo>
                  <a:pt x="10244" y="8832"/>
                  <a:pt x="10196" y="8717"/>
                  <a:pt x="10157" y="8717"/>
                </a:cubicBezTo>
                <a:cubicBezTo>
                  <a:pt x="10119" y="8717"/>
                  <a:pt x="10080" y="8717"/>
                  <a:pt x="10070" y="8794"/>
                </a:cubicBezTo>
                <a:cubicBezTo>
                  <a:pt x="10070" y="8832"/>
                  <a:pt x="10051" y="8832"/>
                  <a:pt x="10042" y="8851"/>
                </a:cubicBezTo>
                <a:cubicBezTo>
                  <a:pt x="10032" y="8813"/>
                  <a:pt x="10013" y="8774"/>
                  <a:pt x="9993" y="8755"/>
                </a:cubicBezTo>
                <a:cubicBezTo>
                  <a:pt x="9984" y="8736"/>
                  <a:pt x="9964" y="8717"/>
                  <a:pt x="9964" y="8717"/>
                </a:cubicBezTo>
                <a:cubicBezTo>
                  <a:pt x="9916" y="8736"/>
                  <a:pt x="9877" y="8755"/>
                  <a:pt x="9858" y="8832"/>
                </a:cubicBezTo>
                <a:cubicBezTo>
                  <a:pt x="9848" y="8909"/>
                  <a:pt x="9819" y="8909"/>
                  <a:pt x="9771" y="8870"/>
                </a:cubicBezTo>
                <a:cubicBezTo>
                  <a:pt x="9694" y="8813"/>
                  <a:pt x="9674" y="8851"/>
                  <a:pt x="9665" y="8986"/>
                </a:cubicBezTo>
                <a:cubicBezTo>
                  <a:pt x="9655" y="9062"/>
                  <a:pt x="9655" y="9062"/>
                  <a:pt x="9597" y="9024"/>
                </a:cubicBezTo>
                <a:cubicBezTo>
                  <a:pt x="9568" y="9024"/>
                  <a:pt x="9539" y="9024"/>
                  <a:pt x="9510" y="9024"/>
                </a:cubicBezTo>
                <a:cubicBezTo>
                  <a:pt x="9481" y="8986"/>
                  <a:pt x="9452" y="8947"/>
                  <a:pt x="9414" y="8928"/>
                </a:cubicBezTo>
                <a:cubicBezTo>
                  <a:pt x="9394" y="8890"/>
                  <a:pt x="9375" y="8890"/>
                  <a:pt x="9375" y="8928"/>
                </a:cubicBezTo>
                <a:cubicBezTo>
                  <a:pt x="9365" y="8986"/>
                  <a:pt x="9356" y="9024"/>
                  <a:pt x="9317" y="9024"/>
                </a:cubicBezTo>
                <a:cubicBezTo>
                  <a:pt x="9278" y="9005"/>
                  <a:pt x="9269" y="9062"/>
                  <a:pt x="9278" y="9139"/>
                </a:cubicBezTo>
                <a:cubicBezTo>
                  <a:pt x="9278" y="9197"/>
                  <a:pt x="9259" y="9216"/>
                  <a:pt x="9240" y="9178"/>
                </a:cubicBezTo>
                <a:cubicBezTo>
                  <a:pt x="9133" y="9043"/>
                  <a:pt x="9056" y="9120"/>
                  <a:pt x="8969" y="9139"/>
                </a:cubicBezTo>
                <a:cubicBezTo>
                  <a:pt x="8950" y="9158"/>
                  <a:pt x="8940" y="9178"/>
                  <a:pt x="8940" y="9216"/>
                </a:cubicBezTo>
                <a:cubicBezTo>
                  <a:pt x="8921" y="9254"/>
                  <a:pt x="8921" y="9312"/>
                  <a:pt x="8911" y="9370"/>
                </a:cubicBezTo>
                <a:cubicBezTo>
                  <a:pt x="8902" y="9389"/>
                  <a:pt x="8902" y="9408"/>
                  <a:pt x="8882" y="9408"/>
                </a:cubicBezTo>
                <a:cubicBezTo>
                  <a:pt x="8834" y="9446"/>
                  <a:pt x="8786" y="9446"/>
                  <a:pt x="8728" y="9408"/>
                </a:cubicBezTo>
                <a:cubicBezTo>
                  <a:pt x="8670" y="9293"/>
                  <a:pt x="8621" y="9331"/>
                  <a:pt x="8573" y="9312"/>
                </a:cubicBezTo>
                <a:cubicBezTo>
                  <a:pt x="8525" y="9312"/>
                  <a:pt x="8467" y="9312"/>
                  <a:pt x="8409" y="9293"/>
                </a:cubicBezTo>
                <a:cubicBezTo>
                  <a:pt x="8409" y="9293"/>
                  <a:pt x="8390" y="9254"/>
                  <a:pt x="8380" y="9235"/>
                </a:cubicBezTo>
                <a:cubicBezTo>
                  <a:pt x="8370" y="9178"/>
                  <a:pt x="8361" y="9139"/>
                  <a:pt x="8332" y="9101"/>
                </a:cubicBezTo>
                <a:cubicBezTo>
                  <a:pt x="8303" y="9082"/>
                  <a:pt x="8274" y="9062"/>
                  <a:pt x="8254" y="9043"/>
                </a:cubicBezTo>
                <a:cubicBezTo>
                  <a:pt x="8254" y="9062"/>
                  <a:pt x="8264" y="9101"/>
                  <a:pt x="8264" y="9120"/>
                </a:cubicBezTo>
                <a:cubicBezTo>
                  <a:pt x="8293" y="9254"/>
                  <a:pt x="8274" y="9350"/>
                  <a:pt x="8225" y="9389"/>
                </a:cubicBezTo>
                <a:cubicBezTo>
                  <a:pt x="8158" y="9446"/>
                  <a:pt x="8081" y="9466"/>
                  <a:pt x="7994" y="9466"/>
                </a:cubicBezTo>
                <a:cubicBezTo>
                  <a:pt x="7974" y="9466"/>
                  <a:pt x="7955" y="9427"/>
                  <a:pt x="7955" y="9370"/>
                </a:cubicBezTo>
                <a:cubicBezTo>
                  <a:pt x="7955" y="9350"/>
                  <a:pt x="7955" y="9331"/>
                  <a:pt x="7955" y="9312"/>
                </a:cubicBezTo>
                <a:cubicBezTo>
                  <a:pt x="7907" y="9274"/>
                  <a:pt x="7878" y="9293"/>
                  <a:pt x="7849" y="9331"/>
                </a:cubicBezTo>
                <a:cubicBezTo>
                  <a:pt x="7849" y="9350"/>
                  <a:pt x="7858" y="9350"/>
                  <a:pt x="7858" y="9370"/>
                </a:cubicBezTo>
                <a:cubicBezTo>
                  <a:pt x="7887" y="9485"/>
                  <a:pt x="7887" y="9542"/>
                  <a:pt x="7849" y="9542"/>
                </a:cubicBezTo>
                <a:cubicBezTo>
                  <a:pt x="7820" y="9542"/>
                  <a:pt x="7791" y="9542"/>
                  <a:pt x="7762" y="9542"/>
                </a:cubicBezTo>
                <a:cubicBezTo>
                  <a:pt x="7762" y="9542"/>
                  <a:pt x="7771" y="9542"/>
                  <a:pt x="7771" y="9542"/>
                </a:cubicBezTo>
                <a:cubicBezTo>
                  <a:pt x="7752" y="9562"/>
                  <a:pt x="7742" y="9600"/>
                  <a:pt x="7713" y="9619"/>
                </a:cubicBezTo>
                <a:cubicBezTo>
                  <a:pt x="7675" y="9619"/>
                  <a:pt x="7626" y="9619"/>
                  <a:pt x="7578" y="9619"/>
                </a:cubicBezTo>
                <a:cubicBezTo>
                  <a:pt x="7549" y="9523"/>
                  <a:pt x="7617" y="9542"/>
                  <a:pt x="7598" y="9446"/>
                </a:cubicBezTo>
                <a:cubicBezTo>
                  <a:pt x="7540" y="9427"/>
                  <a:pt x="7491" y="9427"/>
                  <a:pt x="7433" y="9331"/>
                </a:cubicBezTo>
                <a:cubicBezTo>
                  <a:pt x="7414" y="9274"/>
                  <a:pt x="7375" y="9254"/>
                  <a:pt x="7366" y="9274"/>
                </a:cubicBezTo>
                <a:cubicBezTo>
                  <a:pt x="7317" y="9331"/>
                  <a:pt x="7269" y="9274"/>
                  <a:pt x="7230" y="9178"/>
                </a:cubicBezTo>
                <a:cubicBezTo>
                  <a:pt x="7288" y="9158"/>
                  <a:pt x="7356" y="9120"/>
                  <a:pt x="7414" y="9101"/>
                </a:cubicBezTo>
                <a:cubicBezTo>
                  <a:pt x="7675" y="8986"/>
                  <a:pt x="7945" y="8890"/>
                  <a:pt x="8216" y="8774"/>
                </a:cubicBezTo>
                <a:cubicBezTo>
                  <a:pt x="8351" y="8717"/>
                  <a:pt x="8486" y="8678"/>
                  <a:pt x="8621" y="8602"/>
                </a:cubicBezTo>
                <a:cubicBezTo>
                  <a:pt x="8670" y="8582"/>
                  <a:pt x="8718" y="8544"/>
                  <a:pt x="8766" y="8506"/>
                </a:cubicBezTo>
                <a:cubicBezTo>
                  <a:pt x="8786" y="8486"/>
                  <a:pt x="8786" y="8448"/>
                  <a:pt x="8786" y="8390"/>
                </a:cubicBezTo>
                <a:cubicBezTo>
                  <a:pt x="8776" y="8333"/>
                  <a:pt x="8747" y="8256"/>
                  <a:pt x="8728" y="8237"/>
                </a:cubicBezTo>
                <a:cubicBezTo>
                  <a:pt x="8641" y="8198"/>
                  <a:pt x="8564" y="8160"/>
                  <a:pt x="8496" y="8237"/>
                </a:cubicBezTo>
                <a:cubicBezTo>
                  <a:pt x="8438" y="8294"/>
                  <a:pt x="8370" y="8314"/>
                  <a:pt x="8293" y="8333"/>
                </a:cubicBezTo>
                <a:cubicBezTo>
                  <a:pt x="8264" y="8352"/>
                  <a:pt x="8235" y="8371"/>
                  <a:pt x="8196" y="8371"/>
                </a:cubicBezTo>
                <a:cubicBezTo>
                  <a:pt x="8081" y="8429"/>
                  <a:pt x="7984" y="8506"/>
                  <a:pt x="7868" y="8525"/>
                </a:cubicBezTo>
                <a:cubicBezTo>
                  <a:pt x="7849" y="8525"/>
                  <a:pt x="7829" y="8544"/>
                  <a:pt x="7820" y="8563"/>
                </a:cubicBezTo>
                <a:cubicBezTo>
                  <a:pt x="7762" y="8640"/>
                  <a:pt x="7684" y="8640"/>
                  <a:pt x="7617" y="8659"/>
                </a:cubicBezTo>
                <a:cubicBezTo>
                  <a:pt x="7578" y="8678"/>
                  <a:pt x="7549" y="8698"/>
                  <a:pt x="7511" y="8736"/>
                </a:cubicBezTo>
                <a:cubicBezTo>
                  <a:pt x="7491" y="8774"/>
                  <a:pt x="7453" y="8755"/>
                  <a:pt x="7424" y="8794"/>
                </a:cubicBezTo>
                <a:cubicBezTo>
                  <a:pt x="7366" y="8851"/>
                  <a:pt x="7298" y="8870"/>
                  <a:pt x="7230" y="8870"/>
                </a:cubicBezTo>
                <a:cubicBezTo>
                  <a:pt x="7134" y="8909"/>
                  <a:pt x="7028" y="8947"/>
                  <a:pt x="6950" y="9082"/>
                </a:cubicBezTo>
                <a:cubicBezTo>
                  <a:pt x="6931" y="9101"/>
                  <a:pt x="6941" y="9158"/>
                  <a:pt x="6970" y="9216"/>
                </a:cubicBezTo>
                <a:cubicBezTo>
                  <a:pt x="6979" y="9235"/>
                  <a:pt x="6989" y="9254"/>
                  <a:pt x="7008" y="9274"/>
                </a:cubicBezTo>
                <a:cubicBezTo>
                  <a:pt x="7008" y="9274"/>
                  <a:pt x="7018" y="9293"/>
                  <a:pt x="7018" y="9293"/>
                </a:cubicBezTo>
                <a:cubicBezTo>
                  <a:pt x="7037" y="9331"/>
                  <a:pt x="7028" y="9408"/>
                  <a:pt x="7018" y="9408"/>
                </a:cubicBezTo>
                <a:cubicBezTo>
                  <a:pt x="6960" y="9408"/>
                  <a:pt x="6902" y="9408"/>
                  <a:pt x="6844" y="9389"/>
                </a:cubicBezTo>
                <a:cubicBezTo>
                  <a:pt x="6796" y="9370"/>
                  <a:pt x="6757" y="9408"/>
                  <a:pt x="6718" y="9466"/>
                </a:cubicBezTo>
                <a:cubicBezTo>
                  <a:pt x="6622" y="9638"/>
                  <a:pt x="6477" y="9658"/>
                  <a:pt x="6342" y="9658"/>
                </a:cubicBezTo>
                <a:cubicBezTo>
                  <a:pt x="6264" y="9581"/>
                  <a:pt x="6206" y="9638"/>
                  <a:pt x="6148" y="9619"/>
                </a:cubicBezTo>
                <a:cubicBezTo>
                  <a:pt x="6091" y="9600"/>
                  <a:pt x="6033" y="9619"/>
                  <a:pt x="5984" y="9658"/>
                </a:cubicBezTo>
                <a:cubicBezTo>
                  <a:pt x="5936" y="9715"/>
                  <a:pt x="5878" y="9715"/>
                  <a:pt x="5820" y="9677"/>
                </a:cubicBezTo>
                <a:cubicBezTo>
                  <a:pt x="5752" y="9638"/>
                  <a:pt x="5704" y="9638"/>
                  <a:pt x="5656" y="9677"/>
                </a:cubicBezTo>
                <a:cubicBezTo>
                  <a:pt x="5598" y="9715"/>
                  <a:pt x="5540" y="9734"/>
                  <a:pt x="5472" y="9715"/>
                </a:cubicBezTo>
                <a:cubicBezTo>
                  <a:pt x="5434" y="9715"/>
                  <a:pt x="5405" y="9715"/>
                  <a:pt x="5376" y="9754"/>
                </a:cubicBezTo>
                <a:cubicBezTo>
                  <a:pt x="5347" y="9773"/>
                  <a:pt x="5318" y="9773"/>
                  <a:pt x="5279" y="9734"/>
                </a:cubicBezTo>
                <a:cubicBezTo>
                  <a:pt x="5221" y="9696"/>
                  <a:pt x="5173" y="9696"/>
                  <a:pt x="5134" y="9773"/>
                </a:cubicBezTo>
                <a:cubicBezTo>
                  <a:pt x="5105" y="9811"/>
                  <a:pt x="5086" y="9830"/>
                  <a:pt x="5047" y="9773"/>
                </a:cubicBezTo>
                <a:cubicBezTo>
                  <a:pt x="4999" y="9696"/>
                  <a:pt x="4960" y="9696"/>
                  <a:pt x="4922" y="9696"/>
                </a:cubicBezTo>
                <a:cubicBezTo>
                  <a:pt x="4748" y="9715"/>
                  <a:pt x="4574" y="9715"/>
                  <a:pt x="4390" y="9715"/>
                </a:cubicBezTo>
                <a:cubicBezTo>
                  <a:pt x="4274" y="9715"/>
                  <a:pt x="4149" y="9715"/>
                  <a:pt x="4033" y="9696"/>
                </a:cubicBezTo>
                <a:cubicBezTo>
                  <a:pt x="3830" y="9658"/>
                  <a:pt x="3647" y="9677"/>
                  <a:pt x="3453" y="9658"/>
                </a:cubicBezTo>
                <a:cubicBezTo>
                  <a:pt x="3395" y="9638"/>
                  <a:pt x="3337" y="9638"/>
                  <a:pt x="3279" y="9677"/>
                </a:cubicBezTo>
                <a:cubicBezTo>
                  <a:pt x="3192" y="9734"/>
                  <a:pt x="3086" y="9696"/>
                  <a:pt x="2990" y="9677"/>
                </a:cubicBezTo>
                <a:cubicBezTo>
                  <a:pt x="2970" y="9677"/>
                  <a:pt x="2951" y="9658"/>
                  <a:pt x="2941" y="9638"/>
                </a:cubicBezTo>
                <a:cubicBezTo>
                  <a:pt x="2864" y="9523"/>
                  <a:pt x="2796" y="9504"/>
                  <a:pt x="2719" y="9504"/>
                </a:cubicBezTo>
                <a:cubicBezTo>
                  <a:pt x="2632" y="9485"/>
                  <a:pt x="2536" y="9466"/>
                  <a:pt x="2449" y="9466"/>
                </a:cubicBezTo>
                <a:cubicBezTo>
                  <a:pt x="2400" y="9446"/>
                  <a:pt x="2352" y="9408"/>
                  <a:pt x="2313" y="9254"/>
                </a:cubicBezTo>
                <a:cubicBezTo>
                  <a:pt x="2304" y="9254"/>
                  <a:pt x="2284" y="9254"/>
                  <a:pt x="2284" y="9274"/>
                </a:cubicBezTo>
                <a:cubicBezTo>
                  <a:pt x="2275" y="9293"/>
                  <a:pt x="2275" y="9331"/>
                  <a:pt x="2265" y="9389"/>
                </a:cubicBezTo>
                <a:cubicBezTo>
                  <a:pt x="2149" y="9408"/>
                  <a:pt x="2024" y="9427"/>
                  <a:pt x="1908" y="9427"/>
                </a:cubicBezTo>
                <a:cubicBezTo>
                  <a:pt x="1850" y="9427"/>
                  <a:pt x="1801" y="9427"/>
                  <a:pt x="1743" y="9446"/>
                </a:cubicBezTo>
                <a:cubicBezTo>
                  <a:pt x="1637" y="9504"/>
                  <a:pt x="1531" y="9370"/>
                  <a:pt x="1434" y="9158"/>
                </a:cubicBezTo>
                <a:cubicBezTo>
                  <a:pt x="1415" y="9139"/>
                  <a:pt x="1405" y="9082"/>
                  <a:pt x="1396" y="9043"/>
                </a:cubicBezTo>
                <a:cubicBezTo>
                  <a:pt x="1386" y="8947"/>
                  <a:pt x="1367" y="8851"/>
                  <a:pt x="1357" y="8774"/>
                </a:cubicBezTo>
                <a:cubicBezTo>
                  <a:pt x="1347" y="8678"/>
                  <a:pt x="1299" y="8621"/>
                  <a:pt x="1280" y="8678"/>
                </a:cubicBezTo>
                <a:cubicBezTo>
                  <a:pt x="1251" y="8755"/>
                  <a:pt x="1212" y="8794"/>
                  <a:pt x="1164" y="8755"/>
                </a:cubicBezTo>
                <a:cubicBezTo>
                  <a:pt x="1116" y="8717"/>
                  <a:pt x="1106" y="8794"/>
                  <a:pt x="1116" y="8928"/>
                </a:cubicBezTo>
                <a:cubicBezTo>
                  <a:pt x="1125" y="9158"/>
                  <a:pt x="1174" y="9331"/>
                  <a:pt x="1222" y="9504"/>
                </a:cubicBezTo>
                <a:cubicBezTo>
                  <a:pt x="1222" y="9523"/>
                  <a:pt x="1222" y="9542"/>
                  <a:pt x="1222" y="9542"/>
                </a:cubicBezTo>
                <a:cubicBezTo>
                  <a:pt x="1212" y="9562"/>
                  <a:pt x="1203" y="9581"/>
                  <a:pt x="1193" y="9581"/>
                </a:cubicBezTo>
                <a:cubicBezTo>
                  <a:pt x="1183" y="9562"/>
                  <a:pt x="1174" y="9562"/>
                  <a:pt x="1164" y="9542"/>
                </a:cubicBezTo>
                <a:cubicBezTo>
                  <a:pt x="1154" y="9600"/>
                  <a:pt x="1164" y="9658"/>
                  <a:pt x="1174" y="9715"/>
                </a:cubicBezTo>
                <a:cubicBezTo>
                  <a:pt x="1193" y="9811"/>
                  <a:pt x="1203" y="9907"/>
                  <a:pt x="1231" y="9984"/>
                </a:cubicBezTo>
                <a:cubicBezTo>
                  <a:pt x="1241" y="10042"/>
                  <a:pt x="1260" y="10061"/>
                  <a:pt x="1280" y="10118"/>
                </a:cubicBezTo>
                <a:cubicBezTo>
                  <a:pt x="1280" y="10118"/>
                  <a:pt x="1280" y="10118"/>
                  <a:pt x="1280" y="10118"/>
                </a:cubicBezTo>
                <a:cubicBezTo>
                  <a:pt x="1289" y="10080"/>
                  <a:pt x="1299" y="10042"/>
                  <a:pt x="1299" y="10003"/>
                </a:cubicBezTo>
                <a:cubicBezTo>
                  <a:pt x="1299" y="10003"/>
                  <a:pt x="1299" y="10003"/>
                  <a:pt x="1299" y="10003"/>
                </a:cubicBezTo>
                <a:cubicBezTo>
                  <a:pt x="1299" y="9926"/>
                  <a:pt x="1289" y="9850"/>
                  <a:pt x="1289" y="9773"/>
                </a:cubicBezTo>
                <a:cubicBezTo>
                  <a:pt x="1289" y="9734"/>
                  <a:pt x="1318" y="9696"/>
                  <a:pt x="1338" y="9715"/>
                </a:cubicBezTo>
                <a:cubicBezTo>
                  <a:pt x="1367" y="9773"/>
                  <a:pt x="1405" y="9811"/>
                  <a:pt x="1434" y="9869"/>
                </a:cubicBezTo>
                <a:cubicBezTo>
                  <a:pt x="1502" y="9946"/>
                  <a:pt x="1570" y="9984"/>
                  <a:pt x="1628" y="9907"/>
                </a:cubicBezTo>
                <a:cubicBezTo>
                  <a:pt x="1666" y="9850"/>
                  <a:pt x="1724" y="9850"/>
                  <a:pt x="1782" y="9888"/>
                </a:cubicBezTo>
                <a:cubicBezTo>
                  <a:pt x="1821" y="9926"/>
                  <a:pt x="1869" y="9965"/>
                  <a:pt x="1917" y="10003"/>
                </a:cubicBezTo>
                <a:cubicBezTo>
                  <a:pt x="1985" y="10061"/>
                  <a:pt x="2062" y="10080"/>
                  <a:pt x="2130" y="10061"/>
                </a:cubicBezTo>
                <a:cubicBezTo>
                  <a:pt x="2198" y="10022"/>
                  <a:pt x="2275" y="10061"/>
                  <a:pt x="2362" y="10118"/>
                </a:cubicBezTo>
                <a:cubicBezTo>
                  <a:pt x="2429" y="10195"/>
                  <a:pt x="2507" y="10195"/>
                  <a:pt x="2574" y="10291"/>
                </a:cubicBezTo>
                <a:cubicBezTo>
                  <a:pt x="2613" y="10349"/>
                  <a:pt x="2661" y="10349"/>
                  <a:pt x="2700" y="10368"/>
                </a:cubicBezTo>
                <a:cubicBezTo>
                  <a:pt x="2816" y="10387"/>
                  <a:pt x="2941" y="10406"/>
                  <a:pt x="3067" y="10406"/>
                </a:cubicBezTo>
                <a:cubicBezTo>
                  <a:pt x="3183" y="10406"/>
                  <a:pt x="3308" y="10406"/>
                  <a:pt x="3434" y="10483"/>
                </a:cubicBezTo>
                <a:cubicBezTo>
                  <a:pt x="3579" y="10579"/>
                  <a:pt x="3714" y="10541"/>
                  <a:pt x="3849" y="10541"/>
                </a:cubicBezTo>
                <a:cubicBezTo>
                  <a:pt x="4052" y="10541"/>
                  <a:pt x="4255" y="10541"/>
                  <a:pt x="4458" y="10541"/>
                </a:cubicBezTo>
                <a:cubicBezTo>
                  <a:pt x="4584" y="10541"/>
                  <a:pt x="4719" y="10560"/>
                  <a:pt x="4854" y="10579"/>
                </a:cubicBezTo>
                <a:cubicBezTo>
                  <a:pt x="4893" y="10579"/>
                  <a:pt x="4941" y="10579"/>
                  <a:pt x="4989" y="10579"/>
                </a:cubicBezTo>
                <a:cubicBezTo>
                  <a:pt x="5028" y="10579"/>
                  <a:pt x="5067" y="10579"/>
                  <a:pt x="5105" y="10579"/>
                </a:cubicBezTo>
                <a:cubicBezTo>
                  <a:pt x="5173" y="10598"/>
                  <a:pt x="5231" y="10579"/>
                  <a:pt x="5289" y="10541"/>
                </a:cubicBezTo>
                <a:cubicBezTo>
                  <a:pt x="5337" y="10502"/>
                  <a:pt x="5395" y="10502"/>
                  <a:pt x="5453" y="10541"/>
                </a:cubicBezTo>
                <a:cubicBezTo>
                  <a:pt x="5511" y="10579"/>
                  <a:pt x="5559" y="10579"/>
                  <a:pt x="5617" y="10579"/>
                </a:cubicBezTo>
                <a:cubicBezTo>
                  <a:pt x="5637" y="10579"/>
                  <a:pt x="5656" y="10579"/>
                  <a:pt x="5685" y="10579"/>
                </a:cubicBezTo>
                <a:cubicBezTo>
                  <a:pt x="5859" y="10618"/>
                  <a:pt x="6023" y="10598"/>
                  <a:pt x="6168" y="10483"/>
                </a:cubicBezTo>
                <a:cubicBezTo>
                  <a:pt x="6187" y="10464"/>
                  <a:pt x="6226" y="10464"/>
                  <a:pt x="6255" y="10483"/>
                </a:cubicBezTo>
                <a:cubicBezTo>
                  <a:pt x="6351" y="10541"/>
                  <a:pt x="6438" y="10541"/>
                  <a:pt x="6506" y="10464"/>
                </a:cubicBezTo>
                <a:cubicBezTo>
                  <a:pt x="6545" y="10406"/>
                  <a:pt x="6603" y="10426"/>
                  <a:pt x="6660" y="10483"/>
                </a:cubicBezTo>
                <a:cubicBezTo>
                  <a:pt x="6660" y="10464"/>
                  <a:pt x="6660" y="10464"/>
                  <a:pt x="6660" y="10464"/>
                </a:cubicBezTo>
                <a:cubicBezTo>
                  <a:pt x="6680" y="10426"/>
                  <a:pt x="6699" y="10406"/>
                  <a:pt x="6728" y="10406"/>
                </a:cubicBezTo>
                <a:cubicBezTo>
                  <a:pt x="6786" y="10387"/>
                  <a:pt x="6844" y="10368"/>
                  <a:pt x="6902" y="10368"/>
                </a:cubicBezTo>
                <a:cubicBezTo>
                  <a:pt x="6979" y="10387"/>
                  <a:pt x="7057" y="10349"/>
                  <a:pt x="7143" y="10330"/>
                </a:cubicBezTo>
                <a:cubicBezTo>
                  <a:pt x="7192" y="10310"/>
                  <a:pt x="7250" y="10291"/>
                  <a:pt x="7298" y="10253"/>
                </a:cubicBezTo>
                <a:cubicBezTo>
                  <a:pt x="7414" y="10176"/>
                  <a:pt x="7530" y="10118"/>
                  <a:pt x="7665" y="10099"/>
                </a:cubicBezTo>
                <a:cubicBezTo>
                  <a:pt x="7704" y="10080"/>
                  <a:pt x="7752" y="10061"/>
                  <a:pt x="7791" y="10042"/>
                </a:cubicBezTo>
                <a:cubicBezTo>
                  <a:pt x="7839" y="10003"/>
                  <a:pt x="7897" y="10003"/>
                  <a:pt x="7945" y="10003"/>
                </a:cubicBezTo>
                <a:cubicBezTo>
                  <a:pt x="8013" y="9984"/>
                  <a:pt x="8071" y="9984"/>
                  <a:pt x="8129" y="9926"/>
                </a:cubicBezTo>
                <a:cubicBezTo>
                  <a:pt x="8158" y="9888"/>
                  <a:pt x="8206" y="9888"/>
                  <a:pt x="8245" y="9869"/>
                </a:cubicBezTo>
                <a:cubicBezTo>
                  <a:pt x="8341" y="9850"/>
                  <a:pt x="8438" y="9811"/>
                  <a:pt x="8535" y="9754"/>
                </a:cubicBezTo>
                <a:cubicBezTo>
                  <a:pt x="8621" y="9715"/>
                  <a:pt x="8699" y="9658"/>
                  <a:pt x="8795" y="9619"/>
                </a:cubicBezTo>
                <a:cubicBezTo>
                  <a:pt x="8815" y="9619"/>
                  <a:pt x="8834" y="9619"/>
                  <a:pt x="8844" y="9600"/>
                </a:cubicBezTo>
                <a:cubicBezTo>
                  <a:pt x="8911" y="9542"/>
                  <a:pt x="8969" y="9466"/>
                  <a:pt x="9056" y="9466"/>
                </a:cubicBezTo>
                <a:cubicBezTo>
                  <a:pt x="9133" y="9466"/>
                  <a:pt x="9191" y="9389"/>
                  <a:pt x="9278" y="9389"/>
                </a:cubicBezTo>
                <a:cubicBezTo>
                  <a:pt x="9365" y="9389"/>
                  <a:pt x="9443" y="9331"/>
                  <a:pt x="9530" y="9293"/>
                </a:cubicBezTo>
                <a:cubicBezTo>
                  <a:pt x="9559" y="9274"/>
                  <a:pt x="9578" y="9254"/>
                  <a:pt x="9597" y="9254"/>
                </a:cubicBezTo>
                <a:cubicBezTo>
                  <a:pt x="9665" y="9274"/>
                  <a:pt x="9723" y="9254"/>
                  <a:pt x="9761" y="9158"/>
                </a:cubicBezTo>
                <a:cubicBezTo>
                  <a:pt x="9868" y="9101"/>
                  <a:pt x="9964" y="9024"/>
                  <a:pt x="10099" y="9101"/>
                </a:cubicBezTo>
                <a:cubicBezTo>
                  <a:pt x="10090" y="9139"/>
                  <a:pt x="10080" y="9197"/>
                  <a:pt x="10061" y="9216"/>
                </a:cubicBezTo>
                <a:cubicBezTo>
                  <a:pt x="9984" y="9293"/>
                  <a:pt x="9916" y="9389"/>
                  <a:pt x="9819" y="9408"/>
                </a:cubicBezTo>
                <a:cubicBezTo>
                  <a:pt x="9761" y="9427"/>
                  <a:pt x="9713" y="9446"/>
                  <a:pt x="9684" y="9542"/>
                </a:cubicBezTo>
                <a:cubicBezTo>
                  <a:pt x="9665" y="9581"/>
                  <a:pt x="9636" y="9581"/>
                  <a:pt x="9597" y="9581"/>
                </a:cubicBezTo>
                <a:cubicBezTo>
                  <a:pt x="9568" y="9562"/>
                  <a:pt x="9530" y="9562"/>
                  <a:pt x="9501" y="9542"/>
                </a:cubicBezTo>
                <a:cubicBezTo>
                  <a:pt x="9472" y="9542"/>
                  <a:pt x="9452" y="9562"/>
                  <a:pt x="9443" y="9581"/>
                </a:cubicBezTo>
                <a:cubicBezTo>
                  <a:pt x="9433" y="9600"/>
                  <a:pt x="9433" y="9600"/>
                  <a:pt x="9423" y="9619"/>
                </a:cubicBezTo>
                <a:cubicBezTo>
                  <a:pt x="9394" y="9773"/>
                  <a:pt x="9327" y="9850"/>
                  <a:pt x="9240" y="9888"/>
                </a:cubicBezTo>
                <a:cubicBezTo>
                  <a:pt x="9124" y="9946"/>
                  <a:pt x="9027" y="10061"/>
                  <a:pt x="8921" y="10138"/>
                </a:cubicBezTo>
                <a:cubicBezTo>
                  <a:pt x="8921" y="10138"/>
                  <a:pt x="8911" y="10157"/>
                  <a:pt x="8911" y="10176"/>
                </a:cubicBezTo>
                <a:cubicBezTo>
                  <a:pt x="8921" y="10195"/>
                  <a:pt x="8931" y="10234"/>
                  <a:pt x="8940" y="10234"/>
                </a:cubicBezTo>
                <a:cubicBezTo>
                  <a:pt x="8969" y="10234"/>
                  <a:pt x="9008" y="10234"/>
                  <a:pt x="9037" y="10253"/>
                </a:cubicBezTo>
                <a:cubicBezTo>
                  <a:pt x="9076" y="10272"/>
                  <a:pt x="9124" y="10310"/>
                  <a:pt x="9153" y="10387"/>
                </a:cubicBezTo>
                <a:cubicBezTo>
                  <a:pt x="9162" y="10387"/>
                  <a:pt x="9162" y="10406"/>
                  <a:pt x="9162" y="10426"/>
                </a:cubicBezTo>
                <a:cubicBezTo>
                  <a:pt x="9162" y="10426"/>
                  <a:pt x="9162" y="10445"/>
                  <a:pt x="9162" y="10445"/>
                </a:cubicBezTo>
                <a:cubicBezTo>
                  <a:pt x="9133" y="10464"/>
                  <a:pt x="9104" y="10426"/>
                  <a:pt x="9095" y="10464"/>
                </a:cubicBezTo>
                <a:cubicBezTo>
                  <a:pt x="9056" y="10579"/>
                  <a:pt x="8998" y="10618"/>
                  <a:pt x="8931" y="10656"/>
                </a:cubicBezTo>
                <a:cubicBezTo>
                  <a:pt x="8863" y="10675"/>
                  <a:pt x="8795" y="10714"/>
                  <a:pt x="8728" y="10733"/>
                </a:cubicBezTo>
                <a:cubicBezTo>
                  <a:pt x="8641" y="10771"/>
                  <a:pt x="8554" y="10829"/>
                  <a:pt x="8486" y="10925"/>
                </a:cubicBezTo>
                <a:cubicBezTo>
                  <a:pt x="8467" y="10963"/>
                  <a:pt x="8448" y="10982"/>
                  <a:pt x="8419" y="11002"/>
                </a:cubicBezTo>
                <a:cubicBezTo>
                  <a:pt x="8332" y="11040"/>
                  <a:pt x="8264" y="11117"/>
                  <a:pt x="8196" y="11194"/>
                </a:cubicBezTo>
                <a:cubicBezTo>
                  <a:pt x="8167" y="11232"/>
                  <a:pt x="8119" y="11213"/>
                  <a:pt x="8071" y="11174"/>
                </a:cubicBezTo>
                <a:cubicBezTo>
                  <a:pt x="8071" y="11174"/>
                  <a:pt x="8071" y="11174"/>
                  <a:pt x="8071" y="11174"/>
                </a:cubicBezTo>
                <a:cubicBezTo>
                  <a:pt x="8042" y="11232"/>
                  <a:pt x="8013" y="11290"/>
                  <a:pt x="7974" y="11290"/>
                </a:cubicBezTo>
                <a:cubicBezTo>
                  <a:pt x="7897" y="11290"/>
                  <a:pt x="7829" y="11309"/>
                  <a:pt x="7781" y="11405"/>
                </a:cubicBezTo>
                <a:cubicBezTo>
                  <a:pt x="7713" y="11520"/>
                  <a:pt x="7617" y="11539"/>
                  <a:pt x="7530" y="11539"/>
                </a:cubicBezTo>
                <a:cubicBezTo>
                  <a:pt x="7375" y="11539"/>
                  <a:pt x="7250" y="11616"/>
                  <a:pt x="7124" y="11712"/>
                </a:cubicBezTo>
                <a:cubicBezTo>
                  <a:pt x="7076" y="11770"/>
                  <a:pt x="7018" y="11789"/>
                  <a:pt x="6950" y="11770"/>
                </a:cubicBezTo>
                <a:cubicBezTo>
                  <a:pt x="6912" y="11750"/>
                  <a:pt x="6873" y="11750"/>
                  <a:pt x="6844" y="11750"/>
                </a:cubicBezTo>
                <a:cubicBezTo>
                  <a:pt x="6612" y="11789"/>
                  <a:pt x="6390" y="11808"/>
                  <a:pt x="6177" y="11885"/>
                </a:cubicBezTo>
                <a:cubicBezTo>
                  <a:pt x="6100" y="11904"/>
                  <a:pt x="6062" y="11962"/>
                  <a:pt x="6052" y="12115"/>
                </a:cubicBezTo>
                <a:cubicBezTo>
                  <a:pt x="6042" y="12154"/>
                  <a:pt x="6042" y="12192"/>
                  <a:pt x="6042" y="12250"/>
                </a:cubicBezTo>
                <a:cubicBezTo>
                  <a:pt x="6081" y="12230"/>
                  <a:pt x="6100" y="12230"/>
                  <a:pt x="6129" y="12230"/>
                </a:cubicBezTo>
                <a:cubicBezTo>
                  <a:pt x="6168" y="12230"/>
                  <a:pt x="6206" y="12250"/>
                  <a:pt x="6245" y="12307"/>
                </a:cubicBezTo>
                <a:cubicBezTo>
                  <a:pt x="6255" y="12326"/>
                  <a:pt x="6264" y="12365"/>
                  <a:pt x="6274" y="12384"/>
                </a:cubicBezTo>
                <a:cubicBezTo>
                  <a:pt x="6274" y="12384"/>
                  <a:pt x="6274" y="12422"/>
                  <a:pt x="6264" y="12422"/>
                </a:cubicBezTo>
                <a:cubicBezTo>
                  <a:pt x="6226" y="12480"/>
                  <a:pt x="6177" y="12538"/>
                  <a:pt x="6129" y="12595"/>
                </a:cubicBezTo>
                <a:cubicBezTo>
                  <a:pt x="6120" y="12614"/>
                  <a:pt x="6110" y="12595"/>
                  <a:pt x="6091" y="12595"/>
                </a:cubicBezTo>
                <a:cubicBezTo>
                  <a:pt x="6052" y="12538"/>
                  <a:pt x="6023" y="12499"/>
                  <a:pt x="5984" y="12442"/>
                </a:cubicBezTo>
                <a:cubicBezTo>
                  <a:pt x="5955" y="12422"/>
                  <a:pt x="5926" y="12422"/>
                  <a:pt x="5917" y="12461"/>
                </a:cubicBezTo>
                <a:cubicBezTo>
                  <a:pt x="5917" y="12518"/>
                  <a:pt x="5926" y="12557"/>
                  <a:pt x="5946" y="12576"/>
                </a:cubicBezTo>
                <a:cubicBezTo>
                  <a:pt x="5955" y="12595"/>
                  <a:pt x="5965" y="12634"/>
                  <a:pt x="5975" y="12653"/>
                </a:cubicBezTo>
                <a:cubicBezTo>
                  <a:pt x="5984" y="12653"/>
                  <a:pt x="5994" y="12672"/>
                  <a:pt x="5994" y="12691"/>
                </a:cubicBezTo>
                <a:cubicBezTo>
                  <a:pt x="5994" y="12710"/>
                  <a:pt x="5994" y="12749"/>
                  <a:pt x="5984" y="12768"/>
                </a:cubicBezTo>
                <a:cubicBezTo>
                  <a:pt x="5965" y="12787"/>
                  <a:pt x="5946" y="12787"/>
                  <a:pt x="5926" y="12806"/>
                </a:cubicBezTo>
                <a:cubicBezTo>
                  <a:pt x="5897" y="12826"/>
                  <a:pt x="5878" y="12806"/>
                  <a:pt x="5868" y="12710"/>
                </a:cubicBezTo>
                <a:cubicBezTo>
                  <a:pt x="5859" y="12691"/>
                  <a:pt x="5859" y="12653"/>
                  <a:pt x="5859" y="12634"/>
                </a:cubicBezTo>
                <a:cubicBezTo>
                  <a:pt x="5849" y="12576"/>
                  <a:pt x="5820" y="12557"/>
                  <a:pt x="5810" y="12576"/>
                </a:cubicBezTo>
                <a:cubicBezTo>
                  <a:pt x="5781" y="12614"/>
                  <a:pt x="5772" y="12691"/>
                  <a:pt x="5791" y="12787"/>
                </a:cubicBezTo>
                <a:cubicBezTo>
                  <a:pt x="5801" y="12864"/>
                  <a:pt x="5801" y="12922"/>
                  <a:pt x="5762" y="12941"/>
                </a:cubicBezTo>
                <a:cubicBezTo>
                  <a:pt x="5714" y="12979"/>
                  <a:pt x="5665" y="13018"/>
                  <a:pt x="5617" y="13056"/>
                </a:cubicBezTo>
                <a:cubicBezTo>
                  <a:pt x="5608" y="13018"/>
                  <a:pt x="5588" y="12979"/>
                  <a:pt x="5579" y="12960"/>
                </a:cubicBezTo>
                <a:cubicBezTo>
                  <a:pt x="5559" y="12902"/>
                  <a:pt x="5540" y="12883"/>
                  <a:pt x="5521" y="12902"/>
                </a:cubicBezTo>
                <a:cubicBezTo>
                  <a:pt x="5511" y="12922"/>
                  <a:pt x="5501" y="12960"/>
                  <a:pt x="5482" y="12979"/>
                </a:cubicBezTo>
                <a:cubicBezTo>
                  <a:pt x="5443" y="13018"/>
                  <a:pt x="5405" y="12998"/>
                  <a:pt x="5356" y="12922"/>
                </a:cubicBezTo>
                <a:cubicBezTo>
                  <a:pt x="5337" y="12883"/>
                  <a:pt x="5308" y="12864"/>
                  <a:pt x="5289" y="12826"/>
                </a:cubicBezTo>
                <a:cubicBezTo>
                  <a:pt x="5289" y="12826"/>
                  <a:pt x="5289" y="12826"/>
                  <a:pt x="5289" y="12806"/>
                </a:cubicBezTo>
                <a:cubicBezTo>
                  <a:pt x="5279" y="12845"/>
                  <a:pt x="5269" y="12864"/>
                  <a:pt x="5250" y="12845"/>
                </a:cubicBezTo>
                <a:cubicBezTo>
                  <a:pt x="5250" y="12845"/>
                  <a:pt x="5250" y="12845"/>
                  <a:pt x="5250" y="12845"/>
                </a:cubicBezTo>
                <a:cubicBezTo>
                  <a:pt x="5231" y="12922"/>
                  <a:pt x="5192" y="12979"/>
                  <a:pt x="5134" y="12902"/>
                </a:cubicBezTo>
                <a:cubicBezTo>
                  <a:pt x="5086" y="12845"/>
                  <a:pt x="5038" y="12826"/>
                  <a:pt x="4999" y="12845"/>
                </a:cubicBezTo>
                <a:cubicBezTo>
                  <a:pt x="4960" y="12864"/>
                  <a:pt x="4912" y="12864"/>
                  <a:pt x="4854" y="12826"/>
                </a:cubicBezTo>
                <a:cubicBezTo>
                  <a:pt x="4806" y="12787"/>
                  <a:pt x="4748" y="12768"/>
                  <a:pt x="4690" y="12730"/>
                </a:cubicBezTo>
                <a:cubicBezTo>
                  <a:pt x="4670" y="12730"/>
                  <a:pt x="4651" y="12691"/>
                  <a:pt x="4642" y="12653"/>
                </a:cubicBezTo>
                <a:cubicBezTo>
                  <a:pt x="4622" y="12634"/>
                  <a:pt x="4632" y="12576"/>
                  <a:pt x="4642" y="12538"/>
                </a:cubicBezTo>
                <a:cubicBezTo>
                  <a:pt x="4661" y="12518"/>
                  <a:pt x="4670" y="12499"/>
                  <a:pt x="4680" y="12480"/>
                </a:cubicBezTo>
                <a:cubicBezTo>
                  <a:pt x="4690" y="12461"/>
                  <a:pt x="4699" y="12442"/>
                  <a:pt x="4690" y="12403"/>
                </a:cubicBezTo>
                <a:cubicBezTo>
                  <a:pt x="4690" y="12384"/>
                  <a:pt x="4680" y="12346"/>
                  <a:pt x="4670" y="12326"/>
                </a:cubicBezTo>
                <a:cubicBezTo>
                  <a:pt x="4661" y="12307"/>
                  <a:pt x="4651" y="12307"/>
                  <a:pt x="4642" y="12307"/>
                </a:cubicBezTo>
                <a:cubicBezTo>
                  <a:pt x="4516" y="12307"/>
                  <a:pt x="4390" y="12269"/>
                  <a:pt x="4265" y="12230"/>
                </a:cubicBezTo>
                <a:cubicBezTo>
                  <a:pt x="4216" y="12211"/>
                  <a:pt x="4168" y="12192"/>
                  <a:pt x="4120" y="12211"/>
                </a:cubicBezTo>
                <a:cubicBezTo>
                  <a:pt x="3985" y="12230"/>
                  <a:pt x="3849" y="12192"/>
                  <a:pt x="3714" y="12173"/>
                </a:cubicBezTo>
                <a:cubicBezTo>
                  <a:pt x="3647" y="12154"/>
                  <a:pt x="3589" y="12154"/>
                  <a:pt x="3521" y="12173"/>
                </a:cubicBezTo>
                <a:cubicBezTo>
                  <a:pt x="3463" y="12173"/>
                  <a:pt x="3395" y="12173"/>
                  <a:pt x="3337" y="12173"/>
                </a:cubicBezTo>
                <a:cubicBezTo>
                  <a:pt x="3299" y="12173"/>
                  <a:pt x="3260" y="12134"/>
                  <a:pt x="3231" y="12077"/>
                </a:cubicBezTo>
                <a:cubicBezTo>
                  <a:pt x="3192" y="12038"/>
                  <a:pt x="3164" y="11981"/>
                  <a:pt x="3144" y="11866"/>
                </a:cubicBezTo>
                <a:cubicBezTo>
                  <a:pt x="3135" y="11808"/>
                  <a:pt x="3115" y="11770"/>
                  <a:pt x="3106" y="11712"/>
                </a:cubicBezTo>
                <a:cubicBezTo>
                  <a:pt x="3096" y="11693"/>
                  <a:pt x="3077" y="11693"/>
                  <a:pt x="3067" y="11674"/>
                </a:cubicBezTo>
                <a:cubicBezTo>
                  <a:pt x="3067" y="11674"/>
                  <a:pt x="3057" y="11693"/>
                  <a:pt x="3057" y="11693"/>
                </a:cubicBezTo>
                <a:cubicBezTo>
                  <a:pt x="3048" y="11770"/>
                  <a:pt x="3048" y="11827"/>
                  <a:pt x="3038" y="11904"/>
                </a:cubicBezTo>
                <a:cubicBezTo>
                  <a:pt x="3038" y="11923"/>
                  <a:pt x="3028" y="11923"/>
                  <a:pt x="3019" y="11923"/>
                </a:cubicBezTo>
                <a:cubicBezTo>
                  <a:pt x="3009" y="11923"/>
                  <a:pt x="2999" y="11904"/>
                  <a:pt x="2999" y="11885"/>
                </a:cubicBezTo>
                <a:cubicBezTo>
                  <a:pt x="2999" y="11654"/>
                  <a:pt x="2951" y="11443"/>
                  <a:pt x="2912" y="11213"/>
                </a:cubicBezTo>
                <a:cubicBezTo>
                  <a:pt x="2903" y="11155"/>
                  <a:pt x="2874" y="11117"/>
                  <a:pt x="2854" y="11174"/>
                </a:cubicBezTo>
                <a:cubicBezTo>
                  <a:pt x="2835" y="11270"/>
                  <a:pt x="2796" y="11251"/>
                  <a:pt x="2758" y="11155"/>
                </a:cubicBezTo>
                <a:cubicBezTo>
                  <a:pt x="2748" y="11405"/>
                  <a:pt x="2767" y="11654"/>
                  <a:pt x="2796" y="11923"/>
                </a:cubicBezTo>
                <a:cubicBezTo>
                  <a:pt x="2806" y="11942"/>
                  <a:pt x="2806" y="11981"/>
                  <a:pt x="2806" y="12000"/>
                </a:cubicBezTo>
                <a:cubicBezTo>
                  <a:pt x="2816" y="12058"/>
                  <a:pt x="2796" y="12115"/>
                  <a:pt x="2787" y="12096"/>
                </a:cubicBezTo>
                <a:cubicBezTo>
                  <a:pt x="2729" y="12038"/>
                  <a:pt x="2671" y="12019"/>
                  <a:pt x="2613" y="12019"/>
                </a:cubicBezTo>
                <a:cubicBezTo>
                  <a:pt x="2545" y="12019"/>
                  <a:pt x="2478" y="12019"/>
                  <a:pt x="2400" y="11904"/>
                </a:cubicBezTo>
                <a:cubicBezTo>
                  <a:pt x="2352" y="11846"/>
                  <a:pt x="2313" y="11866"/>
                  <a:pt x="2265" y="11885"/>
                </a:cubicBezTo>
                <a:cubicBezTo>
                  <a:pt x="2149" y="11923"/>
                  <a:pt x="2024" y="11866"/>
                  <a:pt x="1908" y="11846"/>
                </a:cubicBezTo>
                <a:cubicBezTo>
                  <a:pt x="1879" y="11846"/>
                  <a:pt x="1859" y="11808"/>
                  <a:pt x="1830" y="11789"/>
                </a:cubicBezTo>
                <a:cubicBezTo>
                  <a:pt x="1772" y="11731"/>
                  <a:pt x="1714" y="11693"/>
                  <a:pt x="1666" y="11731"/>
                </a:cubicBezTo>
                <a:cubicBezTo>
                  <a:pt x="1657" y="11731"/>
                  <a:pt x="1657" y="11731"/>
                  <a:pt x="1647" y="11731"/>
                </a:cubicBezTo>
                <a:cubicBezTo>
                  <a:pt x="1463" y="11635"/>
                  <a:pt x="1289" y="11654"/>
                  <a:pt x="1116" y="11501"/>
                </a:cubicBezTo>
                <a:cubicBezTo>
                  <a:pt x="1096" y="11501"/>
                  <a:pt x="1087" y="11462"/>
                  <a:pt x="1077" y="11443"/>
                </a:cubicBezTo>
                <a:cubicBezTo>
                  <a:pt x="1067" y="11386"/>
                  <a:pt x="1077" y="11366"/>
                  <a:pt x="1087" y="11328"/>
                </a:cubicBezTo>
                <a:cubicBezTo>
                  <a:pt x="1096" y="11328"/>
                  <a:pt x="1106" y="11309"/>
                  <a:pt x="1106" y="11270"/>
                </a:cubicBezTo>
                <a:cubicBezTo>
                  <a:pt x="1116" y="11251"/>
                  <a:pt x="1106" y="11213"/>
                  <a:pt x="1096" y="11194"/>
                </a:cubicBezTo>
                <a:cubicBezTo>
                  <a:pt x="1077" y="11155"/>
                  <a:pt x="1048" y="11155"/>
                  <a:pt x="1029" y="11174"/>
                </a:cubicBezTo>
                <a:cubicBezTo>
                  <a:pt x="1009" y="11194"/>
                  <a:pt x="1009" y="11251"/>
                  <a:pt x="1000" y="11309"/>
                </a:cubicBezTo>
                <a:cubicBezTo>
                  <a:pt x="1000" y="11328"/>
                  <a:pt x="1000" y="11328"/>
                  <a:pt x="1000" y="11347"/>
                </a:cubicBezTo>
                <a:cubicBezTo>
                  <a:pt x="971" y="11328"/>
                  <a:pt x="961" y="11251"/>
                  <a:pt x="942" y="11213"/>
                </a:cubicBezTo>
                <a:cubicBezTo>
                  <a:pt x="913" y="11098"/>
                  <a:pt x="884" y="11002"/>
                  <a:pt x="826" y="11002"/>
                </a:cubicBezTo>
                <a:cubicBezTo>
                  <a:pt x="797" y="11002"/>
                  <a:pt x="768" y="10963"/>
                  <a:pt x="739" y="10944"/>
                </a:cubicBezTo>
                <a:cubicBezTo>
                  <a:pt x="739" y="10944"/>
                  <a:pt x="720" y="10963"/>
                  <a:pt x="720" y="10982"/>
                </a:cubicBezTo>
                <a:cubicBezTo>
                  <a:pt x="710" y="11021"/>
                  <a:pt x="700" y="11059"/>
                  <a:pt x="700" y="11098"/>
                </a:cubicBezTo>
                <a:cubicBezTo>
                  <a:pt x="691" y="11155"/>
                  <a:pt x="681" y="11213"/>
                  <a:pt x="652" y="11194"/>
                </a:cubicBezTo>
                <a:cubicBezTo>
                  <a:pt x="633" y="11194"/>
                  <a:pt x="613" y="11194"/>
                  <a:pt x="584" y="11174"/>
                </a:cubicBezTo>
                <a:cubicBezTo>
                  <a:pt x="565" y="11136"/>
                  <a:pt x="536" y="11059"/>
                  <a:pt x="517" y="11021"/>
                </a:cubicBezTo>
                <a:cubicBezTo>
                  <a:pt x="488" y="10963"/>
                  <a:pt x="459" y="10963"/>
                  <a:pt x="449" y="11059"/>
                </a:cubicBezTo>
                <a:cubicBezTo>
                  <a:pt x="439" y="11098"/>
                  <a:pt x="430" y="11136"/>
                  <a:pt x="430" y="11155"/>
                </a:cubicBezTo>
                <a:cubicBezTo>
                  <a:pt x="420" y="11194"/>
                  <a:pt x="391" y="11194"/>
                  <a:pt x="381" y="11155"/>
                </a:cubicBezTo>
                <a:cubicBezTo>
                  <a:pt x="323" y="10982"/>
                  <a:pt x="265" y="10810"/>
                  <a:pt x="208" y="10637"/>
                </a:cubicBezTo>
                <a:cubicBezTo>
                  <a:pt x="169" y="10522"/>
                  <a:pt x="169" y="10387"/>
                  <a:pt x="150" y="10272"/>
                </a:cubicBezTo>
                <a:cubicBezTo>
                  <a:pt x="140" y="10253"/>
                  <a:pt x="130" y="10234"/>
                  <a:pt x="121" y="10234"/>
                </a:cubicBezTo>
                <a:cubicBezTo>
                  <a:pt x="111" y="10214"/>
                  <a:pt x="101" y="10253"/>
                  <a:pt x="92" y="10272"/>
                </a:cubicBezTo>
                <a:cubicBezTo>
                  <a:pt x="92" y="10272"/>
                  <a:pt x="92" y="10291"/>
                  <a:pt x="92" y="10310"/>
                </a:cubicBezTo>
                <a:cubicBezTo>
                  <a:pt x="92" y="10368"/>
                  <a:pt x="82" y="10426"/>
                  <a:pt x="63" y="10445"/>
                </a:cubicBezTo>
                <a:cubicBezTo>
                  <a:pt x="53" y="10445"/>
                  <a:pt x="53" y="10502"/>
                  <a:pt x="53" y="10502"/>
                </a:cubicBezTo>
                <a:cubicBezTo>
                  <a:pt x="92" y="10656"/>
                  <a:pt x="101" y="10848"/>
                  <a:pt x="169" y="10944"/>
                </a:cubicBezTo>
                <a:cubicBezTo>
                  <a:pt x="198" y="11002"/>
                  <a:pt x="227" y="11098"/>
                  <a:pt x="265" y="11194"/>
                </a:cubicBezTo>
                <a:cubicBezTo>
                  <a:pt x="314" y="11328"/>
                  <a:pt x="343" y="11482"/>
                  <a:pt x="343" y="11674"/>
                </a:cubicBezTo>
                <a:cubicBezTo>
                  <a:pt x="343" y="11770"/>
                  <a:pt x="343" y="11846"/>
                  <a:pt x="362" y="11942"/>
                </a:cubicBezTo>
                <a:cubicBezTo>
                  <a:pt x="381" y="12077"/>
                  <a:pt x="372" y="12192"/>
                  <a:pt x="343" y="12288"/>
                </a:cubicBezTo>
                <a:cubicBezTo>
                  <a:pt x="343" y="12230"/>
                  <a:pt x="333" y="12192"/>
                  <a:pt x="323" y="12154"/>
                </a:cubicBezTo>
                <a:cubicBezTo>
                  <a:pt x="304" y="12000"/>
                  <a:pt x="285" y="11981"/>
                  <a:pt x="237" y="12038"/>
                </a:cubicBezTo>
                <a:cubicBezTo>
                  <a:pt x="227" y="12058"/>
                  <a:pt x="217" y="12058"/>
                  <a:pt x="208" y="12077"/>
                </a:cubicBezTo>
                <a:cubicBezTo>
                  <a:pt x="169" y="12134"/>
                  <a:pt x="159" y="12250"/>
                  <a:pt x="188" y="12384"/>
                </a:cubicBezTo>
                <a:cubicBezTo>
                  <a:pt x="208" y="12499"/>
                  <a:pt x="237" y="12576"/>
                  <a:pt x="275" y="12653"/>
                </a:cubicBezTo>
                <a:cubicBezTo>
                  <a:pt x="304" y="12691"/>
                  <a:pt x="333" y="12749"/>
                  <a:pt x="362" y="12787"/>
                </a:cubicBezTo>
                <a:cubicBezTo>
                  <a:pt x="362" y="12883"/>
                  <a:pt x="362" y="12941"/>
                  <a:pt x="362" y="13018"/>
                </a:cubicBezTo>
                <a:cubicBezTo>
                  <a:pt x="372" y="13094"/>
                  <a:pt x="381" y="13171"/>
                  <a:pt x="401" y="13248"/>
                </a:cubicBezTo>
                <a:cubicBezTo>
                  <a:pt x="420" y="13363"/>
                  <a:pt x="420" y="13478"/>
                  <a:pt x="420" y="13574"/>
                </a:cubicBezTo>
                <a:cubicBezTo>
                  <a:pt x="410" y="13728"/>
                  <a:pt x="439" y="13843"/>
                  <a:pt x="497" y="13939"/>
                </a:cubicBezTo>
                <a:cubicBezTo>
                  <a:pt x="536" y="13997"/>
                  <a:pt x="565" y="14054"/>
                  <a:pt x="575" y="14150"/>
                </a:cubicBezTo>
                <a:cubicBezTo>
                  <a:pt x="584" y="14246"/>
                  <a:pt x="613" y="14323"/>
                  <a:pt x="652" y="14381"/>
                </a:cubicBezTo>
                <a:cubicBezTo>
                  <a:pt x="691" y="14458"/>
                  <a:pt x="739" y="14534"/>
                  <a:pt x="787" y="14592"/>
                </a:cubicBezTo>
                <a:cubicBezTo>
                  <a:pt x="816" y="14688"/>
                  <a:pt x="806" y="14822"/>
                  <a:pt x="864" y="14880"/>
                </a:cubicBezTo>
                <a:cubicBezTo>
                  <a:pt x="884" y="14918"/>
                  <a:pt x="903" y="14976"/>
                  <a:pt x="922" y="15034"/>
                </a:cubicBezTo>
                <a:cubicBezTo>
                  <a:pt x="961" y="15110"/>
                  <a:pt x="980" y="15226"/>
                  <a:pt x="971" y="15322"/>
                </a:cubicBezTo>
                <a:cubicBezTo>
                  <a:pt x="951" y="15322"/>
                  <a:pt x="932" y="15302"/>
                  <a:pt x="913" y="15283"/>
                </a:cubicBezTo>
                <a:cubicBezTo>
                  <a:pt x="903" y="15283"/>
                  <a:pt x="893" y="15264"/>
                  <a:pt x="893" y="15245"/>
                </a:cubicBezTo>
                <a:cubicBezTo>
                  <a:pt x="884" y="15206"/>
                  <a:pt x="884" y="15168"/>
                  <a:pt x="903" y="15149"/>
                </a:cubicBezTo>
                <a:cubicBezTo>
                  <a:pt x="903" y="15149"/>
                  <a:pt x="913" y="15130"/>
                  <a:pt x="913" y="15110"/>
                </a:cubicBezTo>
                <a:cubicBezTo>
                  <a:pt x="913" y="15091"/>
                  <a:pt x="913" y="15072"/>
                  <a:pt x="903" y="15053"/>
                </a:cubicBezTo>
                <a:cubicBezTo>
                  <a:pt x="884" y="15014"/>
                  <a:pt x="864" y="15014"/>
                  <a:pt x="845" y="15034"/>
                </a:cubicBezTo>
                <a:cubicBezTo>
                  <a:pt x="826" y="15034"/>
                  <a:pt x="826" y="15091"/>
                  <a:pt x="826" y="15130"/>
                </a:cubicBezTo>
                <a:cubicBezTo>
                  <a:pt x="826" y="15149"/>
                  <a:pt x="816" y="15149"/>
                  <a:pt x="816" y="15149"/>
                </a:cubicBezTo>
                <a:cubicBezTo>
                  <a:pt x="797" y="15149"/>
                  <a:pt x="787" y="15091"/>
                  <a:pt x="777" y="15053"/>
                </a:cubicBezTo>
                <a:cubicBezTo>
                  <a:pt x="748" y="14957"/>
                  <a:pt x="720" y="14899"/>
                  <a:pt x="671" y="14899"/>
                </a:cubicBezTo>
                <a:cubicBezTo>
                  <a:pt x="652" y="14899"/>
                  <a:pt x="623" y="14861"/>
                  <a:pt x="604" y="14842"/>
                </a:cubicBezTo>
                <a:cubicBezTo>
                  <a:pt x="594" y="14842"/>
                  <a:pt x="584" y="14861"/>
                  <a:pt x="575" y="14880"/>
                </a:cubicBezTo>
                <a:cubicBezTo>
                  <a:pt x="565" y="14899"/>
                  <a:pt x="565" y="14938"/>
                  <a:pt x="565" y="14957"/>
                </a:cubicBezTo>
                <a:cubicBezTo>
                  <a:pt x="555" y="15014"/>
                  <a:pt x="546" y="15053"/>
                  <a:pt x="526" y="15053"/>
                </a:cubicBezTo>
                <a:cubicBezTo>
                  <a:pt x="507" y="15034"/>
                  <a:pt x="488" y="15034"/>
                  <a:pt x="468" y="15014"/>
                </a:cubicBezTo>
                <a:cubicBezTo>
                  <a:pt x="439" y="14995"/>
                  <a:pt x="420" y="14938"/>
                  <a:pt x="401" y="14899"/>
                </a:cubicBezTo>
                <a:cubicBezTo>
                  <a:pt x="372" y="14861"/>
                  <a:pt x="362" y="14861"/>
                  <a:pt x="343" y="14918"/>
                </a:cubicBezTo>
                <a:cubicBezTo>
                  <a:pt x="343" y="14957"/>
                  <a:pt x="333" y="14995"/>
                  <a:pt x="323" y="15014"/>
                </a:cubicBezTo>
                <a:cubicBezTo>
                  <a:pt x="323" y="15034"/>
                  <a:pt x="304" y="15034"/>
                  <a:pt x="294" y="15014"/>
                </a:cubicBezTo>
                <a:cubicBezTo>
                  <a:pt x="237" y="14880"/>
                  <a:pt x="188" y="14726"/>
                  <a:pt x="140" y="14592"/>
                </a:cubicBezTo>
                <a:cubicBezTo>
                  <a:pt x="101" y="14515"/>
                  <a:pt x="101" y="14400"/>
                  <a:pt x="82" y="14323"/>
                </a:cubicBezTo>
                <a:cubicBezTo>
                  <a:pt x="72" y="14304"/>
                  <a:pt x="63" y="14285"/>
                  <a:pt x="53" y="14285"/>
                </a:cubicBezTo>
                <a:cubicBezTo>
                  <a:pt x="43" y="14285"/>
                  <a:pt x="43" y="14285"/>
                  <a:pt x="34" y="14304"/>
                </a:cubicBezTo>
                <a:cubicBezTo>
                  <a:pt x="34" y="14323"/>
                  <a:pt x="34" y="14323"/>
                  <a:pt x="34" y="14342"/>
                </a:cubicBezTo>
                <a:cubicBezTo>
                  <a:pt x="34" y="14400"/>
                  <a:pt x="24" y="14419"/>
                  <a:pt x="5" y="14438"/>
                </a:cubicBezTo>
                <a:cubicBezTo>
                  <a:pt x="5" y="14458"/>
                  <a:pt x="-5" y="14496"/>
                  <a:pt x="5" y="14496"/>
                </a:cubicBezTo>
                <a:cubicBezTo>
                  <a:pt x="34" y="14611"/>
                  <a:pt x="43" y="14765"/>
                  <a:pt x="101" y="14842"/>
                </a:cubicBezTo>
                <a:cubicBezTo>
                  <a:pt x="130" y="14880"/>
                  <a:pt x="159" y="14976"/>
                  <a:pt x="188" y="15034"/>
                </a:cubicBezTo>
                <a:cubicBezTo>
                  <a:pt x="227" y="15149"/>
                  <a:pt x="256" y="15264"/>
                  <a:pt x="256" y="15418"/>
                </a:cubicBezTo>
                <a:cubicBezTo>
                  <a:pt x="256" y="15475"/>
                  <a:pt x="265" y="15552"/>
                  <a:pt x="275" y="15629"/>
                </a:cubicBezTo>
                <a:cubicBezTo>
                  <a:pt x="294" y="15725"/>
                  <a:pt x="285" y="15821"/>
                  <a:pt x="265" y="15878"/>
                </a:cubicBezTo>
                <a:cubicBezTo>
                  <a:pt x="256" y="15859"/>
                  <a:pt x="256" y="15821"/>
                  <a:pt x="246" y="15782"/>
                </a:cubicBezTo>
                <a:cubicBezTo>
                  <a:pt x="237" y="15667"/>
                  <a:pt x="208" y="15648"/>
                  <a:pt x="169" y="15706"/>
                </a:cubicBezTo>
                <a:cubicBezTo>
                  <a:pt x="159" y="15706"/>
                  <a:pt x="150" y="15725"/>
                  <a:pt x="150" y="15725"/>
                </a:cubicBezTo>
                <a:cubicBezTo>
                  <a:pt x="111" y="15782"/>
                  <a:pt x="101" y="15859"/>
                  <a:pt x="130" y="15974"/>
                </a:cubicBezTo>
                <a:cubicBezTo>
                  <a:pt x="150" y="16051"/>
                  <a:pt x="179" y="16128"/>
                  <a:pt x="208" y="16166"/>
                </a:cubicBezTo>
                <a:cubicBezTo>
                  <a:pt x="237" y="16205"/>
                  <a:pt x="256" y="16243"/>
                  <a:pt x="275" y="16282"/>
                </a:cubicBezTo>
                <a:cubicBezTo>
                  <a:pt x="285" y="16339"/>
                  <a:pt x="275" y="16416"/>
                  <a:pt x="285" y="16474"/>
                </a:cubicBezTo>
                <a:cubicBezTo>
                  <a:pt x="294" y="16531"/>
                  <a:pt x="304" y="16589"/>
                  <a:pt x="314" y="16646"/>
                </a:cubicBezTo>
                <a:cubicBezTo>
                  <a:pt x="333" y="16742"/>
                  <a:pt x="333" y="16819"/>
                  <a:pt x="333" y="16896"/>
                </a:cubicBezTo>
                <a:cubicBezTo>
                  <a:pt x="323" y="17011"/>
                  <a:pt x="352" y="17107"/>
                  <a:pt x="401" y="17184"/>
                </a:cubicBezTo>
                <a:cubicBezTo>
                  <a:pt x="430" y="17222"/>
                  <a:pt x="459" y="17261"/>
                  <a:pt x="468" y="17357"/>
                </a:cubicBezTo>
                <a:cubicBezTo>
                  <a:pt x="478" y="17434"/>
                  <a:pt x="497" y="17491"/>
                  <a:pt x="526" y="17530"/>
                </a:cubicBezTo>
                <a:cubicBezTo>
                  <a:pt x="565" y="17587"/>
                  <a:pt x="604" y="17645"/>
                  <a:pt x="642" y="17702"/>
                </a:cubicBezTo>
                <a:cubicBezTo>
                  <a:pt x="671" y="17760"/>
                  <a:pt x="662" y="17875"/>
                  <a:pt x="710" y="17933"/>
                </a:cubicBezTo>
                <a:cubicBezTo>
                  <a:pt x="729" y="17952"/>
                  <a:pt x="748" y="17990"/>
                  <a:pt x="758" y="18029"/>
                </a:cubicBezTo>
                <a:cubicBezTo>
                  <a:pt x="806" y="18144"/>
                  <a:pt x="816" y="18317"/>
                  <a:pt x="787" y="18394"/>
                </a:cubicBezTo>
                <a:cubicBezTo>
                  <a:pt x="768" y="18432"/>
                  <a:pt x="748" y="18470"/>
                  <a:pt x="729" y="18490"/>
                </a:cubicBezTo>
                <a:cubicBezTo>
                  <a:pt x="710" y="18528"/>
                  <a:pt x="700" y="18566"/>
                  <a:pt x="720" y="18605"/>
                </a:cubicBezTo>
                <a:cubicBezTo>
                  <a:pt x="739" y="18682"/>
                  <a:pt x="758" y="18739"/>
                  <a:pt x="787" y="18778"/>
                </a:cubicBezTo>
                <a:cubicBezTo>
                  <a:pt x="797" y="18778"/>
                  <a:pt x="806" y="18778"/>
                  <a:pt x="806" y="18778"/>
                </a:cubicBezTo>
                <a:cubicBezTo>
                  <a:pt x="845" y="18778"/>
                  <a:pt x="893" y="18758"/>
                  <a:pt x="932" y="18758"/>
                </a:cubicBezTo>
                <a:cubicBezTo>
                  <a:pt x="932" y="18758"/>
                  <a:pt x="942" y="18720"/>
                  <a:pt x="942" y="18701"/>
                </a:cubicBezTo>
                <a:cubicBezTo>
                  <a:pt x="922" y="18624"/>
                  <a:pt x="903" y="18528"/>
                  <a:pt x="893" y="18451"/>
                </a:cubicBezTo>
                <a:cubicBezTo>
                  <a:pt x="884" y="18413"/>
                  <a:pt x="884" y="18355"/>
                  <a:pt x="903" y="18336"/>
                </a:cubicBezTo>
                <a:cubicBezTo>
                  <a:pt x="922" y="18317"/>
                  <a:pt x="942" y="18298"/>
                  <a:pt x="961" y="18298"/>
                </a:cubicBezTo>
                <a:cubicBezTo>
                  <a:pt x="1009" y="18336"/>
                  <a:pt x="1058" y="18317"/>
                  <a:pt x="1096" y="18317"/>
                </a:cubicBezTo>
                <a:cubicBezTo>
                  <a:pt x="1106" y="18317"/>
                  <a:pt x="1125" y="18336"/>
                  <a:pt x="1135" y="18355"/>
                </a:cubicBezTo>
                <a:cubicBezTo>
                  <a:pt x="1164" y="18470"/>
                  <a:pt x="1212" y="18490"/>
                  <a:pt x="1260" y="18547"/>
                </a:cubicBezTo>
                <a:cubicBezTo>
                  <a:pt x="1260" y="18566"/>
                  <a:pt x="1270" y="18586"/>
                  <a:pt x="1270" y="18605"/>
                </a:cubicBezTo>
                <a:cubicBezTo>
                  <a:pt x="1270" y="18624"/>
                  <a:pt x="1270" y="18624"/>
                  <a:pt x="1260" y="18624"/>
                </a:cubicBezTo>
                <a:cubicBezTo>
                  <a:pt x="1231" y="18624"/>
                  <a:pt x="1212" y="18624"/>
                  <a:pt x="1183" y="18624"/>
                </a:cubicBezTo>
                <a:cubicBezTo>
                  <a:pt x="1154" y="18624"/>
                  <a:pt x="1135" y="18662"/>
                  <a:pt x="1116" y="18701"/>
                </a:cubicBezTo>
                <a:cubicBezTo>
                  <a:pt x="1106" y="18720"/>
                  <a:pt x="1096" y="18778"/>
                  <a:pt x="1106" y="18816"/>
                </a:cubicBezTo>
                <a:cubicBezTo>
                  <a:pt x="1116" y="18931"/>
                  <a:pt x="1135" y="19046"/>
                  <a:pt x="1183" y="19104"/>
                </a:cubicBezTo>
                <a:cubicBezTo>
                  <a:pt x="1203" y="19142"/>
                  <a:pt x="1212" y="19162"/>
                  <a:pt x="1212" y="19200"/>
                </a:cubicBezTo>
                <a:cubicBezTo>
                  <a:pt x="1203" y="19238"/>
                  <a:pt x="1193" y="19258"/>
                  <a:pt x="1174" y="19258"/>
                </a:cubicBezTo>
                <a:cubicBezTo>
                  <a:pt x="1135" y="19296"/>
                  <a:pt x="1087" y="19258"/>
                  <a:pt x="1038" y="19238"/>
                </a:cubicBezTo>
                <a:cubicBezTo>
                  <a:pt x="1009" y="19219"/>
                  <a:pt x="980" y="19258"/>
                  <a:pt x="980" y="19315"/>
                </a:cubicBezTo>
                <a:cubicBezTo>
                  <a:pt x="980" y="19373"/>
                  <a:pt x="980" y="19430"/>
                  <a:pt x="980" y="19488"/>
                </a:cubicBezTo>
                <a:cubicBezTo>
                  <a:pt x="980" y="19584"/>
                  <a:pt x="990" y="19642"/>
                  <a:pt x="1048" y="19699"/>
                </a:cubicBezTo>
                <a:cubicBezTo>
                  <a:pt x="1087" y="19757"/>
                  <a:pt x="1087" y="19757"/>
                  <a:pt x="1077" y="19834"/>
                </a:cubicBezTo>
                <a:cubicBezTo>
                  <a:pt x="1077" y="19891"/>
                  <a:pt x="1067" y="19949"/>
                  <a:pt x="1067" y="20006"/>
                </a:cubicBezTo>
                <a:cubicBezTo>
                  <a:pt x="1067" y="20064"/>
                  <a:pt x="1048" y="20102"/>
                  <a:pt x="1019" y="20122"/>
                </a:cubicBezTo>
                <a:cubicBezTo>
                  <a:pt x="1009" y="20122"/>
                  <a:pt x="990" y="20160"/>
                  <a:pt x="1000" y="20198"/>
                </a:cubicBezTo>
                <a:cubicBezTo>
                  <a:pt x="1009" y="20218"/>
                  <a:pt x="1029" y="20256"/>
                  <a:pt x="1048" y="20275"/>
                </a:cubicBezTo>
                <a:cubicBezTo>
                  <a:pt x="1087" y="20314"/>
                  <a:pt x="1116" y="20294"/>
                  <a:pt x="1145" y="20237"/>
                </a:cubicBezTo>
                <a:cubicBezTo>
                  <a:pt x="1164" y="20160"/>
                  <a:pt x="1193" y="20160"/>
                  <a:pt x="1241" y="20179"/>
                </a:cubicBezTo>
                <a:cubicBezTo>
                  <a:pt x="1260" y="20198"/>
                  <a:pt x="1270" y="20198"/>
                  <a:pt x="1289" y="20218"/>
                </a:cubicBezTo>
                <a:cubicBezTo>
                  <a:pt x="1367" y="20275"/>
                  <a:pt x="1444" y="20275"/>
                  <a:pt x="1512" y="20218"/>
                </a:cubicBezTo>
                <a:cubicBezTo>
                  <a:pt x="1531" y="20198"/>
                  <a:pt x="1550" y="20198"/>
                  <a:pt x="1570" y="20218"/>
                </a:cubicBezTo>
                <a:cubicBezTo>
                  <a:pt x="1599" y="20237"/>
                  <a:pt x="1618" y="20237"/>
                  <a:pt x="1637" y="20275"/>
                </a:cubicBezTo>
                <a:cubicBezTo>
                  <a:pt x="1724" y="20371"/>
                  <a:pt x="1821" y="20371"/>
                  <a:pt x="1908" y="20410"/>
                </a:cubicBezTo>
                <a:cubicBezTo>
                  <a:pt x="1927" y="20410"/>
                  <a:pt x="1946" y="20410"/>
                  <a:pt x="1966" y="20390"/>
                </a:cubicBezTo>
                <a:cubicBezTo>
                  <a:pt x="2004" y="20371"/>
                  <a:pt x="2043" y="20390"/>
                  <a:pt x="2072" y="20486"/>
                </a:cubicBezTo>
                <a:cubicBezTo>
                  <a:pt x="2111" y="20621"/>
                  <a:pt x="2169" y="20698"/>
                  <a:pt x="2236" y="20736"/>
                </a:cubicBezTo>
                <a:cubicBezTo>
                  <a:pt x="2284" y="20755"/>
                  <a:pt x="2333" y="20774"/>
                  <a:pt x="2391" y="20794"/>
                </a:cubicBezTo>
                <a:cubicBezTo>
                  <a:pt x="2429" y="20832"/>
                  <a:pt x="2478" y="20832"/>
                  <a:pt x="2526" y="20870"/>
                </a:cubicBezTo>
                <a:cubicBezTo>
                  <a:pt x="2574" y="20909"/>
                  <a:pt x="2623" y="20909"/>
                  <a:pt x="2671" y="20909"/>
                </a:cubicBezTo>
                <a:cubicBezTo>
                  <a:pt x="2767" y="20890"/>
                  <a:pt x="2854" y="20870"/>
                  <a:pt x="2951" y="20870"/>
                </a:cubicBezTo>
                <a:cubicBezTo>
                  <a:pt x="3009" y="20870"/>
                  <a:pt x="3067" y="20890"/>
                  <a:pt x="3135" y="20928"/>
                </a:cubicBezTo>
                <a:cubicBezTo>
                  <a:pt x="3212" y="20966"/>
                  <a:pt x="3299" y="21005"/>
                  <a:pt x="3376" y="20986"/>
                </a:cubicBezTo>
                <a:cubicBezTo>
                  <a:pt x="3395" y="20986"/>
                  <a:pt x="3424" y="21024"/>
                  <a:pt x="3453" y="21043"/>
                </a:cubicBezTo>
                <a:cubicBezTo>
                  <a:pt x="3463" y="21043"/>
                  <a:pt x="3473" y="21062"/>
                  <a:pt x="3482" y="21082"/>
                </a:cubicBezTo>
                <a:cubicBezTo>
                  <a:pt x="3482" y="21101"/>
                  <a:pt x="3473" y="21120"/>
                  <a:pt x="3473" y="21120"/>
                </a:cubicBezTo>
                <a:cubicBezTo>
                  <a:pt x="3415" y="21139"/>
                  <a:pt x="3366" y="21120"/>
                  <a:pt x="3318" y="21158"/>
                </a:cubicBezTo>
                <a:cubicBezTo>
                  <a:pt x="3289" y="21178"/>
                  <a:pt x="3260" y="21178"/>
                  <a:pt x="3231" y="21158"/>
                </a:cubicBezTo>
                <a:cubicBezTo>
                  <a:pt x="3164" y="21082"/>
                  <a:pt x="3106" y="21082"/>
                  <a:pt x="3057" y="21158"/>
                </a:cubicBezTo>
                <a:cubicBezTo>
                  <a:pt x="3038" y="21178"/>
                  <a:pt x="3019" y="21178"/>
                  <a:pt x="2999" y="21197"/>
                </a:cubicBezTo>
                <a:cubicBezTo>
                  <a:pt x="2999" y="21216"/>
                  <a:pt x="2999" y="21235"/>
                  <a:pt x="2999" y="21254"/>
                </a:cubicBezTo>
                <a:cubicBezTo>
                  <a:pt x="2999" y="21274"/>
                  <a:pt x="3009" y="21274"/>
                  <a:pt x="3009" y="21293"/>
                </a:cubicBezTo>
                <a:cubicBezTo>
                  <a:pt x="3028" y="21293"/>
                  <a:pt x="3048" y="21312"/>
                  <a:pt x="3067" y="21312"/>
                </a:cubicBezTo>
                <a:cubicBezTo>
                  <a:pt x="3106" y="21331"/>
                  <a:pt x="3154" y="21331"/>
                  <a:pt x="3202" y="21350"/>
                </a:cubicBezTo>
                <a:cubicBezTo>
                  <a:pt x="3250" y="21370"/>
                  <a:pt x="3289" y="21389"/>
                  <a:pt x="3337" y="21370"/>
                </a:cubicBezTo>
                <a:cubicBezTo>
                  <a:pt x="3376" y="21370"/>
                  <a:pt x="3424" y="21370"/>
                  <a:pt x="3473" y="21389"/>
                </a:cubicBezTo>
                <a:cubicBezTo>
                  <a:pt x="3598" y="21446"/>
                  <a:pt x="3714" y="21427"/>
                  <a:pt x="3830" y="21446"/>
                </a:cubicBezTo>
                <a:cubicBezTo>
                  <a:pt x="3898" y="21466"/>
                  <a:pt x="3965" y="21466"/>
                  <a:pt x="4043" y="21523"/>
                </a:cubicBezTo>
                <a:cubicBezTo>
                  <a:pt x="4062" y="21542"/>
                  <a:pt x="4101" y="21562"/>
                  <a:pt x="4130" y="21542"/>
                </a:cubicBezTo>
                <a:cubicBezTo>
                  <a:pt x="4274" y="21523"/>
                  <a:pt x="4429" y="21562"/>
                  <a:pt x="4584" y="21562"/>
                </a:cubicBezTo>
                <a:cubicBezTo>
                  <a:pt x="4622" y="21542"/>
                  <a:pt x="4680" y="21581"/>
                  <a:pt x="4728" y="21600"/>
                </a:cubicBezTo>
                <a:cubicBezTo>
                  <a:pt x="4767" y="21542"/>
                  <a:pt x="4806" y="21485"/>
                  <a:pt x="4854" y="21446"/>
                </a:cubicBezTo>
                <a:cubicBezTo>
                  <a:pt x="4902" y="21389"/>
                  <a:pt x="4951" y="21370"/>
                  <a:pt x="5009" y="21408"/>
                </a:cubicBezTo>
                <a:cubicBezTo>
                  <a:pt x="5038" y="21446"/>
                  <a:pt x="5057" y="21427"/>
                  <a:pt x="5076" y="21408"/>
                </a:cubicBezTo>
                <a:cubicBezTo>
                  <a:pt x="5144" y="21331"/>
                  <a:pt x="5221" y="21350"/>
                  <a:pt x="5308" y="21446"/>
                </a:cubicBezTo>
                <a:cubicBezTo>
                  <a:pt x="5327" y="21466"/>
                  <a:pt x="5347" y="21466"/>
                  <a:pt x="5366" y="21446"/>
                </a:cubicBezTo>
                <a:cubicBezTo>
                  <a:pt x="5414" y="21408"/>
                  <a:pt x="5463" y="21389"/>
                  <a:pt x="5521" y="21389"/>
                </a:cubicBezTo>
                <a:cubicBezTo>
                  <a:pt x="5579" y="21389"/>
                  <a:pt x="5598" y="21331"/>
                  <a:pt x="5608" y="21254"/>
                </a:cubicBezTo>
                <a:cubicBezTo>
                  <a:pt x="5588" y="21235"/>
                  <a:pt x="5569" y="21216"/>
                  <a:pt x="5550" y="21178"/>
                </a:cubicBezTo>
                <a:cubicBezTo>
                  <a:pt x="5540" y="21158"/>
                  <a:pt x="5530" y="21139"/>
                  <a:pt x="5530" y="21120"/>
                </a:cubicBezTo>
                <a:cubicBezTo>
                  <a:pt x="5530" y="21062"/>
                  <a:pt x="5550" y="20986"/>
                  <a:pt x="5579" y="20986"/>
                </a:cubicBezTo>
                <a:cubicBezTo>
                  <a:pt x="5608" y="20986"/>
                  <a:pt x="5627" y="21024"/>
                  <a:pt x="5637" y="21043"/>
                </a:cubicBezTo>
                <a:cubicBezTo>
                  <a:pt x="5656" y="21082"/>
                  <a:pt x="5665" y="21101"/>
                  <a:pt x="5685" y="21120"/>
                </a:cubicBezTo>
                <a:cubicBezTo>
                  <a:pt x="5714" y="21101"/>
                  <a:pt x="5743" y="21062"/>
                  <a:pt x="5772" y="21024"/>
                </a:cubicBezTo>
                <a:cubicBezTo>
                  <a:pt x="5839" y="20928"/>
                  <a:pt x="5926" y="20909"/>
                  <a:pt x="6033" y="20986"/>
                </a:cubicBezTo>
                <a:cubicBezTo>
                  <a:pt x="6100" y="21024"/>
                  <a:pt x="6158" y="21005"/>
                  <a:pt x="6206" y="20966"/>
                </a:cubicBezTo>
                <a:cubicBezTo>
                  <a:pt x="6245" y="20928"/>
                  <a:pt x="6293" y="20909"/>
                  <a:pt x="6322" y="20870"/>
                </a:cubicBezTo>
                <a:cubicBezTo>
                  <a:pt x="6390" y="20794"/>
                  <a:pt x="6458" y="20794"/>
                  <a:pt x="6535" y="20909"/>
                </a:cubicBezTo>
                <a:cubicBezTo>
                  <a:pt x="6574" y="20947"/>
                  <a:pt x="6612" y="20947"/>
                  <a:pt x="6641" y="20947"/>
                </a:cubicBezTo>
                <a:cubicBezTo>
                  <a:pt x="6699" y="20928"/>
                  <a:pt x="6747" y="20909"/>
                  <a:pt x="6796" y="20909"/>
                </a:cubicBezTo>
                <a:cubicBezTo>
                  <a:pt x="6825" y="20909"/>
                  <a:pt x="6863" y="20909"/>
                  <a:pt x="6902" y="20909"/>
                </a:cubicBezTo>
                <a:cubicBezTo>
                  <a:pt x="6902" y="20909"/>
                  <a:pt x="6892" y="20909"/>
                  <a:pt x="6892" y="20909"/>
                </a:cubicBezTo>
                <a:cubicBezTo>
                  <a:pt x="6912" y="20909"/>
                  <a:pt x="6941" y="20890"/>
                  <a:pt x="6960" y="20890"/>
                </a:cubicBezTo>
                <a:cubicBezTo>
                  <a:pt x="6979" y="20870"/>
                  <a:pt x="7008" y="20890"/>
                  <a:pt x="7018" y="20947"/>
                </a:cubicBezTo>
                <a:cubicBezTo>
                  <a:pt x="7028" y="20986"/>
                  <a:pt x="7037" y="21024"/>
                  <a:pt x="7047" y="21082"/>
                </a:cubicBezTo>
                <a:cubicBezTo>
                  <a:pt x="7057" y="21120"/>
                  <a:pt x="7086" y="21158"/>
                  <a:pt x="7105" y="21158"/>
                </a:cubicBezTo>
                <a:cubicBezTo>
                  <a:pt x="7114" y="21158"/>
                  <a:pt x="7114" y="21139"/>
                  <a:pt x="7124" y="21139"/>
                </a:cubicBezTo>
                <a:cubicBezTo>
                  <a:pt x="7163" y="21101"/>
                  <a:pt x="7211" y="21101"/>
                  <a:pt x="7269" y="21120"/>
                </a:cubicBezTo>
                <a:cubicBezTo>
                  <a:pt x="7395" y="21197"/>
                  <a:pt x="7472" y="21120"/>
                  <a:pt x="7530" y="20947"/>
                </a:cubicBezTo>
                <a:cubicBezTo>
                  <a:pt x="7540" y="20909"/>
                  <a:pt x="7559" y="20870"/>
                  <a:pt x="7569" y="20832"/>
                </a:cubicBezTo>
                <a:cubicBezTo>
                  <a:pt x="7578" y="20813"/>
                  <a:pt x="7607" y="20832"/>
                  <a:pt x="7617" y="20851"/>
                </a:cubicBezTo>
                <a:cubicBezTo>
                  <a:pt x="7636" y="20890"/>
                  <a:pt x="7646" y="20928"/>
                  <a:pt x="7665" y="20986"/>
                </a:cubicBezTo>
                <a:cubicBezTo>
                  <a:pt x="7713" y="20986"/>
                  <a:pt x="7762" y="20928"/>
                  <a:pt x="7820" y="20966"/>
                </a:cubicBezTo>
                <a:cubicBezTo>
                  <a:pt x="7936" y="20947"/>
                  <a:pt x="8052" y="20890"/>
                  <a:pt x="8158" y="20813"/>
                </a:cubicBezTo>
                <a:cubicBezTo>
                  <a:pt x="8177" y="20794"/>
                  <a:pt x="8187" y="20736"/>
                  <a:pt x="8196" y="20698"/>
                </a:cubicBezTo>
                <a:cubicBezTo>
                  <a:pt x="8206" y="20659"/>
                  <a:pt x="8196" y="20602"/>
                  <a:pt x="8206" y="20563"/>
                </a:cubicBezTo>
                <a:cubicBezTo>
                  <a:pt x="8206" y="20525"/>
                  <a:pt x="8216" y="20486"/>
                  <a:pt x="8235" y="20467"/>
                </a:cubicBezTo>
                <a:cubicBezTo>
                  <a:pt x="8274" y="20448"/>
                  <a:pt x="8303" y="20429"/>
                  <a:pt x="8332" y="20429"/>
                </a:cubicBezTo>
                <a:cubicBezTo>
                  <a:pt x="8428" y="20390"/>
                  <a:pt x="8525" y="20371"/>
                  <a:pt x="8621" y="20352"/>
                </a:cubicBezTo>
                <a:cubicBezTo>
                  <a:pt x="8670" y="20352"/>
                  <a:pt x="8718" y="20390"/>
                  <a:pt x="8766" y="20448"/>
                </a:cubicBezTo>
                <a:cubicBezTo>
                  <a:pt x="8776" y="20429"/>
                  <a:pt x="8795" y="20390"/>
                  <a:pt x="8815" y="20371"/>
                </a:cubicBezTo>
                <a:cubicBezTo>
                  <a:pt x="8834" y="20352"/>
                  <a:pt x="8863" y="20390"/>
                  <a:pt x="8873" y="20429"/>
                </a:cubicBezTo>
                <a:cubicBezTo>
                  <a:pt x="8882" y="20448"/>
                  <a:pt x="8882" y="20448"/>
                  <a:pt x="8882" y="20467"/>
                </a:cubicBezTo>
                <a:cubicBezTo>
                  <a:pt x="8892" y="20486"/>
                  <a:pt x="8902" y="20525"/>
                  <a:pt x="8921" y="20544"/>
                </a:cubicBezTo>
                <a:cubicBezTo>
                  <a:pt x="8940" y="20544"/>
                  <a:pt x="8960" y="20506"/>
                  <a:pt x="8969" y="20467"/>
                </a:cubicBezTo>
                <a:cubicBezTo>
                  <a:pt x="8969" y="20429"/>
                  <a:pt x="8969" y="20371"/>
                  <a:pt x="8979" y="20352"/>
                </a:cubicBezTo>
                <a:cubicBezTo>
                  <a:pt x="8979" y="20333"/>
                  <a:pt x="8998" y="20333"/>
                  <a:pt x="9008" y="20333"/>
                </a:cubicBezTo>
                <a:cubicBezTo>
                  <a:pt x="9027" y="20352"/>
                  <a:pt x="9056" y="20390"/>
                  <a:pt x="9076" y="20429"/>
                </a:cubicBezTo>
                <a:cubicBezTo>
                  <a:pt x="9095" y="20448"/>
                  <a:pt x="9114" y="20486"/>
                  <a:pt x="9133" y="20525"/>
                </a:cubicBezTo>
                <a:cubicBezTo>
                  <a:pt x="9153" y="20544"/>
                  <a:pt x="9201" y="20563"/>
                  <a:pt x="9201" y="20525"/>
                </a:cubicBezTo>
                <a:cubicBezTo>
                  <a:pt x="9220" y="20410"/>
                  <a:pt x="9288" y="20371"/>
                  <a:pt x="9336" y="20333"/>
                </a:cubicBezTo>
                <a:cubicBezTo>
                  <a:pt x="9365" y="20294"/>
                  <a:pt x="9404" y="20275"/>
                  <a:pt x="9443" y="20256"/>
                </a:cubicBezTo>
                <a:cubicBezTo>
                  <a:pt x="9472" y="20256"/>
                  <a:pt x="9510" y="20256"/>
                  <a:pt x="9530" y="20218"/>
                </a:cubicBezTo>
                <a:cubicBezTo>
                  <a:pt x="9587" y="20141"/>
                  <a:pt x="9674" y="20141"/>
                  <a:pt x="9752" y="20102"/>
                </a:cubicBezTo>
                <a:cubicBezTo>
                  <a:pt x="9829" y="20083"/>
                  <a:pt x="9906" y="20045"/>
                  <a:pt x="9984" y="19987"/>
                </a:cubicBezTo>
                <a:cubicBezTo>
                  <a:pt x="10099" y="19891"/>
                  <a:pt x="10225" y="19853"/>
                  <a:pt x="10360" y="19795"/>
                </a:cubicBezTo>
                <a:cubicBezTo>
                  <a:pt x="10457" y="19776"/>
                  <a:pt x="10544" y="19757"/>
                  <a:pt x="10640" y="19718"/>
                </a:cubicBezTo>
                <a:cubicBezTo>
                  <a:pt x="10669" y="19718"/>
                  <a:pt x="10698" y="19718"/>
                  <a:pt x="10727" y="19718"/>
                </a:cubicBezTo>
                <a:cubicBezTo>
                  <a:pt x="10766" y="19738"/>
                  <a:pt x="10785" y="19718"/>
                  <a:pt x="10814" y="19699"/>
                </a:cubicBezTo>
                <a:cubicBezTo>
                  <a:pt x="10834" y="19661"/>
                  <a:pt x="10863" y="19642"/>
                  <a:pt x="10892" y="19642"/>
                </a:cubicBezTo>
                <a:cubicBezTo>
                  <a:pt x="10969" y="19603"/>
                  <a:pt x="11056" y="19603"/>
                  <a:pt x="11143" y="19584"/>
                </a:cubicBezTo>
                <a:cubicBezTo>
                  <a:pt x="11162" y="19565"/>
                  <a:pt x="11191" y="19565"/>
                  <a:pt x="11210" y="19565"/>
                </a:cubicBezTo>
                <a:cubicBezTo>
                  <a:pt x="11249" y="19546"/>
                  <a:pt x="11288" y="19526"/>
                  <a:pt x="11336" y="19507"/>
                </a:cubicBezTo>
                <a:cubicBezTo>
                  <a:pt x="11365" y="19507"/>
                  <a:pt x="11404" y="19526"/>
                  <a:pt x="11442" y="19526"/>
                </a:cubicBezTo>
                <a:cubicBezTo>
                  <a:pt x="11462" y="19488"/>
                  <a:pt x="11481" y="19450"/>
                  <a:pt x="11500" y="19411"/>
                </a:cubicBezTo>
                <a:cubicBezTo>
                  <a:pt x="11510" y="19392"/>
                  <a:pt x="11539" y="19373"/>
                  <a:pt x="11558" y="19392"/>
                </a:cubicBezTo>
                <a:cubicBezTo>
                  <a:pt x="11577" y="19392"/>
                  <a:pt x="11597" y="19411"/>
                  <a:pt x="11616" y="19430"/>
                </a:cubicBezTo>
                <a:cubicBezTo>
                  <a:pt x="11664" y="19469"/>
                  <a:pt x="11693" y="19430"/>
                  <a:pt x="11713" y="19373"/>
                </a:cubicBezTo>
                <a:cubicBezTo>
                  <a:pt x="11713" y="19354"/>
                  <a:pt x="11722" y="19354"/>
                  <a:pt x="11732" y="19334"/>
                </a:cubicBezTo>
                <a:cubicBezTo>
                  <a:pt x="11742" y="19315"/>
                  <a:pt x="11771" y="19315"/>
                  <a:pt x="11780" y="19354"/>
                </a:cubicBezTo>
                <a:cubicBezTo>
                  <a:pt x="11790" y="19373"/>
                  <a:pt x="11800" y="19411"/>
                  <a:pt x="11809" y="19450"/>
                </a:cubicBezTo>
                <a:cubicBezTo>
                  <a:pt x="11829" y="19507"/>
                  <a:pt x="11858" y="19526"/>
                  <a:pt x="11887" y="19507"/>
                </a:cubicBezTo>
                <a:cubicBezTo>
                  <a:pt x="11887" y="19507"/>
                  <a:pt x="11887" y="19507"/>
                  <a:pt x="11887" y="19507"/>
                </a:cubicBezTo>
                <a:cubicBezTo>
                  <a:pt x="11896" y="19507"/>
                  <a:pt x="11906" y="19507"/>
                  <a:pt x="11925" y="19507"/>
                </a:cubicBezTo>
                <a:cubicBezTo>
                  <a:pt x="11945" y="19488"/>
                  <a:pt x="11954" y="19450"/>
                  <a:pt x="11945" y="19411"/>
                </a:cubicBezTo>
                <a:cubicBezTo>
                  <a:pt x="11925" y="19373"/>
                  <a:pt x="11906" y="19334"/>
                  <a:pt x="11896" y="19296"/>
                </a:cubicBezTo>
                <a:cubicBezTo>
                  <a:pt x="11877" y="19258"/>
                  <a:pt x="11896" y="19200"/>
                  <a:pt x="11916" y="19200"/>
                </a:cubicBezTo>
                <a:cubicBezTo>
                  <a:pt x="11945" y="19200"/>
                  <a:pt x="11974" y="19200"/>
                  <a:pt x="11993" y="19238"/>
                </a:cubicBezTo>
                <a:cubicBezTo>
                  <a:pt x="12012" y="19277"/>
                  <a:pt x="12031" y="19334"/>
                  <a:pt x="12060" y="19373"/>
                </a:cubicBezTo>
                <a:cubicBezTo>
                  <a:pt x="12089" y="19430"/>
                  <a:pt x="12138" y="19450"/>
                  <a:pt x="12167" y="19430"/>
                </a:cubicBezTo>
                <a:cubicBezTo>
                  <a:pt x="12225" y="19373"/>
                  <a:pt x="12292" y="19315"/>
                  <a:pt x="12321" y="19219"/>
                </a:cubicBezTo>
                <a:cubicBezTo>
                  <a:pt x="12341" y="19142"/>
                  <a:pt x="12379" y="19123"/>
                  <a:pt x="12418" y="19104"/>
                </a:cubicBezTo>
                <a:cubicBezTo>
                  <a:pt x="12466" y="19085"/>
                  <a:pt x="12514" y="19066"/>
                  <a:pt x="12563" y="19046"/>
                </a:cubicBezTo>
                <a:cubicBezTo>
                  <a:pt x="12582" y="19066"/>
                  <a:pt x="12611" y="19085"/>
                  <a:pt x="12630" y="19066"/>
                </a:cubicBezTo>
                <a:cubicBezTo>
                  <a:pt x="12640" y="19046"/>
                  <a:pt x="12659" y="19027"/>
                  <a:pt x="12659" y="18989"/>
                </a:cubicBezTo>
                <a:cubicBezTo>
                  <a:pt x="12669" y="18931"/>
                  <a:pt x="12679" y="18854"/>
                  <a:pt x="12679" y="18797"/>
                </a:cubicBezTo>
                <a:cubicBezTo>
                  <a:pt x="12717" y="18758"/>
                  <a:pt x="12746" y="18797"/>
                  <a:pt x="12785" y="18816"/>
                </a:cubicBezTo>
                <a:cubicBezTo>
                  <a:pt x="12824" y="18835"/>
                  <a:pt x="12862" y="18854"/>
                  <a:pt x="12891" y="18816"/>
                </a:cubicBezTo>
                <a:cubicBezTo>
                  <a:pt x="12940" y="18778"/>
                  <a:pt x="12998" y="18758"/>
                  <a:pt x="13036" y="18720"/>
                </a:cubicBezTo>
                <a:cubicBezTo>
                  <a:pt x="13171" y="18586"/>
                  <a:pt x="13326" y="18509"/>
                  <a:pt x="13442" y="18355"/>
                </a:cubicBezTo>
                <a:cubicBezTo>
                  <a:pt x="13461" y="18336"/>
                  <a:pt x="13490" y="18336"/>
                  <a:pt x="13509" y="18317"/>
                </a:cubicBezTo>
                <a:cubicBezTo>
                  <a:pt x="13538" y="18298"/>
                  <a:pt x="13567" y="18298"/>
                  <a:pt x="13577" y="18259"/>
                </a:cubicBezTo>
                <a:cubicBezTo>
                  <a:pt x="13616" y="18182"/>
                  <a:pt x="13674" y="18182"/>
                  <a:pt x="13732" y="18202"/>
                </a:cubicBezTo>
                <a:cubicBezTo>
                  <a:pt x="13780" y="18221"/>
                  <a:pt x="13809" y="18182"/>
                  <a:pt x="13819" y="18125"/>
                </a:cubicBezTo>
                <a:cubicBezTo>
                  <a:pt x="13828" y="18106"/>
                  <a:pt x="13828" y="18067"/>
                  <a:pt x="13838" y="18048"/>
                </a:cubicBezTo>
                <a:cubicBezTo>
                  <a:pt x="13848" y="17990"/>
                  <a:pt x="13877" y="17971"/>
                  <a:pt x="13915" y="17971"/>
                </a:cubicBezTo>
                <a:cubicBezTo>
                  <a:pt x="13925" y="17971"/>
                  <a:pt x="13935" y="17971"/>
                  <a:pt x="13954" y="17990"/>
                </a:cubicBezTo>
                <a:cubicBezTo>
                  <a:pt x="14002" y="18010"/>
                  <a:pt x="14050" y="17990"/>
                  <a:pt x="14089" y="17933"/>
                </a:cubicBezTo>
                <a:cubicBezTo>
                  <a:pt x="14147" y="17856"/>
                  <a:pt x="14205" y="17798"/>
                  <a:pt x="14282" y="17760"/>
                </a:cubicBezTo>
                <a:cubicBezTo>
                  <a:pt x="14331" y="17741"/>
                  <a:pt x="14379" y="17683"/>
                  <a:pt x="14418" y="17626"/>
                </a:cubicBezTo>
                <a:cubicBezTo>
                  <a:pt x="14476" y="17530"/>
                  <a:pt x="14543" y="17453"/>
                  <a:pt x="14630" y="17395"/>
                </a:cubicBezTo>
                <a:cubicBezTo>
                  <a:pt x="14688" y="17376"/>
                  <a:pt x="14736" y="17318"/>
                  <a:pt x="14785" y="17261"/>
                </a:cubicBezTo>
                <a:cubicBezTo>
                  <a:pt x="14891" y="17146"/>
                  <a:pt x="14987" y="17050"/>
                  <a:pt x="15094" y="16934"/>
                </a:cubicBezTo>
                <a:cubicBezTo>
                  <a:pt x="15248" y="16762"/>
                  <a:pt x="15403" y="16608"/>
                  <a:pt x="15557" y="16435"/>
                </a:cubicBezTo>
                <a:cubicBezTo>
                  <a:pt x="15586" y="16397"/>
                  <a:pt x="15625" y="16378"/>
                  <a:pt x="15664" y="16339"/>
                </a:cubicBezTo>
                <a:cubicBezTo>
                  <a:pt x="15760" y="16262"/>
                  <a:pt x="15857" y="16166"/>
                  <a:pt x="15934" y="16032"/>
                </a:cubicBezTo>
                <a:cubicBezTo>
                  <a:pt x="16050" y="15859"/>
                  <a:pt x="16166" y="15706"/>
                  <a:pt x="16311" y="15590"/>
                </a:cubicBezTo>
                <a:cubicBezTo>
                  <a:pt x="16359" y="15533"/>
                  <a:pt x="16417" y="15475"/>
                  <a:pt x="16456" y="15398"/>
                </a:cubicBezTo>
                <a:cubicBezTo>
                  <a:pt x="16485" y="15341"/>
                  <a:pt x="16533" y="15283"/>
                  <a:pt x="16581" y="15226"/>
                </a:cubicBezTo>
                <a:cubicBezTo>
                  <a:pt x="16688" y="15110"/>
                  <a:pt x="16794" y="14995"/>
                  <a:pt x="16891" y="14842"/>
                </a:cubicBezTo>
                <a:cubicBezTo>
                  <a:pt x="16910" y="14803"/>
                  <a:pt x="16939" y="14765"/>
                  <a:pt x="16968" y="14746"/>
                </a:cubicBezTo>
                <a:cubicBezTo>
                  <a:pt x="17006" y="14726"/>
                  <a:pt x="17035" y="14669"/>
                  <a:pt x="17055" y="14611"/>
                </a:cubicBezTo>
                <a:cubicBezTo>
                  <a:pt x="17074" y="14573"/>
                  <a:pt x="17084" y="14534"/>
                  <a:pt x="17103" y="14515"/>
                </a:cubicBezTo>
                <a:cubicBezTo>
                  <a:pt x="17171" y="14477"/>
                  <a:pt x="17190" y="14400"/>
                  <a:pt x="17200" y="14304"/>
                </a:cubicBezTo>
                <a:cubicBezTo>
                  <a:pt x="17209" y="14266"/>
                  <a:pt x="17238" y="14246"/>
                  <a:pt x="17258" y="14246"/>
                </a:cubicBezTo>
                <a:cubicBezTo>
                  <a:pt x="17316" y="14227"/>
                  <a:pt x="17345" y="14189"/>
                  <a:pt x="17335" y="14112"/>
                </a:cubicBezTo>
                <a:cubicBezTo>
                  <a:pt x="17335" y="14054"/>
                  <a:pt x="17354" y="14035"/>
                  <a:pt x="17383" y="14035"/>
                </a:cubicBezTo>
                <a:cubicBezTo>
                  <a:pt x="17422" y="14016"/>
                  <a:pt x="17441" y="13997"/>
                  <a:pt x="17441" y="13939"/>
                </a:cubicBezTo>
                <a:cubicBezTo>
                  <a:pt x="17451" y="13843"/>
                  <a:pt x="17470" y="13786"/>
                  <a:pt x="17528" y="13747"/>
                </a:cubicBezTo>
                <a:cubicBezTo>
                  <a:pt x="17605" y="13690"/>
                  <a:pt x="17663" y="13574"/>
                  <a:pt x="17731" y="13478"/>
                </a:cubicBezTo>
                <a:cubicBezTo>
                  <a:pt x="17770" y="13440"/>
                  <a:pt x="17789" y="13382"/>
                  <a:pt x="17789" y="13325"/>
                </a:cubicBezTo>
                <a:cubicBezTo>
                  <a:pt x="17789" y="13267"/>
                  <a:pt x="17808" y="13210"/>
                  <a:pt x="17837" y="13171"/>
                </a:cubicBezTo>
                <a:cubicBezTo>
                  <a:pt x="17924" y="13037"/>
                  <a:pt x="18001" y="12922"/>
                  <a:pt x="18079" y="12787"/>
                </a:cubicBezTo>
                <a:cubicBezTo>
                  <a:pt x="18175" y="12653"/>
                  <a:pt x="18243" y="12480"/>
                  <a:pt x="18320" y="12326"/>
                </a:cubicBezTo>
                <a:cubicBezTo>
                  <a:pt x="18330" y="12307"/>
                  <a:pt x="18320" y="12269"/>
                  <a:pt x="18311" y="12269"/>
                </a:cubicBezTo>
                <a:cubicBezTo>
                  <a:pt x="18301" y="12250"/>
                  <a:pt x="18282" y="12250"/>
                  <a:pt x="18272" y="12269"/>
                </a:cubicBezTo>
                <a:cubicBezTo>
                  <a:pt x="18253" y="12288"/>
                  <a:pt x="18233" y="12307"/>
                  <a:pt x="18214" y="12346"/>
                </a:cubicBezTo>
                <a:cubicBezTo>
                  <a:pt x="18204" y="12365"/>
                  <a:pt x="18185" y="12365"/>
                  <a:pt x="18166" y="12365"/>
                </a:cubicBezTo>
                <a:cubicBezTo>
                  <a:pt x="18137" y="12346"/>
                  <a:pt x="18137" y="12307"/>
                  <a:pt x="18127" y="12288"/>
                </a:cubicBezTo>
                <a:cubicBezTo>
                  <a:pt x="18127" y="12269"/>
                  <a:pt x="18127" y="12250"/>
                  <a:pt x="18127" y="12211"/>
                </a:cubicBezTo>
                <a:cubicBezTo>
                  <a:pt x="18127" y="12192"/>
                  <a:pt x="18108" y="12173"/>
                  <a:pt x="18088" y="12173"/>
                </a:cubicBezTo>
                <a:cubicBezTo>
                  <a:pt x="18069" y="12192"/>
                  <a:pt x="18040" y="12192"/>
                  <a:pt x="18030" y="12211"/>
                </a:cubicBezTo>
                <a:cubicBezTo>
                  <a:pt x="17982" y="12269"/>
                  <a:pt x="17943" y="12326"/>
                  <a:pt x="17905" y="12384"/>
                </a:cubicBezTo>
                <a:cubicBezTo>
                  <a:pt x="17895" y="12403"/>
                  <a:pt x="17895" y="12422"/>
                  <a:pt x="17905" y="12442"/>
                </a:cubicBezTo>
                <a:cubicBezTo>
                  <a:pt x="17914" y="12461"/>
                  <a:pt x="17934" y="12461"/>
                  <a:pt x="17934" y="12461"/>
                </a:cubicBezTo>
                <a:cubicBezTo>
                  <a:pt x="17963" y="12442"/>
                  <a:pt x="17982" y="12422"/>
                  <a:pt x="18001" y="12403"/>
                </a:cubicBezTo>
                <a:cubicBezTo>
                  <a:pt x="18021" y="12403"/>
                  <a:pt x="18050" y="12422"/>
                  <a:pt x="18050" y="12461"/>
                </a:cubicBezTo>
                <a:cubicBezTo>
                  <a:pt x="18050" y="12480"/>
                  <a:pt x="18050" y="12499"/>
                  <a:pt x="18050" y="12518"/>
                </a:cubicBezTo>
                <a:cubicBezTo>
                  <a:pt x="18040" y="12538"/>
                  <a:pt x="18040" y="12557"/>
                  <a:pt x="18030" y="12557"/>
                </a:cubicBezTo>
                <a:cubicBezTo>
                  <a:pt x="17963" y="12672"/>
                  <a:pt x="17886" y="12730"/>
                  <a:pt x="17808" y="12806"/>
                </a:cubicBezTo>
                <a:cubicBezTo>
                  <a:pt x="17799" y="12826"/>
                  <a:pt x="17789" y="12826"/>
                  <a:pt x="17770" y="12826"/>
                </a:cubicBezTo>
                <a:cubicBezTo>
                  <a:pt x="17750" y="12826"/>
                  <a:pt x="17712" y="12806"/>
                  <a:pt x="17702" y="12768"/>
                </a:cubicBezTo>
                <a:cubicBezTo>
                  <a:pt x="17683" y="12691"/>
                  <a:pt x="17663" y="12595"/>
                  <a:pt x="17644" y="12499"/>
                </a:cubicBezTo>
                <a:cubicBezTo>
                  <a:pt x="17625" y="12422"/>
                  <a:pt x="17634" y="12346"/>
                  <a:pt x="17692" y="12307"/>
                </a:cubicBezTo>
                <a:cubicBezTo>
                  <a:pt x="17808" y="12211"/>
                  <a:pt x="17895" y="12038"/>
                  <a:pt x="18001" y="11923"/>
                </a:cubicBezTo>
                <a:cubicBezTo>
                  <a:pt x="18030" y="11885"/>
                  <a:pt x="18030" y="11808"/>
                  <a:pt x="18011" y="11770"/>
                </a:cubicBezTo>
                <a:cubicBezTo>
                  <a:pt x="17943" y="11674"/>
                  <a:pt x="17924" y="11539"/>
                  <a:pt x="17866" y="11424"/>
                </a:cubicBezTo>
                <a:cubicBezTo>
                  <a:pt x="17857" y="11405"/>
                  <a:pt x="17857" y="11405"/>
                  <a:pt x="17857" y="11386"/>
                </a:cubicBezTo>
                <a:cubicBezTo>
                  <a:pt x="17953" y="11232"/>
                  <a:pt x="18059" y="11059"/>
                  <a:pt x="18166" y="10906"/>
                </a:cubicBezTo>
                <a:cubicBezTo>
                  <a:pt x="18340" y="10637"/>
                  <a:pt x="18504" y="10368"/>
                  <a:pt x="18678" y="10099"/>
                </a:cubicBezTo>
                <a:cubicBezTo>
                  <a:pt x="18716" y="10022"/>
                  <a:pt x="18765" y="9965"/>
                  <a:pt x="18803" y="9907"/>
                </a:cubicBezTo>
                <a:cubicBezTo>
                  <a:pt x="18919" y="9773"/>
                  <a:pt x="19025" y="9600"/>
                  <a:pt x="19112" y="9408"/>
                </a:cubicBezTo>
                <a:cubicBezTo>
                  <a:pt x="19219" y="9139"/>
                  <a:pt x="19364" y="8909"/>
                  <a:pt x="19518" y="8698"/>
                </a:cubicBezTo>
                <a:cubicBezTo>
                  <a:pt x="19576" y="8602"/>
                  <a:pt x="19634" y="8506"/>
                  <a:pt x="19673" y="8390"/>
                </a:cubicBezTo>
                <a:cubicBezTo>
                  <a:pt x="19711" y="8294"/>
                  <a:pt x="19760" y="8218"/>
                  <a:pt x="19818" y="8122"/>
                </a:cubicBezTo>
                <a:cubicBezTo>
                  <a:pt x="19924" y="7910"/>
                  <a:pt x="20049" y="7718"/>
                  <a:pt x="20146" y="7488"/>
                </a:cubicBezTo>
                <a:cubicBezTo>
                  <a:pt x="20165" y="7430"/>
                  <a:pt x="20204" y="7392"/>
                  <a:pt x="20233" y="7354"/>
                </a:cubicBezTo>
                <a:cubicBezTo>
                  <a:pt x="20281" y="7277"/>
                  <a:pt x="20310" y="7200"/>
                  <a:pt x="20330" y="7123"/>
                </a:cubicBezTo>
                <a:cubicBezTo>
                  <a:pt x="20339" y="7066"/>
                  <a:pt x="20349" y="7008"/>
                  <a:pt x="20378" y="6989"/>
                </a:cubicBezTo>
                <a:cubicBezTo>
                  <a:pt x="20445" y="6912"/>
                  <a:pt x="20465" y="6797"/>
                  <a:pt x="20474" y="6682"/>
                </a:cubicBezTo>
                <a:cubicBezTo>
                  <a:pt x="20474" y="6624"/>
                  <a:pt x="20503" y="6586"/>
                  <a:pt x="20532" y="6566"/>
                </a:cubicBezTo>
                <a:cubicBezTo>
                  <a:pt x="20600" y="6528"/>
                  <a:pt x="20629" y="6470"/>
                  <a:pt x="20610" y="6355"/>
                </a:cubicBezTo>
                <a:cubicBezTo>
                  <a:pt x="20600" y="6298"/>
                  <a:pt x="20619" y="6259"/>
                  <a:pt x="20658" y="6240"/>
                </a:cubicBezTo>
                <a:cubicBezTo>
                  <a:pt x="20706" y="6221"/>
                  <a:pt x="20726" y="6163"/>
                  <a:pt x="20726" y="6086"/>
                </a:cubicBezTo>
                <a:cubicBezTo>
                  <a:pt x="20716" y="5971"/>
                  <a:pt x="20735" y="5894"/>
                  <a:pt x="20803" y="5818"/>
                </a:cubicBezTo>
                <a:cubicBezTo>
                  <a:pt x="20890" y="5702"/>
                  <a:pt x="20948" y="5530"/>
                  <a:pt x="21025" y="5376"/>
                </a:cubicBezTo>
                <a:cubicBezTo>
                  <a:pt x="21054" y="5318"/>
                  <a:pt x="21073" y="5242"/>
                  <a:pt x="21073" y="5165"/>
                </a:cubicBezTo>
                <a:cubicBezTo>
                  <a:pt x="21064" y="5069"/>
                  <a:pt x="21083" y="5011"/>
                  <a:pt x="21112" y="4934"/>
                </a:cubicBezTo>
                <a:cubicBezTo>
                  <a:pt x="21199" y="4742"/>
                  <a:pt x="21276" y="4531"/>
                  <a:pt x="21363" y="4339"/>
                </a:cubicBezTo>
                <a:cubicBezTo>
                  <a:pt x="21460" y="4109"/>
                  <a:pt x="21527" y="3859"/>
                  <a:pt x="21595" y="3629"/>
                </a:cubicBezTo>
                <a:cubicBezTo>
                  <a:pt x="21595" y="3610"/>
                  <a:pt x="21585" y="3571"/>
                  <a:pt x="21576" y="3571"/>
                </a:cubicBezTo>
                <a:cubicBezTo>
                  <a:pt x="21566" y="3552"/>
                  <a:pt x="21537" y="3571"/>
                  <a:pt x="21527" y="3571"/>
                </a:cubicBezTo>
                <a:cubicBezTo>
                  <a:pt x="21508" y="3610"/>
                  <a:pt x="21489" y="3667"/>
                  <a:pt x="21469" y="3706"/>
                </a:cubicBezTo>
                <a:cubicBezTo>
                  <a:pt x="21450" y="3744"/>
                  <a:pt x="21431" y="3763"/>
                  <a:pt x="21402" y="3763"/>
                </a:cubicBezTo>
                <a:cubicBezTo>
                  <a:pt x="21373" y="3744"/>
                  <a:pt x="21363" y="3725"/>
                  <a:pt x="21353" y="3686"/>
                </a:cubicBezTo>
                <a:cubicBezTo>
                  <a:pt x="21353" y="3648"/>
                  <a:pt x="21344" y="3629"/>
                  <a:pt x="21344" y="3610"/>
                </a:cubicBezTo>
                <a:cubicBezTo>
                  <a:pt x="21334" y="3571"/>
                  <a:pt x="21305" y="3552"/>
                  <a:pt x="21276" y="3571"/>
                </a:cubicBezTo>
                <a:cubicBezTo>
                  <a:pt x="21257" y="3590"/>
                  <a:pt x="21228" y="3610"/>
                  <a:pt x="21218" y="3648"/>
                </a:cubicBezTo>
                <a:cubicBezTo>
                  <a:pt x="21170" y="3744"/>
                  <a:pt x="21122" y="3840"/>
                  <a:pt x="21083" y="3936"/>
                </a:cubicBezTo>
                <a:cubicBezTo>
                  <a:pt x="21073" y="3936"/>
                  <a:pt x="21083" y="3994"/>
                  <a:pt x="21093" y="3994"/>
                </a:cubicBezTo>
                <a:cubicBezTo>
                  <a:pt x="21102" y="4013"/>
                  <a:pt x="21131" y="4013"/>
                  <a:pt x="21141" y="4013"/>
                </a:cubicBezTo>
                <a:cubicBezTo>
                  <a:pt x="21170" y="3974"/>
                  <a:pt x="21189" y="3936"/>
                  <a:pt x="21218" y="3898"/>
                </a:cubicBezTo>
                <a:cubicBezTo>
                  <a:pt x="21228" y="3878"/>
                  <a:pt x="21276" y="3898"/>
                  <a:pt x="21276" y="3936"/>
                </a:cubicBezTo>
                <a:cubicBezTo>
                  <a:pt x="21276" y="3955"/>
                  <a:pt x="21286" y="3994"/>
                  <a:pt x="21286" y="4013"/>
                </a:cubicBezTo>
                <a:cubicBezTo>
                  <a:pt x="21276" y="4032"/>
                  <a:pt x="21276" y="4070"/>
                  <a:pt x="21267" y="4090"/>
                </a:cubicBezTo>
                <a:cubicBezTo>
                  <a:pt x="21199" y="4243"/>
                  <a:pt x="21112" y="4378"/>
                  <a:pt x="21025" y="4493"/>
                </a:cubicBezTo>
                <a:cubicBezTo>
                  <a:pt x="21015" y="4512"/>
                  <a:pt x="20996" y="4531"/>
                  <a:pt x="20986" y="4531"/>
                </a:cubicBezTo>
                <a:cubicBezTo>
                  <a:pt x="20948" y="4570"/>
                  <a:pt x="20909" y="4550"/>
                  <a:pt x="20890" y="4512"/>
                </a:cubicBezTo>
                <a:cubicBezTo>
                  <a:pt x="20851" y="4416"/>
                  <a:pt x="20813" y="4320"/>
                  <a:pt x="20774" y="4205"/>
                </a:cubicBezTo>
                <a:cubicBezTo>
                  <a:pt x="20745" y="4109"/>
                  <a:pt x="20745" y="4013"/>
                  <a:pt x="20803" y="3936"/>
                </a:cubicBezTo>
                <a:cubicBezTo>
                  <a:pt x="20948" y="3744"/>
                  <a:pt x="21025" y="3494"/>
                  <a:pt x="21141" y="3283"/>
                </a:cubicBezTo>
                <a:cubicBezTo>
                  <a:pt x="21170" y="3245"/>
                  <a:pt x="21160" y="3149"/>
                  <a:pt x="21131" y="3110"/>
                </a:cubicBezTo>
                <a:cubicBezTo>
                  <a:pt x="21035" y="3014"/>
                  <a:pt x="20996" y="2861"/>
                  <a:pt x="20909" y="2746"/>
                </a:cubicBezTo>
                <a:cubicBezTo>
                  <a:pt x="20870" y="2707"/>
                  <a:pt x="20861" y="2650"/>
                  <a:pt x="20861" y="2573"/>
                </a:cubicBezTo>
                <a:cubicBezTo>
                  <a:pt x="20861" y="2554"/>
                  <a:pt x="20851" y="2515"/>
                  <a:pt x="20851" y="2477"/>
                </a:cubicBezTo>
                <a:cubicBezTo>
                  <a:pt x="20793" y="2496"/>
                  <a:pt x="20784" y="2573"/>
                  <a:pt x="20755" y="2611"/>
                </a:cubicBezTo>
                <a:cubicBezTo>
                  <a:pt x="20726" y="2650"/>
                  <a:pt x="20687" y="2688"/>
                  <a:pt x="20658" y="2726"/>
                </a:cubicBezTo>
                <a:cubicBezTo>
                  <a:pt x="20629" y="2765"/>
                  <a:pt x="20610" y="2803"/>
                  <a:pt x="20590" y="2842"/>
                </a:cubicBezTo>
                <a:cubicBezTo>
                  <a:pt x="20523" y="3091"/>
                  <a:pt x="20416" y="3283"/>
                  <a:pt x="20291" y="3456"/>
                </a:cubicBezTo>
                <a:cubicBezTo>
                  <a:pt x="20281" y="3475"/>
                  <a:pt x="20272" y="3494"/>
                  <a:pt x="20262" y="3514"/>
                </a:cubicBezTo>
                <a:cubicBezTo>
                  <a:pt x="20262" y="3533"/>
                  <a:pt x="20262" y="3552"/>
                  <a:pt x="20262" y="3552"/>
                </a:cubicBezTo>
                <a:cubicBezTo>
                  <a:pt x="20281" y="3552"/>
                  <a:pt x="20301" y="3571"/>
                  <a:pt x="20301" y="3571"/>
                </a:cubicBezTo>
                <a:cubicBezTo>
                  <a:pt x="20339" y="3552"/>
                  <a:pt x="20378" y="3514"/>
                  <a:pt x="20407" y="3456"/>
                </a:cubicBezTo>
                <a:cubicBezTo>
                  <a:pt x="20426" y="3437"/>
                  <a:pt x="20445" y="3379"/>
                  <a:pt x="20465" y="3341"/>
                </a:cubicBezTo>
                <a:cubicBezTo>
                  <a:pt x="20503" y="3283"/>
                  <a:pt x="20581" y="3245"/>
                  <a:pt x="20600" y="3302"/>
                </a:cubicBezTo>
                <a:cubicBezTo>
                  <a:pt x="20619" y="3341"/>
                  <a:pt x="20610" y="3456"/>
                  <a:pt x="20581" y="3514"/>
                </a:cubicBezTo>
                <a:cubicBezTo>
                  <a:pt x="20571" y="3514"/>
                  <a:pt x="20561" y="3533"/>
                  <a:pt x="20561" y="3533"/>
                </a:cubicBezTo>
                <a:cubicBezTo>
                  <a:pt x="20416" y="3610"/>
                  <a:pt x="20387" y="3840"/>
                  <a:pt x="20291" y="3974"/>
                </a:cubicBezTo>
                <a:cubicBezTo>
                  <a:pt x="20262" y="4013"/>
                  <a:pt x="20272" y="4070"/>
                  <a:pt x="20281" y="4128"/>
                </a:cubicBezTo>
                <a:cubicBezTo>
                  <a:pt x="20291" y="4166"/>
                  <a:pt x="20281" y="4224"/>
                  <a:pt x="20252" y="4262"/>
                </a:cubicBezTo>
                <a:cubicBezTo>
                  <a:pt x="20098" y="4435"/>
                  <a:pt x="19991" y="4666"/>
                  <a:pt x="19827" y="4838"/>
                </a:cubicBezTo>
                <a:cubicBezTo>
                  <a:pt x="19769" y="4896"/>
                  <a:pt x="19740" y="5011"/>
                  <a:pt x="19692" y="5088"/>
                </a:cubicBezTo>
                <a:cubicBezTo>
                  <a:pt x="19673" y="5107"/>
                  <a:pt x="19634" y="5107"/>
                  <a:pt x="19615" y="5088"/>
                </a:cubicBezTo>
                <a:cubicBezTo>
                  <a:pt x="19605" y="5069"/>
                  <a:pt x="19595" y="5050"/>
                  <a:pt x="19586" y="5030"/>
                </a:cubicBezTo>
                <a:cubicBezTo>
                  <a:pt x="19576" y="5011"/>
                  <a:pt x="19566" y="4992"/>
                  <a:pt x="19557" y="4973"/>
                </a:cubicBezTo>
                <a:cubicBezTo>
                  <a:pt x="19537" y="4934"/>
                  <a:pt x="19489" y="4915"/>
                  <a:pt x="19470" y="4954"/>
                </a:cubicBezTo>
                <a:cubicBezTo>
                  <a:pt x="19441" y="4973"/>
                  <a:pt x="19412" y="5011"/>
                  <a:pt x="19392" y="5030"/>
                </a:cubicBezTo>
                <a:cubicBezTo>
                  <a:pt x="19364" y="5088"/>
                  <a:pt x="19344" y="5146"/>
                  <a:pt x="19306" y="5165"/>
                </a:cubicBezTo>
                <a:cubicBezTo>
                  <a:pt x="19238" y="5222"/>
                  <a:pt x="19190" y="5280"/>
                  <a:pt x="19151" y="5376"/>
                </a:cubicBezTo>
                <a:cubicBezTo>
                  <a:pt x="19122" y="5453"/>
                  <a:pt x="19054" y="5434"/>
                  <a:pt x="19035" y="5530"/>
                </a:cubicBezTo>
                <a:cubicBezTo>
                  <a:pt x="19025" y="5568"/>
                  <a:pt x="18996" y="5626"/>
                  <a:pt x="18977" y="5683"/>
                </a:cubicBezTo>
                <a:cubicBezTo>
                  <a:pt x="18919" y="5798"/>
                  <a:pt x="18871" y="5914"/>
                  <a:pt x="18794" y="6010"/>
                </a:cubicBezTo>
                <a:cubicBezTo>
                  <a:pt x="18697" y="6125"/>
                  <a:pt x="18629" y="6278"/>
                  <a:pt x="18533" y="6374"/>
                </a:cubicBezTo>
                <a:cubicBezTo>
                  <a:pt x="18494" y="6413"/>
                  <a:pt x="18475" y="6490"/>
                  <a:pt x="18446" y="6547"/>
                </a:cubicBezTo>
                <a:cubicBezTo>
                  <a:pt x="18426" y="6586"/>
                  <a:pt x="18407" y="6643"/>
                  <a:pt x="18388" y="6662"/>
                </a:cubicBezTo>
                <a:cubicBezTo>
                  <a:pt x="18282" y="6739"/>
                  <a:pt x="18224" y="6893"/>
                  <a:pt x="18117" y="6950"/>
                </a:cubicBezTo>
                <a:cubicBezTo>
                  <a:pt x="18098" y="6970"/>
                  <a:pt x="18088" y="7008"/>
                  <a:pt x="18079" y="7027"/>
                </a:cubicBezTo>
                <a:cubicBezTo>
                  <a:pt x="18011" y="7219"/>
                  <a:pt x="17905" y="7373"/>
                  <a:pt x="17799" y="7507"/>
                </a:cubicBezTo>
                <a:cubicBezTo>
                  <a:pt x="17750" y="7546"/>
                  <a:pt x="17712" y="7603"/>
                  <a:pt x="17663" y="7642"/>
                </a:cubicBezTo>
                <a:cubicBezTo>
                  <a:pt x="17596" y="7699"/>
                  <a:pt x="17567" y="7680"/>
                  <a:pt x="17509" y="7546"/>
                </a:cubicBezTo>
                <a:cubicBezTo>
                  <a:pt x="17509" y="7526"/>
                  <a:pt x="17489" y="7526"/>
                  <a:pt x="17489" y="7526"/>
                </a:cubicBezTo>
                <a:cubicBezTo>
                  <a:pt x="17480" y="7546"/>
                  <a:pt x="17470" y="7565"/>
                  <a:pt x="17470" y="7584"/>
                </a:cubicBezTo>
                <a:cubicBezTo>
                  <a:pt x="17480" y="7622"/>
                  <a:pt x="17489" y="7680"/>
                  <a:pt x="17499" y="7718"/>
                </a:cubicBezTo>
                <a:cubicBezTo>
                  <a:pt x="17499" y="7757"/>
                  <a:pt x="17489" y="7776"/>
                  <a:pt x="17480" y="7795"/>
                </a:cubicBezTo>
                <a:cubicBezTo>
                  <a:pt x="17470" y="7795"/>
                  <a:pt x="17451" y="7795"/>
                  <a:pt x="17431" y="7776"/>
                </a:cubicBezTo>
                <a:cubicBezTo>
                  <a:pt x="17393" y="7738"/>
                  <a:pt x="17374" y="7680"/>
                  <a:pt x="17364" y="7622"/>
                </a:cubicBezTo>
                <a:cubicBezTo>
                  <a:pt x="17354" y="7603"/>
                  <a:pt x="17354" y="7565"/>
                  <a:pt x="17364" y="7546"/>
                </a:cubicBezTo>
                <a:cubicBezTo>
                  <a:pt x="17412" y="7450"/>
                  <a:pt x="17470" y="7354"/>
                  <a:pt x="17518" y="7258"/>
                </a:cubicBezTo>
                <a:cubicBezTo>
                  <a:pt x="17547" y="7200"/>
                  <a:pt x="17596" y="7181"/>
                  <a:pt x="17644" y="7181"/>
                </a:cubicBezTo>
                <a:cubicBezTo>
                  <a:pt x="17644" y="7181"/>
                  <a:pt x="17644" y="7181"/>
                  <a:pt x="17644" y="7181"/>
                </a:cubicBezTo>
                <a:cubicBezTo>
                  <a:pt x="17673" y="7181"/>
                  <a:pt x="17692" y="7162"/>
                  <a:pt x="17721" y="7162"/>
                </a:cubicBezTo>
                <a:cubicBezTo>
                  <a:pt x="17712" y="7162"/>
                  <a:pt x="17712" y="7162"/>
                  <a:pt x="17712" y="7162"/>
                </a:cubicBezTo>
                <a:cubicBezTo>
                  <a:pt x="17760" y="7085"/>
                  <a:pt x="17799" y="7027"/>
                  <a:pt x="17837" y="6950"/>
                </a:cubicBezTo>
                <a:cubicBezTo>
                  <a:pt x="17876" y="6874"/>
                  <a:pt x="17924" y="6816"/>
                  <a:pt x="17992" y="6797"/>
                </a:cubicBezTo>
                <a:cubicBezTo>
                  <a:pt x="18050" y="6778"/>
                  <a:pt x="18079" y="6720"/>
                  <a:pt x="18108" y="6643"/>
                </a:cubicBezTo>
                <a:cubicBezTo>
                  <a:pt x="18146" y="6586"/>
                  <a:pt x="18166" y="6509"/>
                  <a:pt x="18214" y="6470"/>
                </a:cubicBezTo>
                <a:cubicBezTo>
                  <a:pt x="18301" y="6374"/>
                  <a:pt x="18369" y="6278"/>
                  <a:pt x="18426" y="6144"/>
                </a:cubicBezTo>
                <a:cubicBezTo>
                  <a:pt x="18484" y="6029"/>
                  <a:pt x="18562" y="5933"/>
                  <a:pt x="18658" y="5933"/>
                </a:cubicBezTo>
                <a:cubicBezTo>
                  <a:pt x="18687" y="5875"/>
                  <a:pt x="18707" y="5798"/>
                  <a:pt x="18726" y="5741"/>
                </a:cubicBezTo>
                <a:cubicBezTo>
                  <a:pt x="18765" y="5664"/>
                  <a:pt x="18813" y="5606"/>
                  <a:pt x="18881" y="5606"/>
                </a:cubicBezTo>
                <a:cubicBezTo>
                  <a:pt x="18890" y="5530"/>
                  <a:pt x="18900" y="5434"/>
                  <a:pt x="18900" y="5357"/>
                </a:cubicBezTo>
                <a:cubicBezTo>
                  <a:pt x="18909" y="5261"/>
                  <a:pt x="18938" y="5222"/>
                  <a:pt x="18996" y="5222"/>
                </a:cubicBezTo>
                <a:cubicBezTo>
                  <a:pt x="19006" y="5222"/>
                  <a:pt x="19016" y="5203"/>
                  <a:pt x="19025" y="5203"/>
                </a:cubicBezTo>
                <a:cubicBezTo>
                  <a:pt x="19025" y="5107"/>
                  <a:pt x="19025" y="4992"/>
                  <a:pt x="19035" y="4877"/>
                </a:cubicBezTo>
                <a:cubicBezTo>
                  <a:pt x="19035" y="4781"/>
                  <a:pt x="19016" y="4704"/>
                  <a:pt x="18977" y="4627"/>
                </a:cubicBezTo>
                <a:cubicBezTo>
                  <a:pt x="18967" y="4608"/>
                  <a:pt x="18958" y="4589"/>
                  <a:pt x="18948" y="4570"/>
                </a:cubicBezTo>
                <a:cubicBezTo>
                  <a:pt x="18919" y="4493"/>
                  <a:pt x="18948" y="4416"/>
                  <a:pt x="19006" y="4397"/>
                </a:cubicBezTo>
                <a:cubicBezTo>
                  <a:pt x="19045" y="4397"/>
                  <a:pt x="19083" y="4416"/>
                  <a:pt x="19122" y="4454"/>
                </a:cubicBezTo>
                <a:cubicBezTo>
                  <a:pt x="19170" y="4474"/>
                  <a:pt x="19209" y="4474"/>
                  <a:pt x="19238" y="4435"/>
                </a:cubicBezTo>
                <a:cubicBezTo>
                  <a:pt x="19267" y="4397"/>
                  <a:pt x="19296" y="4378"/>
                  <a:pt x="19315" y="4339"/>
                </a:cubicBezTo>
                <a:cubicBezTo>
                  <a:pt x="19421" y="4128"/>
                  <a:pt x="19586" y="3994"/>
                  <a:pt x="19702" y="3782"/>
                </a:cubicBezTo>
                <a:cubicBezTo>
                  <a:pt x="19750" y="3706"/>
                  <a:pt x="19789" y="3610"/>
                  <a:pt x="19837" y="3533"/>
                </a:cubicBezTo>
                <a:cubicBezTo>
                  <a:pt x="19876" y="3475"/>
                  <a:pt x="19904" y="3418"/>
                  <a:pt x="19953" y="3379"/>
                </a:cubicBezTo>
                <a:cubicBezTo>
                  <a:pt x="20020" y="3322"/>
                  <a:pt x="20069" y="3226"/>
                  <a:pt x="20117" y="3130"/>
                </a:cubicBezTo>
                <a:cubicBezTo>
                  <a:pt x="20214" y="2938"/>
                  <a:pt x="20310" y="2784"/>
                  <a:pt x="20407" y="2611"/>
                </a:cubicBezTo>
                <a:cubicBezTo>
                  <a:pt x="20445" y="2534"/>
                  <a:pt x="20494" y="2458"/>
                  <a:pt x="20532" y="2362"/>
                </a:cubicBezTo>
                <a:cubicBezTo>
                  <a:pt x="20552" y="2304"/>
                  <a:pt x="20532" y="2208"/>
                  <a:pt x="20494" y="2170"/>
                </a:cubicBezTo>
                <a:cubicBezTo>
                  <a:pt x="20455" y="2150"/>
                  <a:pt x="20416" y="2112"/>
                  <a:pt x="20378" y="2093"/>
                </a:cubicBezTo>
                <a:cubicBezTo>
                  <a:pt x="20252" y="1997"/>
                  <a:pt x="20204" y="1882"/>
                  <a:pt x="20214" y="1670"/>
                </a:cubicBezTo>
                <a:cubicBezTo>
                  <a:pt x="20223" y="1536"/>
                  <a:pt x="20233" y="1421"/>
                  <a:pt x="20252" y="1306"/>
                </a:cubicBezTo>
                <a:cubicBezTo>
                  <a:pt x="20262" y="1190"/>
                  <a:pt x="20272" y="1094"/>
                  <a:pt x="20262" y="998"/>
                </a:cubicBezTo>
                <a:cubicBezTo>
                  <a:pt x="20252" y="902"/>
                  <a:pt x="20291" y="845"/>
                  <a:pt x="20310" y="749"/>
                </a:cubicBezTo>
                <a:cubicBezTo>
                  <a:pt x="20310" y="749"/>
                  <a:pt x="20301" y="730"/>
                  <a:pt x="20301" y="730"/>
                </a:cubicBezTo>
                <a:close/>
                <a:moveTo>
                  <a:pt x="20735" y="4704"/>
                </a:moveTo>
                <a:cubicBezTo>
                  <a:pt x="20716" y="4646"/>
                  <a:pt x="20726" y="4608"/>
                  <a:pt x="20755" y="4570"/>
                </a:cubicBezTo>
                <a:cubicBezTo>
                  <a:pt x="20784" y="4550"/>
                  <a:pt x="20813" y="4570"/>
                  <a:pt x="20832" y="4627"/>
                </a:cubicBezTo>
                <a:cubicBezTo>
                  <a:pt x="20842" y="4666"/>
                  <a:pt x="20842" y="4723"/>
                  <a:pt x="20842" y="4781"/>
                </a:cubicBezTo>
                <a:cubicBezTo>
                  <a:pt x="20842" y="4781"/>
                  <a:pt x="20822" y="4800"/>
                  <a:pt x="20803" y="4819"/>
                </a:cubicBezTo>
                <a:cubicBezTo>
                  <a:pt x="20774" y="4800"/>
                  <a:pt x="20764" y="4781"/>
                  <a:pt x="20735" y="4704"/>
                </a:cubicBezTo>
                <a:close/>
                <a:moveTo>
                  <a:pt x="18794" y="7027"/>
                </a:moveTo>
                <a:cubicBezTo>
                  <a:pt x="18794" y="7008"/>
                  <a:pt x="18794" y="7008"/>
                  <a:pt x="18784" y="7008"/>
                </a:cubicBezTo>
                <a:cubicBezTo>
                  <a:pt x="18794" y="7008"/>
                  <a:pt x="18803" y="7008"/>
                  <a:pt x="18803" y="7008"/>
                </a:cubicBezTo>
                <a:cubicBezTo>
                  <a:pt x="18803" y="7008"/>
                  <a:pt x="18803" y="7008"/>
                  <a:pt x="18794" y="7027"/>
                </a:cubicBezTo>
                <a:close/>
                <a:moveTo>
                  <a:pt x="18629" y="6778"/>
                </a:moveTo>
                <a:cubicBezTo>
                  <a:pt x="18639" y="6778"/>
                  <a:pt x="18658" y="6758"/>
                  <a:pt x="18668" y="6778"/>
                </a:cubicBezTo>
                <a:cubicBezTo>
                  <a:pt x="18687" y="6778"/>
                  <a:pt x="18687" y="6816"/>
                  <a:pt x="18678" y="6835"/>
                </a:cubicBezTo>
                <a:cubicBezTo>
                  <a:pt x="18658" y="6854"/>
                  <a:pt x="18639" y="6874"/>
                  <a:pt x="18620" y="6874"/>
                </a:cubicBezTo>
                <a:cubicBezTo>
                  <a:pt x="18600" y="6854"/>
                  <a:pt x="18610" y="6797"/>
                  <a:pt x="18629" y="6778"/>
                </a:cubicBezTo>
                <a:close/>
                <a:moveTo>
                  <a:pt x="18504" y="7104"/>
                </a:moveTo>
                <a:cubicBezTo>
                  <a:pt x="18504" y="7085"/>
                  <a:pt x="18513" y="7066"/>
                  <a:pt x="18523" y="7046"/>
                </a:cubicBezTo>
                <a:cubicBezTo>
                  <a:pt x="18533" y="7066"/>
                  <a:pt x="18552" y="7066"/>
                  <a:pt x="18552" y="7085"/>
                </a:cubicBezTo>
                <a:cubicBezTo>
                  <a:pt x="18562" y="7085"/>
                  <a:pt x="18542" y="7123"/>
                  <a:pt x="18542" y="7123"/>
                </a:cubicBezTo>
                <a:cubicBezTo>
                  <a:pt x="18523" y="7123"/>
                  <a:pt x="18513" y="7104"/>
                  <a:pt x="18504" y="7104"/>
                </a:cubicBezTo>
                <a:close/>
                <a:moveTo>
                  <a:pt x="18291" y="7392"/>
                </a:moveTo>
                <a:cubicBezTo>
                  <a:pt x="18282" y="7373"/>
                  <a:pt x="18291" y="7354"/>
                  <a:pt x="18282" y="7315"/>
                </a:cubicBezTo>
                <a:cubicBezTo>
                  <a:pt x="18301" y="7296"/>
                  <a:pt x="18320" y="7277"/>
                  <a:pt x="18340" y="7277"/>
                </a:cubicBezTo>
                <a:cubicBezTo>
                  <a:pt x="18349" y="7258"/>
                  <a:pt x="18369" y="7277"/>
                  <a:pt x="18378" y="7296"/>
                </a:cubicBezTo>
                <a:cubicBezTo>
                  <a:pt x="18378" y="7296"/>
                  <a:pt x="18378" y="7315"/>
                  <a:pt x="18378" y="7334"/>
                </a:cubicBezTo>
                <a:cubicBezTo>
                  <a:pt x="18369" y="7354"/>
                  <a:pt x="18349" y="7392"/>
                  <a:pt x="18330" y="7392"/>
                </a:cubicBezTo>
                <a:cubicBezTo>
                  <a:pt x="18320" y="7411"/>
                  <a:pt x="18301" y="7392"/>
                  <a:pt x="18291" y="7392"/>
                </a:cubicBezTo>
                <a:close/>
                <a:moveTo>
                  <a:pt x="18030" y="7776"/>
                </a:moveTo>
                <a:cubicBezTo>
                  <a:pt x="18050" y="7718"/>
                  <a:pt x="18079" y="7661"/>
                  <a:pt x="18108" y="7584"/>
                </a:cubicBezTo>
                <a:cubicBezTo>
                  <a:pt x="18117" y="7565"/>
                  <a:pt x="18137" y="7565"/>
                  <a:pt x="18146" y="7546"/>
                </a:cubicBezTo>
                <a:cubicBezTo>
                  <a:pt x="18156" y="7546"/>
                  <a:pt x="18166" y="7546"/>
                  <a:pt x="18175" y="7546"/>
                </a:cubicBezTo>
                <a:cubicBezTo>
                  <a:pt x="18185" y="7565"/>
                  <a:pt x="18195" y="7584"/>
                  <a:pt x="18185" y="7603"/>
                </a:cubicBezTo>
                <a:cubicBezTo>
                  <a:pt x="18146" y="7699"/>
                  <a:pt x="18098" y="7757"/>
                  <a:pt x="18030" y="7776"/>
                </a:cubicBezTo>
                <a:close/>
                <a:moveTo>
                  <a:pt x="17943" y="7930"/>
                </a:moveTo>
                <a:cubicBezTo>
                  <a:pt x="17934" y="7930"/>
                  <a:pt x="17934" y="7910"/>
                  <a:pt x="17943" y="7891"/>
                </a:cubicBezTo>
                <a:cubicBezTo>
                  <a:pt x="17953" y="7834"/>
                  <a:pt x="17982" y="7814"/>
                  <a:pt x="18021" y="7795"/>
                </a:cubicBezTo>
                <a:cubicBezTo>
                  <a:pt x="18011" y="7853"/>
                  <a:pt x="18011" y="7910"/>
                  <a:pt x="17982" y="7930"/>
                </a:cubicBezTo>
                <a:cubicBezTo>
                  <a:pt x="17963" y="7949"/>
                  <a:pt x="17953" y="7949"/>
                  <a:pt x="17943" y="7930"/>
                </a:cubicBezTo>
                <a:close/>
                <a:moveTo>
                  <a:pt x="584" y="16550"/>
                </a:moveTo>
                <a:cubicBezTo>
                  <a:pt x="584" y="16570"/>
                  <a:pt x="575" y="16570"/>
                  <a:pt x="575" y="16608"/>
                </a:cubicBezTo>
                <a:cubicBezTo>
                  <a:pt x="565" y="16742"/>
                  <a:pt x="565" y="16742"/>
                  <a:pt x="507" y="16608"/>
                </a:cubicBezTo>
                <a:cubicBezTo>
                  <a:pt x="488" y="16570"/>
                  <a:pt x="468" y="16531"/>
                  <a:pt x="449" y="16531"/>
                </a:cubicBezTo>
                <a:cubicBezTo>
                  <a:pt x="468" y="16435"/>
                  <a:pt x="497" y="16435"/>
                  <a:pt x="536" y="16435"/>
                </a:cubicBezTo>
                <a:cubicBezTo>
                  <a:pt x="565" y="16435"/>
                  <a:pt x="594" y="16474"/>
                  <a:pt x="584" y="16550"/>
                </a:cubicBezTo>
                <a:close/>
                <a:moveTo>
                  <a:pt x="720" y="13114"/>
                </a:moveTo>
                <a:cubicBezTo>
                  <a:pt x="720" y="13152"/>
                  <a:pt x="710" y="13171"/>
                  <a:pt x="710" y="13190"/>
                </a:cubicBezTo>
                <a:cubicBezTo>
                  <a:pt x="691" y="13363"/>
                  <a:pt x="691" y="13382"/>
                  <a:pt x="633" y="13210"/>
                </a:cubicBezTo>
                <a:cubicBezTo>
                  <a:pt x="604" y="13152"/>
                  <a:pt x="584" y="13114"/>
                  <a:pt x="555" y="13094"/>
                </a:cubicBezTo>
                <a:cubicBezTo>
                  <a:pt x="575" y="12998"/>
                  <a:pt x="623" y="12979"/>
                  <a:pt x="662" y="12979"/>
                </a:cubicBezTo>
                <a:cubicBezTo>
                  <a:pt x="700" y="12979"/>
                  <a:pt x="729" y="13037"/>
                  <a:pt x="720" y="13114"/>
                </a:cubicBezTo>
                <a:close/>
                <a:moveTo>
                  <a:pt x="7211" y="9466"/>
                </a:moveTo>
                <a:cubicBezTo>
                  <a:pt x="7221" y="9446"/>
                  <a:pt x="7221" y="9427"/>
                  <a:pt x="7221" y="9427"/>
                </a:cubicBezTo>
                <a:cubicBezTo>
                  <a:pt x="7221" y="9427"/>
                  <a:pt x="7221" y="9446"/>
                  <a:pt x="7221" y="9446"/>
                </a:cubicBezTo>
                <a:cubicBezTo>
                  <a:pt x="7221" y="9446"/>
                  <a:pt x="7221" y="9446"/>
                  <a:pt x="7211" y="9466"/>
                </a:cubicBezTo>
                <a:close/>
                <a:moveTo>
                  <a:pt x="7221" y="9178"/>
                </a:moveTo>
                <a:cubicBezTo>
                  <a:pt x="7221" y="9254"/>
                  <a:pt x="7221" y="9331"/>
                  <a:pt x="7221" y="9408"/>
                </a:cubicBezTo>
                <a:cubicBezTo>
                  <a:pt x="7192" y="9350"/>
                  <a:pt x="7153" y="9331"/>
                  <a:pt x="7124" y="9312"/>
                </a:cubicBezTo>
                <a:cubicBezTo>
                  <a:pt x="7114" y="9312"/>
                  <a:pt x="7114" y="9293"/>
                  <a:pt x="7114" y="9274"/>
                </a:cubicBezTo>
                <a:cubicBezTo>
                  <a:pt x="7105" y="9274"/>
                  <a:pt x="7105" y="9254"/>
                  <a:pt x="7114" y="9254"/>
                </a:cubicBezTo>
                <a:cubicBezTo>
                  <a:pt x="7134" y="9158"/>
                  <a:pt x="7172" y="9158"/>
                  <a:pt x="7221" y="9178"/>
                </a:cubicBezTo>
                <a:close/>
                <a:moveTo>
                  <a:pt x="9501" y="9082"/>
                </a:moveTo>
                <a:cubicBezTo>
                  <a:pt x="9510" y="9062"/>
                  <a:pt x="9510" y="9062"/>
                  <a:pt x="9510" y="9043"/>
                </a:cubicBezTo>
                <a:cubicBezTo>
                  <a:pt x="9510" y="9043"/>
                  <a:pt x="9510" y="9062"/>
                  <a:pt x="9510" y="9062"/>
                </a:cubicBezTo>
                <a:cubicBezTo>
                  <a:pt x="9510" y="9082"/>
                  <a:pt x="9510" y="9082"/>
                  <a:pt x="9501" y="9082"/>
                </a:cubicBezTo>
                <a:close/>
                <a:moveTo>
                  <a:pt x="16156" y="5050"/>
                </a:moveTo>
                <a:cubicBezTo>
                  <a:pt x="16166" y="5030"/>
                  <a:pt x="16166" y="5030"/>
                  <a:pt x="16176" y="5011"/>
                </a:cubicBezTo>
                <a:cubicBezTo>
                  <a:pt x="16176" y="5030"/>
                  <a:pt x="16176" y="5050"/>
                  <a:pt x="16156" y="5050"/>
                </a:cubicBezTo>
                <a:close/>
                <a:moveTo>
                  <a:pt x="17422" y="8621"/>
                </a:moveTo>
                <a:cubicBezTo>
                  <a:pt x="17422" y="8621"/>
                  <a:pt x="17412" y="8602"/>
                  <a:pt x="17422" y="8582"/>
                </a:cubicBezTo>
                <a:cubicBezTo>
                  <a:pt x="17441" y="8544"/>
                  <a:pt x="17460" y="8486"/>
                  <a:pt x="17499" y="8486"/>
                </a:cubicBezTo>
                <a:cubicBezTo>
                  <a:pt x="17509" y="8486"/>
                  <a:pt x="17518" y="8506"/>
                  <a:pt x="17518" y="8506"/>
                </a:cubicBezTo>
                <a:cubicBezTo>
                  <a:pt x="17528" y="8525"/>
                  <a:pt x="17528" y="8525"/>
                  <a:pt x="17528" y="8544"/>
                </a:cubicBezTo>
                <a:cubicBezTo>
                  <a:pt x="17509" y="8602"/>
                  <a:pt x="17480" y="8640"/>
                  <a:pt x="17441" y="8640"/>
                </a:cubicBezTo>
                <a:cubicBezTo>
                  <a:pt x="17431" y="8640"/>
                  <a:pt x="17422" y="8640"/>
                  <a:pt x="17422" y="8621"/>
                </a:cubicBezTo>
                <a:close/>
                <a:moveTo>
                  <a:pt x="17122" y="8083"/>
                </a:moveTo>
                <a:cubicBezTo>
                  <a:pt x="17113" y="7968"/>
                  <a:pt x="17151" y="7891"/>
                  <a:pt x="17190" y="7795"/>
                </a:cubicBezTo>
                <a:cubicBezTo>
                  <a:pt x="17190" y="7795"/>
                  <a:pt x="17209" y="7795"/>
                  <a:pt x="17219" y="7795"/>
                </a:cubicBezTo>
                <a:cubicBezTo>
                  <a:pt x="17219" y="7795"/>
                  <a:pt x="17219" y="7814"/>
                  <a:pt x="17229" y="7834"/>
                </a:cubicBezTo>
                <a:cubicBezTo>
                  <a:pt x="17229" y="7853"/>
                  <a:pt x="17238" y="7872"/>
                  <a:pt x="17248" y="7891"/>
                </a:cubicBezTo>
                <a:cubicBezTo>
                  <a:pt x="17258" y="7891"/>
                  <a:pt x="17267" y="7872"/>
                  <a:pt x="17287" y="7872"/>
                </a:cubicBezTo>
                <a:cubicBezTo>
                  <a:pt x="17296" y="7853"/>
                  <a:pt x="17316" y="7853"/>
                  <a:pt x="17335" y="7853"/>
                </a:cubicBezTo>
                <a:cubicBezTo>
                  <a:pt x="17345" y="7853"/>
                  <a:pt x="17354" y="7872"/>
                  <a:pt x="17374" y="7891"/>
                </a:cubicBezTo>
                <a:cubicBezTo>
                  <a:pt x="17374" y="7891"/>
                  <a:pt x="17374" y="7910"/>
                  <a:pt x="17374" y="7930"/>
                </a:cubicBezTo>
                <a:cubicBezTo>
                  <a:pt x="17316" y="8045"/>
                  <a:pt x="17238" y="8102"/>
                  <a:pt x="17142" y="8141"/>
                </a:cubicBezTo>
                <a:cubicBezTo>
                  <a:pt x="17142" y="8141"/>
                  <a:pt x="17122" y="8102"/>
                  <a:pt x="17122" y="8083"/>
                </a:cubicBezTo>
                <a:close/>
                <a:moveTo>
                  <a:pt x="17113" y="9120"/>
                </a:moveTo>
                <a:cubicBezTo>
                  <a:pt x="17113" y="9120"/>
                  <a:pt x="17103" y="9120"/>
                  <a:pt x="17093" y="9120"/>
                </a:cubicBezTo>
                <a:cubicBezTo>
                  <a:pt x="17103" y="9120"/>
                  <a:pt x="17103" y="9101"/>
                  <a:pt x="17113" y="9101"/>
                </a:cubicBezTo>
                <a:cubicBezTo>
                  <a:pt x="17113" y="9101"/>
                  <a:pt x="17113" y="9120"/>
                  <a:pt x="17113" y="9120"/>
                </a:cubicBezTo>
                <a:close/>
                <a:moveTo>
                  <a:pt x="16775" y="8640"/>
                </a:moveTo>
                <a:cubicBezTo>
                  <a:pt x="16765" y="8678"/>
                  <a:pt x="16755" y="8678"/>
                  <a:pt x="16755" y="8640"/>
                </a:cubicBezTo>
                <a:cubicBezTo>
                  <a:pt x="16755" y="8640"/>
                  <a:pt x="16765" y="8621"/>
                  <a:pt x="16765" y="8621"/>
                </a:cubicBezTo>
                <a:cubicBezTo>
                  <a:pt x="16775" y="8621"/>
                  <a:pt x="16794" y="8621"/>
                  <a:pt x="16804" y="8602"/>
                </a:cubicBezTo>
                <a:cubicBezTo>
                  <a:pt x="16794" y="8621"/>
                  <a:pt x="16784" y="8640"/>
                  <a:pt x="16775" y="8640"/>
                </a:cubicBezTo>
                <a:close/>
                <a:moveTo>
                  <a:pt x="14717" y="6989"/>
                </a:moveTo>
                <a:cubicBezTo>
                  <a:pt x="14717" y="6989"/>
                  <a:pt x="14717" y="7008"/>
                  <a:pt x="14717" y="7008"/>
                </a:cubicBezTo>
                <a:cubicBezTo>
                  <a:pt x="14698" y="7027"/>
                  <a:pt x="14688" y="6989"/>
                  <a:pt x="14678" y="6950"/>
                </a:cubicBezTo>
                <a:cubicBezTo>
                  <a:pt x="14688" y="6970"/>
                  <a:pt x="14707" y="6970"/>
                  <a:pt x="14717" y="6989"/>
                </a:cubicBezTo>
                <a:close/>
                <a:moveTo>
                  <a:pt x="14514" y="7085"/>
                </a:moveTo>
                <a:cubicBezTo>
                  <a:pt x="14524" y="7085"/>
                  <a:pt x="14524" y="7104"/>
                  <a:pt x="14524" y="7104"/>
                </a:cubicBezTo>
                <a:cubicBezTo>
                  <a:pt x="14524" y="7085"/>
                  <a:pt x="14514" y="7085"/>
                  <a:pt x="14514" y="7066"/>
                </a:cubicBezTo>
                <a:cubicBezTo>
                  <a:pt x="14514" y="7066"/>
                  <a:pt x="14514" y="7085"/>
                  <a:pt x="14514" y="7085"/>
                </a:cubicBezTo>
                <a:close/>
                <a:moveTo>
                  <a:pt x="15219" y="14477"/>
                </a:moveTo>
                <a:cubicBezTo>
                  <a:pt x="15229" y="14477"/>
                  <a:pt x="15229" y="14458"/>
                  <a:pt x="15229" y="14458"/>
                </a:cubicBezTo>
                <a:cubicBezTo>
                  <a:pt x="15239" y="14477"/>
                  <a:pt x="15248" y="14477"/>
                  <a:pt x="15258" y="14477"/>
                </a:cubicBezTo>
                <a:cubicBezTo>
                  <a:pt x="15239" y="14477"/>
                  <a:pt x="15229" y="14477"/>
                  <a:pt x="15219" y="14477"/>
                </a:cubicBezTo>
                <a:cubicBezTo>
                  <a:pt x="15219" y="14477"/>
                  <a:pt x="15219" y="14477"/>
                  <a:pt x="15219" y="14477"/>
                </a:cubicBezTo>
                <a:close/>
                <a:moveTo>
                  <a:pt x="16939" y="8352"/>
                </a:moveTo>
                <a:cubicBezTo>
                  <a:pt x="16939" y="8333"/>
                  <a:pt x="16939" y="8314"/>
                  <a:pt x="16948" y="8314"/>
                </a:cubicBezTo>
                <a:cubicBezTo>
                  <a:pt x="16958" y="8294"/>
                  <a:pt x="16977" y="8294"/>
                  <a:pt x="16987" y="8294"/>
                </a:cubicBezTo>
                <a:cubicBezTo>
                  <a:pt x="16987" y="8314"/>
                  <a:pt x="16997" y="8333"/>
                  <a:pt x="16987" y="8352"/>
                </a:cubicBezTo>
                <a:cubicBezTo>
                  <a:pt x="16987" y="8371"/>
                  <a:pt x="16968" y="8371"/>
                  <a:pt x="16958" y="8371"/>
                </a:cubicBezTo>
                <a:cubicBezTo>
                  <a:pt x="16948" y="8371"/>
                  <a:pt x="16939" y="8371"/>
                  <a:pt x="16939" y="8352"/>
                </a:cubicBezTo>
                <a:close/>
                <a:moveTo>
                  <a:pt x="16987" y="8275"/>
                </a:moveTo>
                <a:cubicBezTo>
                  <a:pt x="16987" y="8275"/>
                  <a:pt x="16987" y="8256"/>
                  <a:pt x="16987" y="8256"/>
                </a:cubicBezTo>
                <a:cubicBezTo>
                  <a:pt x="16987" y="8256"/>
                  <a:pt x="16987" y="8237"/>
                  <a:pt x="16997" y="8237"/>
                </a:cubicBezTo>
                <a:cubicBezTo>
                  <a:pt x="16987" y="8256"/>
                  <a:pt x="16987" y="8256"/>
                  <a:pt x="16987" y="8275"/>
                </a:cubicBezTo>
                <a:close/>
                <a:moveTo>
                  <a:pt x="17364" y="12077"/>
                </a:moveTo>
                <a:cubicBezTo>
                  <a:pt x="17374" y="12058"/>
                  <a:pt x="17383" y="12038"/>
                  <a:pt x="17393" y="12019"/>
                </a:cubicBezTo>
                <a:cubicBezTo>
                  <a:pt x="17441" y="11904"/>
                  <a:pt x="17509" y="11808"/>
                  <a:pt x="17576" y="11731"/>
                </a:cubicBezTo>
                <a:cubicBezTo>
                  <a:pt x="17576" y="11731"/>
                  <a:pt x="17586" y="11750"/>
                  <a:pt x="17586" y="11750"/>
                </a:cubicBezTo>
                <a:cubicBezTo>
                  <a:pt x="17596" y="11789"/>
                  <a:pt x="17586" y="11866"/>
                  <a:pt x="17547" y="11904"/>
                </a:cubicBezTo>
                <a:cubicBezTo>
                  <a:pt x="17547" y="11904"/>
                  <a:pt x="17538" y="11923"/>
                  <a:pt x="17538" y="11923"/>
                </a:cubicBezTo>
                <a:cubicBezTo>
                  <a:pt x="17451" y="11923"/>
                  <a:pt x="17412" y="12000"/>
                  <a:pt x="17364" y="12077"/>
                </a:cubicBezTo>
                <a:close/>
                <a:moveTo>
                  <a:pt x="17576" y="12883"/>
                </a:moveTo>
                <a:cubicBezTo>
                  <a:pt x="17557" y="12826"/>
                  <a:pt x="17567" y="12787"/>
                  <a:pt x="17596" y="12787"/>
                </a:cubicBezTo>
                <a:cubicBezTo>
                  <a:pt x="17615" y="12768"/>
                  <a:pt x="17644" y="12787"/>
                  <a:pt x="17644" y="12845"/>
                </a:cubicBezTo>
                <a:cubicBezTo>
                  <a:pt x="17654" y="12883"/>
                  <a:pt x="17654" y="12922"/>
                  <a:pt x="17644" y="12960"/>
                </a:cubicBezTo>
                <a:cubicBezTo>
                  <a:pt x="17644" y="12960"/>
                  <a:pt x="17625" y="12979"/>
                  <a:pt x="17615" y="12979"/>
                </a:cubicBezTo>
                <a:cubicBezTo>
                  <a:pt x="17596" y="12960"/>
                  <a:pt x="17586" y="12941"/>
                  <a:pt x="17576" y="12883"/>
                </a:cubicBezTo>
                <a:close/>
                <a:moveTo>
                  <a:pt x="17006" y="12576"/>
                </a:moveTo>
                <a:cubicBezTo>
                  <a:pt x="17016" y="12576"/>
                  <a:pt x="17016" y="12557"/>
                  <a:pt x="17026" y="12538"/>
                </a:cubicBezTo>
                <a:cubicBezTo>
                  <a:pt x="17084" y="12422"/>
                  <a:pt x="17151" y="12326"/>
                  <a:pt x="17238" y="12250"/>
                </a:cubicBezTo>
                <a:cubicBezTo>
                  <a:pt x="17248" y="12250"/>
                  <a:pt x="17258" y="12230"/>
                  <a:pt x="17267" y="12230"/>
                </a:cubicBezTo>
                <a:cubicBezTo>
                  <a:pt x="17267" y="12250"/>
                  <a:pt x="17267" y="12269"/>
                  <a:pt x="17267" y="12288"/>
                </a:cubicBezTo>
                <a:cubicBezTo>
                  <a:pt x="17277" y="12326"/>
                  <a:pt x="17267" y="12365"/>
                  <a:pt x="17238" y="12384"/>
                </a:cubicBezTo>
                <a:cubicBezTo>
                  <a:pt x="17151" y="12442"/>
                  <a:pt x="17084" y="12518"/>
                  <a:pt x="17006" y="12576"/>
                </a:cubicBezTo>
                <a:close/>
                <a:moveTo>
                  <a:pt x="16707" y="12864"/>
                </a:moveTo>
                <a:cubicBezTo>
                  <a:pt x="16717" y="12826"/>
                  <a:pt x="16717" y="12806"/>
                  <a:pt x="16726" y="12768"/>
                </a:cubicBezTo>
                <a:cubicBezTo>
                  <a:pt x="16736" y="12710"/>
                  <a:pt x="16765" y="12672"/>
                  <a:pt x="16804" y="12653"/>
                </a:cubicBezTo>
                <a:cubicBezTo>
                  <a:pt x="16823" y="12653"/>
                  <a:pt x="16842" y="12653"/>
                  <a:pt x="16852" y="12653"/>
                </a:cubicBezTo>
                <a:cubicBezTo>
                  <a:pt x="16881" y="12653"/>
                  <a:pt x="16910" y="12653"/>
                  <a:pt x="16929" y="12653"/>
                </a:cubicBezTo>
                <a:cubicBezTo>
                  <a:pt x="16910" y="12672"/>
                  <a:pt x="16881" y="12691"/>
                  <a:pt x="16862" y="12691"/>
                </a:cubicBezTo>
                <a:cubicBezTo>
                  <a:pt x="16813" y="12730"/>
                  <a:pt x="16775" y="12806"/>
                  <a:pt x="16726" y="12845"/>
                </a:cubicBezTo>
                <a:cubicBezTo>
                  <a:pt x="16726" y="12864"/>
                  <a:pt x="16717" y="12864"/>
                  <a:pt x="16707" y="12864"/>
                </a:cubicBezTo>
                <a:close/>
                <a:moveTo>
                  <a:pt x="15876" y="14093"/>
                </a:moveTo>
                <a:cubicBezTo>
                  <a:pt x="15876" y="14093"/>
                  <a:pt x="15876" y="14074"/>
                  <a:pt x="15876" y="14074"/>
                </a:cubicBezTo>
                <a:cubicBezTo>
                  <a:pt x="15876" y="14074"/>
                  <a:pt x="15886" y="14074"/>
                  <a:pt x="15886" y="14074"/>
                </a:cubicBezTo>
                <a:cubicBezTo>
                  <a:pt x="15886" y="14093"/>
                  <a:pt x="15876" y="14093"/>
                  <a:pt x="15876" y="14093"/>
                </a:cubicBezTo>
                <a:close/>
                <a:moveTo>
                  <a:pt x="15760" y="13939"/>
                </a:moveTo>
                <a:cubicBezTo>
                  <a:pt x="15770" y="13920"/>
                  <a:pt x="15789" y="13901"/>
                  <a:pt x="15799" y="13882"/>
                </a:cubicBezTo>
                <a:cubicBezTo>
                  <a:pt x="15799" y="13882"/>
                  <a:pt x="15799" y="13882"/>
                  <a:pt x="15799" y="13882"/>
                </a:cubicBezTo>
                <a:cubicBezTo>
                  <a:pt x="15809" y="13901"/>
                  <a:pt x="15809" y="13901"/>
                  <a:pt x="15799" y="13920"/>
                </a:cubicBezTo>
                <a:cubicBezTo>
                  <a:pt x="15789" y="13920"/>
                  <a:pt x="15780" y="13939"/>
                  <a:pt x="15760" y="13939"/>
                </a:cubicBezTo>
                <a:close/>
                <a:moveTo>
                  <a:pt x="15644" y="14074"/>
                </a:moveTo>
                <a:cubicBezTo>
                  <a:pt x="15644" y="14054"/>
                  <a:pt x="15654" y="14054"/>
                  <a:pt x="15654" y="14054"/>
                </a:cubicBezTo>
                <a:cubicBezTo>
                  <a:pt x="15654" y="14035"/>
                  <a:pt x="15664" y="14035"/>
                  <a:pt x="15664" y="14035"/>
                </a:cubicBezTo>
                <a:cubicBezTo>
                  <a:pt x="15673" y="14054"/>
                  <a:pt x="15683" y="14074"/>
                  <a:pt x="15683" y="14074"/>
                </a:cubicBezTo>
                <a:cubicBezTo>
                  <a:pt x="15683" y="14093"/>
                  <a:pt x="15673" y="14093"/>
                  <a:pt x="15664" y="14112"/>
                </a:cubicBezTo>
                <a:cubicBezTo>
                  <a:pt x="15664" y="14093"/>
                  <a:pt x="15644" y="14093"/>
                  <a:pt x="15644" y="14074"/>
                </a:cubicBezTo>
                <a:close/>
                <a:moveTo>
                  <a:pt x="15451" y="14246"/>
                </a:moveTo>
                <a:cubicBezTo>
                  <a:pt x="15451" y="14227"/>
                  <a:pt x="15451" y="14208"/>
                  <a:pt x="15451" y="14189"/>
                </a:cubicBezTo>
                <a:cubicBezTo>
                  <a:pt x="15470" y="14189"/>
                  <a:pt x="15490" y="14170"/>
                  <a:pt x="15499" y="14170"/>
                </a:cubicBezTo>
                <a:cubicBezTo>
                  <a:pt x="15509" y="14170"/>
                  <a:pt x="15519" y="14189"/>
                  <a:pt x="15528" y="14189"/>
                </a:cubicBezTo>
                <a:cubicBezTo>
                  <a:pt x="15528" y="14208"/>
                  <a:pt x="15528" y="14208"/>
                  <a:pt x="15528" y="14227"/>
                </a:cubicBezTo>
                <a:cubicBezTo>
                  <a:pt x="15519" y="14246"/>
                  <a:pt x="15499" y="14246"/>
                  <a:pt x="15490" y="14266"/>
                </a:cubicBezTo>
                <a:cubicBezTo>
                  <a:pt x="15480" y="14266"/>
                  <a:pt x="15461" y="14266"/>
                  <a:pt x="15451" y="14246"/>
                </a:cubicBezTo>
                <a:close/>
                <a:moveTo>
                  <a:pt x="15355" y="14381"/>
                </a:moveTo>
                <a:cubicBezTo>
                  <a:pt x="15355" y="14381"/>
                  <a:pt x="15355" y="14400"/>
                  <a:pt x="15345" y="14400"/>
                </a:cubicBezTo>
                <a:cubicBezTo>
                  <a:pt x="15355" y="14381"/>
                  <a:pt x="15355" y="14381"/>
                  <a:pt x="15355" y="14362"/>
                </a:cubicBezTo>
                <a:cubicBezTo>
                  <a:pt x="15355" y="14362"/>
                  <a:pt x="15355" y="14362"/>
                  <a:pt x="15355" y="14342"/>
                </a:cubicBezTo>
                <a:cubicBezTo>
                  <a:pt x="15364" y="14362"/>
                  <a:pt x="15364" y="14381"/>
                  <a:pt x="15355" y="14381"/>
                </a:cubicBezTo>
                <a:close/>
                <a:moveTo>
                  <a:pt x="15142" y="14573"/>
                </a:moveTo>
                <a:cubicBezTo>
                  <a:pt x="15132" y="14573"/>
                  <a:pt x="15142" y="14554"/>
                  <a:pt x="15142" y="14554"/>
                </a:cubicBezTo>
                <a:cubicBezTo>
                  <a:pt x="15142" y="14534"/>
                  <a:pt x="15152" y="14534"/>
                  <a:pt x="15152" y="14515"/>
                </a:cubicBezTo>
                <a:cubicBezTo>
                  <a:pt x="15171" y="14515"/>
                  <a:pt x="15181" y="14496"/>
                  <a:pt x="15190" y="14496"/>
                </a:cubicBezTo>
                <a:cubicBezTo>
                  <a:pt x="15200" y="14496"/>
                  <a:pt x="15200" y="14496"/>
                  <a:pt x="15210" y="14496"/>
                </a:cubicBezTo>
                <a:cubicBezTo>
                  <a:pt x="15200" y="14534"/>
                  <a:pt x="15200" y="14573"/>
                  <a:pt x="15171" y="14592"/>
                </a:cubicBezTo>
                <a:cubicBezTo>
                  <a:pt x="15152" y="14592"/>
                  <a:pt x="15142" y="14592"/>
                  <a:pt x="15142" y="14573"/>
                </a:cubicBezTo>
                <a:close/>
                <a:moveTo>
                  <a:pt x="14389" y="15283"/>
                </a:moveTo>
                <a:cubicBezTo>
                  <a:pt x="14389" y="15283"/>
                  <a:pt x="14389" y="15283"/>
                  <a:pt x="14398" y="15283"/>
                </a:cubicBezTo>
                <a:cubicBezTo>
                  <a:pt x="14398" y="15283"/>
                  <a:pt x="14398" y="15283"/>
                  <a:pt x="14398" y="15302"/>
                </a:cubicBezTo>
                <a:cubicBezTo>
                  <a:pt x="14398" y="15302"/>
                  <a:pt x="14389" y="15302"/>
                  <a:pt x="14389" y="15283"/>
                </a:cubicBezTo>
                <a:close/>
                <a:moveTo>
                  <a:pt x="13964" y="15590"/>
                </a:moveTo>
                <a:cubicBezTo>
                  <a:pt x="13964" y="15590"/>
                  <a:pt x="13964" y="15571"/>
                  <a:pt x="13964" y="15571"/>
                </a:cubicBezTo>
                <a:cubicBezTo>
                  <a:pt x="13983" y="15475"/>
                  <a:pt x="14031" y="15494"/>
                  <a:pt x="14089" y="15514"/>
                </a:cubicBezTo>
                <a:cubicBezTo>
                  <a:pt x="14070" y="15533"/>
                  <a:pt x="14050" y="15571"/>
                  <a:pt x="14021" y="15590"/>
                </a:cubicBezTo>
                <a:cubicBezTo>
                  <a:pt x="14021" y="15610"/>
                  <a:pt x="14002" y="15610"/>
                  <a:pt x="13992" y="15610"/>
                </a:cubicBezTo>
                <a:cubicBezTo>
                  <a:pt x="13983" y="15610"/>
                  <a:pt x="13973" y="15610"/>
                  <a:pt x="13964" y="15590"/>
                </a:cubicBezTo>
                <a:close/>
                <a:moveTo>
                  <a:pt x="13867" y="15802"/>
                </a:moveTo>
                <a:cubicBezTo>
                  <a:pt x="13857" y="15782"/>
                  <a:pt x="13857" y="15744"/>
                  <a:pt x="13857" y="15744"/>
                </a:cubicBezTo>
                <a:cubicBezTo>
                  <a:pt x="13867" y="15744"/>
                  <a:pt x="13877" y="15744"/>
                  <a:pt x="13896" y="15744"/>
                </a:cubicBezTo>
                <a:cubicBezTo>
                  <a:pt x="13896" y="15763"/>
                  <a:pt x="13896" y="15782"/>
                  <a:pt x="13896" y="15802"/>
                </a:cubicBezTo>
                <a:cubicBezTo>
                  <a:pt x="13886" y="15802"/>
                  <a:pt x="13877" y="15802"/>
                  <a:pt x="13867" y="15802"/>
                </a:cubicBezTo>
                <a:close/>
                <a:moveTo>
                  <a:pt x="13538" y="16032"/>
                </a:moveTo>
                <a:cubicBezTo>
                  <a:pt x="13538" y="16032"/>
                  <a:pt x="13548" y="16051"/>
                  <a:pt x="13548" y="16051"/>
                </a:cubicBezTo>
                <a:cubicBezTo>
                  <a:pt x="13548" y="16051"/>
                  <a:pt x="13548" y="16070"/>
                  <a:pt x="13548" y="16070"/>
                </a:cubicBezTo>
                <a:cubicBezTo>
                  <a:pt x="13538" y="16070"/>
                  <a:pt x="13529" y="16070"/>
                  <a:pt x="13529" y="16070"/>
                </a:cubicBezTo>
                <a:cubicBezTo>
                  <a:pt x="13519" y="16051"/>
                  <a:pt x="13519" y="16032"/>
                  <a:pt x="13538" y="16032"/>
                </a:cubicBezTo>
                <a:close/>
                <a:moveTo>
                  <a:pt x="12978" y="18528"/>
                </a:moveTo>
                <a:cubicBezTo>
                  <a:pt x="12978" y="18528"/>
                  <a:pt x="12988" y="18509"/>
                  <a:pt x="12988" y="18509"/>
                </a:cubicBezTo>
                <a:cubicBezTo>
                  <a:pt x="12988" y="18509"/>
                  <a:pt x="12998" y="18509"/>
                  <a:pt x="12998" y="18528"/>
                </a:cubicBezTo>
                <a:cubicBezTo>
                  <a:pt x="12998" y="18528"/>
                  <a:pt x="12998" y="18528"/>
                  <a:pt x="12998" y="18547"/>
                </a:cubicBezTo>
                <a:cubicBezTo>
                  <a:pt x="12988" y="18547"/>
                  <a:pt x="12988" y="18528"/>
                  <a:pt x="12978" y="18528"/>
                </a:cubicBezTo>
                <a:close/>
                <a:moveTo>
                  <a:pt x="12824" y="18682"/>
                </a:moveTo>
                <a:cubicBezTo>
                  <a:pt x="12833" y="18682"/>
                  <a:pt x="12843" y="18682"/>
                  <a:pt x="12843" y="18682"/>
                </a:cubicBezTo>
                <a:cubicBezTo>
                  <a:pt x="12862" y="18701"/>
                  <a:pt x="12862" y="18720"/>
                  <a:pt x="12853" y="18720"/>
                </a:cubicBezTo>
                <a:cubicBezTo>
                  <a:pt x="12843" y="18720"/>
                  <a:pt x="12833" y="18720"/>
                  <a:pt x="12824" y="18720"/>
                </a:cubicBezTo>
                <a:cubicBezTo>
                  <a:pt x="12824" y="18701"/>
                  <a:pt x="12814" y="18682"/>
                  <a:pt x="12824" y="18682"/>
                </a:cubicBezTo>
                <a:close/>
                <a:moveTo>
                  <a:pt x="12437" y="17242"/>
                </a:moveTo>
                <a:cubicBezTo>
                  <a:pt x="12437" y="17242"/>
                  <a:pt x="12437" y="17222"/>
                  <a:pt x="12437" y="17222"/>
                </a:cubicBezTo>
                <a:cubicBezTo>
                  <a:pt x="12447" y="17222"/>
                  <a:pt x="12447" y="17242"/>
                  <a:pt x="12447" y="17242"/>
                </a:cubicBezTo>
                <a:cubicBezTo>
                  <a:pt x="12457" y="17242"/>
                  <a:pt x="12447" y="17242"/>
                  <a:pt x="12447" y="17261"/>
                </a:cubicBezTo>
                <a:cubicBezTo>
                  <a:pt x="12447" y="17261"/>
                  <a:pt x="12437" y="17242"/>
                  <a:pt x="12437" y="17242"/>
                </a:cubicBezTo>
                <a:close/>
                <a:moveTo>
                  <a:pt x="12563" y="19008"/>
                </a:moveTo>
                <a:cubicBezTo>
                  <a:pt x="12563" y="19008"/>
                  <a:pt x="12563" y="19027"/>
                  <a:pt x="12563" y="19027"/>
                </a:cubicBezTo>
                <a:cubicBezTo>
                  <a:pt x="12563" y="19027"/>
                  <a:pt x="12563" y="19027"/>
                  <a:pt x="12563" y="19027"/>
                </a:cubicBezTo>
                <a:cubicBezTo>
                  <a:pt x="12563" y="19008"/>
                  <a:pt x="12563" y="19008"/>
                  <a:pt x="12563" y="19008"/>
                </a:cubicBezTo>
                <a:close/>
                <a:moveTo>
                  <a:pt x="7114" y="18374"/>
                </a:moveTo>
                <a:cubicBezTo>
                  <a:pt x="7124" y="18374"/>
                  <a:pt x="7124" y="18374"/>
                  <a:pt x="7124" y="18374"/>
                </a:cubicBezTo>
                <a:cubicBezTo>
                  <a:pt x="7134" y="18374"/>
                  <a:pt x="7143" y="18374"/>
                  <a:pt x="7153" y="18374"/>
                </a:cubicBezTo>
                <a:cubicBezTo>
                  <a:pt x="7182" y="18374"/>
                  <a:pt x="7201" y="18413"/>
                  <a:pt x="7201" y="18451"/>
                </a:cubicBezTo>
                <a:cubicBezTo>
                  <a:pt x="7201" y="18509"/>
                  <a:pt x="7192" y="18566"/>
                  <a:pt x="7172" y="18586"/>
                </a:cubicBezTo>
                <a:cubicBezTo>
                  <a:pt x="7153" y="18605"/>
                  <a:pt x="7114" y="18586"/>
                  <a:pt x="7095" y="18547"/>
                </a:cubicBezTo>
                <a:cubicBezTo>
                  <a:pt x="7086" y="18528"/>
                  <a:pt x="7076" y="18451"/>
                  <a:pt x="7095" y="18432"/>
                </a:cubicBezTo>
                <a:cubicBezTo>
                  <a:pt x="7095" y="18413"/>
                  <a:pt x="7114" y="18394"/>
                  <a:pt x="7114" y="18374"/>
                </a:cubicBezTo>
                <a:close/>
                <a:moveTo>
                  <a:pt x="7105" y="15341"/>
                </a:moveTo>
                <a:cubicBezTo>
                  <a:pt x="7105" y="15322"/>
                  <a:pt x="7114" y="15283"/>
                  <a:pt x="7134" y="15283"/>
                </a:cubicBezTo>
                <a:cubicBezTo>
                  <a:pt x="7143" y="15283"/>
                  <a:pt x="7153" y="15302"/>
                  <a:pt x="7163" y="15322"/>
                </a:cubicBezTo>
                <a:cubicBezTo>
                  <a:pt x="7143" y="15322"/>
                  <a:pt x="7124" y="15341"/>
                  <a:pt x="7105" y="15341"/>
                </a:cubicBezTo>
                <a:close/>
                <a:moveTo>
                  <a:pt x="1782" y="15379"/>
                </a:moveTo>
                <a:cubicBezTo>
                  <a:pt x="1772" y="15379"/>
                  <a:pt x="1763" y="15379"/>
                  <a:pt x="1763" y="15379"/>
                </a:cubicBezTo>
                <a:cubicBezTo>
                  <a:pt x="1753" y="15341"/>
                  <a:pt x="1753" y="15322"/>
                  <a:pt x="1753" y="15302"/>
                </a:cubicBezTo>
                <a:cubicBezTo>
                  <a:pt x="1763" y="15264"/>
                  <a:pt x="1772" y="15283"/>
                  <a:pt x="1782" y="15322"/>
                </a:cubicBezTo>
                <a:cubicBezTo>
                  <a:pt x="1792" y="15341"/>
                  <a:pt x="1792" y="15379"/>
                  <a:pt x="1782" y="15379"/>
                </a:cubicBezTo>
                <a:close/>
                <a:moveTo>
                  <a:pt x="1502" y="14554"/>
                </a:moveTo>
                <a:cubicBezTo>
                  <a:pt x="1550" y="14573"/>
                  <a:pt x="1599" y="14592"/>
                  <a:pt x="1657" y="14611"/>
                </a:cubicBezTo>
                <a:cubicBezTo>
                  <a:pt x="1686" y="14630"/>
                  <a:pt x="1724" y="14669"/>
                  <a:pt x="1714" y="14707"/>
                </a:cubicBezTo>
                <a:cubicBezTo>
                  <a:pt x="1714" y="14746"/>
                  <a:pt x="1695" y="14746"/>
                  <a:pt x="1676" y="14746"/>
                </a:cubicBezTo>
                <a:cubicBezTo>
                  <a:pt x="1647" y="14765"/>
                  <a:pt x="1618" y="14784"/>
                  <a:pt x="1589" y="14784"/>
                </a:cubicBezTo>
                <a:cubicBezTo>
                  <a:pt x="1579" y="14803"/>
                  <a:pt x="1560" y="14822"/>
                  <a:pt x="1550" y="14842"/>
                </a:cubicBezTo>
                <a:cubicBezTo>
                  <a:pt x="1521" y="14861"/>
                  <a:pt x="1492" y="14842"/>
                  <a:pt x="1473" y="14746"/>
                </a:cubicBezTo>
                <a:cubicBezTo>
                  <a:pt x="1444" y="14630"/>
                  <a:pt x="1463" y="14554"/>
                  <a:pt x="1502" y="14554"/>
                </a:cubicBezTo>
                <a:close/>
                <a:moveTo>
                  <a:pt x="1473" y="18336"/>
                </a:moveTo>
                <a:cubicBezTo>
                  <a:pt x="1473" y="18336"/>
                  <a:pt x="1463" y="18317"/>
                  <a:pt x="1463" y="18317"/>
                </a:cubicBezTo>
                <a:cubicBezTo>
                  <a:pt x="1454" y="18298"/>
                  <a:pt x="1454" y="18278"/>
                  <a:pt x="1454" y="18259"/>
                </a:cubicBezTo>
                <a:cubicBezTo>
                  <a:pt x="1463" y="18240"/>
                  <a:pt x="1473" y="18240"/>
                  <a:pt x="1483" y="18278"/>
                </a:cubicBezTo>
                <a:cubicBezTo>
                  <a:pt x="1483" y="18298"/>
                  <a:pt x="1483" y="18317"/>
                  <a:pt x="1473" y="18336"/>
                </a:cubicBezTo>
                <a:close/>
                <a:moveTo>
                  <a:pt x="1425" y="17798"/>
                </a:moveTo>
                <a:cubicBezTo>
                  <a:pt x="1425" y="17837"/>
                  <a:pt x="1405" y="17837"/>
                  <a:pt x="1396" y="17837"/>
                </a:cubicBezTo>
                <a:cubicBezTo>
                  <a:pt x="1386" y="17837"/>
                  <a:pt x="1386" y="17837"/>
                  <a:pt x="1376" y="17837"/>
                </a:cubicBezTo>
                <a:cubicBezTo>
                  <a:pt x="1386" y="17837"/>
                  <a:pt x="1386" y="17837"/>
                  <a:pt x="1386" y="17837"/>
                </a:cubicBezTo>
                <a:cubicBezTo>
                  <a:pt x="1396" y="17798"/>
                  <a:pt x="1405" y="17779"/>
                  <a:pt x="1415" y="17760"/>
                </a:cubicBezTo>
                <a:cubicBezTo>
                  <a:pt x="1425" y="17779"/>
                  <a:pt x="1425" y="17779"/>
                  <a:pt x="1425" y="17798"/>
                </a:cubicBezTo>
                <a:close/>
                <a:moveTo>
                  <a:pt x="10988" y="18125"/>
                </a:moveTo>
                <a:cubicBezTo>
                  <a:pt x="10969" y="18029"/>
                  <a:pt x="10988" y="18010"/>
                  <a:pt x="11046" y="17971"/>
                </a:cubicBezTo>
                <a:cubicBezTo>
                  <a:pt x="11114" y="17952"/>
                  <a:pt x="11181" y="17952"/>
                  <a:pt x="11230" y="17856"/>
                </a:cubicBezTo>
                <a:cubicBezTo>
                  <a:pt x="11259" y="17818"/>
                  <a:pt x="11288" y="17798"/>
                  <a:pt x="11326" y="17798"/>
                </a:cubicBezTo>
                <a:cubicBezTo>
                  <a:pt x="11375" y="17779"/>
                  <a:pt x="11423" y="17741"/>
                  <a:pt x="11471" y="17741"/>
                </a:cubicBezTo>
                <a:cubicBezTo>
                  <a:pt x="11529" y="17722"/>
                  <a:pt x="11587" y="17722"/>
                  <a:pt x="11655" y="17702"/>
                </a:cubicBezTo>
                <a:cubicBezTo>
                  <a:pt x="11664" y="17702"/>
                  <a:pt x="11684" y="17683"/>
                  <a:pt x="11703" y="17683"/>
                </a:cubicBezTo>
                <a:cubicBezTo>
                  <a:pt x="11713" y="17683"/>
                  <a:pt x="11722" y="17683"/>
                  <a:pt x="11742" y="17683"/>
                </a:cubicBezTo>
                <a:cubicBezTo>
                  <a:pt x="11742" y="17683"/>
                  <a:pt x="11751" y="17702"/>
                  <a:pt x="11751" y="17702"/>
                </a:cubicBezTo>
                <a:cubicBezTo>
                  <a:pt x="11761" y="17722"/>
                  <a:pt x="11761" y="17741"/>
                  <a:pt x="11761" y="17760"/>
                </a:cubicBezTo>
                <a:cubicBezTo>
                  <a:pt x="11761" y="17779"/>
                  <a:pt x="11761" y="17798"/>
                  <a:pt x="11751" y="17818"/>
                </a:cubicBezTo>
                <a:cubicBezTo>
                  <a:pt x="11674" y="17875"/>
                  <a:pt x="11606" y="17952"/>
                  <a:pt x="11520" y="17971"/>
                </a:cubicBezTo>
                <a:cubicBezTo>
                  <a:pt x="11471" y="17971"/>
                  <a:pt x="11423" y="18010"/>
                  <a:pt x="11384" y="18029"/>
                </a:cubicBezTo>
                <a:cubicBezTo>
                  <a:pt x="11278" y="18086"/>
                  <a:pt x="11181" y="18125"/>
                  <a:pt x="11085" y="18182"/>
                </a:cubicBezTo>
                <a:cubicBezTo>
                  <a:pt x="11065" y="18182"/>
                  <a:pt x="11037" y="18182"/>
                  <a:pt x="11017" y="18182"/>
                </a:cubicBezTo>
                <a:cubicBezTo>
                  <a:pt x="11008" y="18182"/>
                  <a:pt x="11008" y="18163"/>
                  <a:pt x="10998" y="18163"/>
                </a:cubicBezTo>
                <a:cubicBezTo>
                  <a:pt x="10998" y="18144"/>
                  <a:pt x="10988" y="18144"/>
                  <a:pt x="10988" y="18125"/>
                </a:cubicBezTo>
                <a:close/>
                <a:moveTo>
                  <a:pt x="10515" y="18336"/>
                </a:moveTo>
                <a:cubicBezTo>
                  <a:pt x="10515" y="18317"/>
                  <a:pt x="10515" y="18278"/>
                  <a:pt x="10525" y="18278"/>
                </a:cubicBezTo>
                <a:cubicBezTo>
                  <a:pt x="10534" y="18259"/>
                  <a:pt x="10544" y="18240"/>
                  <a:pt x="10563" y="18221"/>
                </a:cubicBezTo>
                <a:cubicBezTo>
                  <a:pt x="10660" y="18182"/>
                  <a:pt x="10766" y="18144"/>
                  <a:pt x="10872" y="18106"/>
                </a:cubicBezTo>
                <a:cubicBezTo>
                  <a:pt x="10882" y="18106"/>
                  <a:pt x="10892" y="18144"/>
                  <a:pt x="10901" y="18144"/>
                </a:cubicBezTo>
                <a:cubicBezTo>
                  <a:pt x="10901" y="18163"/>
                  <a:pt x="10901" y="18202"/>
                  <a:pt x="10901" y="18202"/>
                </a:cubicBezTo>
                <a:cubicBezTo>
                  <a:pt x="10892" y="18240"/>
                  <a:pt x="10872" y="18259"/>
                  <a:pt x="10863" y="18259"/>
                </a:cubicBezTo>
                <a:cubicBezTo>
                  <a:pt x="10766" y="18298"/>
                  <a:pt x="10679" y="18336"/>
                  <a:pt x="10582" y="18374"/>
                </a:cubicBezTo>
                <a:cubicBezTo>
                  <a:pt x="10573" y="18374"/>
                  <a:pt x="10563" y="18374"/>
                  <a:pt x="10553" y="18374"/>
                </a:cubicBezTo>
                <a:cubicBezTo>
                  <a:pt x="10534" y="18355"/>
                  <a:pt x="10525" y="18336"/>
                  <a:pt x="10515" y="18336"/>
                </a:cubicBezTo>
                <a:close/>
                <a:moveTo>
                  <a:pt x="9616" y="18470"/>
                </a:moveTo>
                <a:cubicBezTo>
                  <a:pt x="9616" y="18451"/>
                  <a:pt x="9616" y="18451"/>
                  <a:pt x="9616" y="18432"/>
                </a:cubicBezTo>
                <a:cubicBezTo>
                  <a:pt x="9616" y="18432"/>
                  <a:pt x="9616" y="18413"/>
                  <a:pt x="9626" y="18413"/>
                </a:cubicBezTo>
                <a:cubicBezTo>
                  <a:pt x="9626" y="18413"/>
                  <a:pt x="9636" y="18394"/>
                  <a:pt x="9636" y="18413"/>
                </a:cubicBezTo>
                <a:cubicBezTo>
                  <a:pt x="9684" y="18470"/>
                  <a:pt x="9732" y="18528"/>
                  <a:pt x="9771" y="18605"/>
                </a:cubicBezTo>
                <a:cubicBezTo>
                  <a:pt x="9790" y="18624"/>
                  <a:pt x="9790" y="18662"/>
                  <a:pt x="9790" y="18682"/>
                </a:cubicBezTo>
                <a:cubicBezTo>
                  <a:pt x="9800" y="18720"/>
                  <a:pt x="9781" y="18739"/>
                  <a:pt x="9761" y="18739"/>
                </a:cubicBezTo>
                <a:cubicBezTo>
                  <a:pt x="9742" y="18739"/>
                  <a:pt x="9713" y="18720"/>
                  <a:pt x="9694" y="18720"/>
                </a:cubicBezTo>
                <a:cubicBezTo>
                  <a:pt x="9665" y="18624"/>
                  <a:pt x="9645" y="18547"/>
                  <a:pt x="9616" y="18470"/>
                </a:cubicBezTo>
                <a:close/>
                <a:moveTo>
                  <a:pt x="9404" y="18432"/>
                </a:moveTo>
                <a:cubicBezTo>
                  <a:pt x="9423" y="18394"/>
                  <a:pt x="9452" y="18413"/>
                  <a:pt x="9472" y="18451"/>
                </a:cubicBezTo>
                <a:cubicBezTo>
                  <a:pt x="9481" y="18490"/>
                  <a:pt x="9481" y="18528"/>
                  <a:pt x="9472" y="18547"/>
                </a:cubicBezTo>
                <a:cubicBezTo>
                  <a:pt x="9452" y="18566"/>
                  <a:pt x="9433" y="18566"/>
                  <a:pt x="9404" y="18528"/>
                </a:cubicBezTo>
                <a:cubicBezTo>
                  <a:pt x="9385" y="18509"/>
                  <a:pt x="9385" y="18451"/>
                  <a:pt x="9404" y="18432"/>
                </a:cubicBezTo>
                <a:close/>
                <a:moveTo>
                  <a:pt x="9317" y="18662"/>
                </a:moveTo>
                <a:cubicBezTo>
                  <a:pt x="9307" y="18662"/>
                  <a:pt x="9307" y="18643"/>
                  <a:pt x="9317" y="18624"/>
                </a:cubicBezTo>
                <a:cubicBezTo>
                  <a:pt x="9317" y="18624"/>
                  <a:pt x="9346" y="18643"/>
                  <a:pt x="9365" y="18662"/>
                </a:cubicBezTo>
                <a:cubicBezTo>
                  <a:pt x="9365" y="18682"/>
                  <a:pt x="9365" y="18701"/>
                  <a:pt x="9365" y="18701"/>
                </a:cubicBezTo>
                <a:cubicBezTo>
                  <a:pt x="9365" y="18720"/>
                  <a:pt x="9356" y="18739"/>
                  <a:pt x="9336" y="18720"/>
                </a:cubicBezTo>
                <a:cubicBezTo>
                  <a:pt x="9327" y="18701"/>
                  <a:pt x="9317" y="18682"/>
                  <a:pt x="9317" y="18662"/>
                </a:cubicBezTo>
                <a:close/>
                <a:moveTo>
                  <a:pt x="9056" y="18758"/>
                </a:moveTo>
                <a:cubicBezTo>
                  <a:pt x="9056" y="18758"/>
                  <a:pt x="9056" y="18758"/>
                  <a:pt x="9056" y="18739"/>
                </a:cubicBezTo>
                <a:cubicBezTo>
                  <a:pt x="9066" y="18758"/>
                  <a:pt x="9066" y="18758"/>
                  <a:pt x="9066" y="18778"/>
                </a:cubicBezTo>
                <a:cubicBezTo>
                  <a:pt x="9066" y="18778"/>
                  <a:pt x="9056" y="18778"/>
                  <a:pt x="9056" y="18758"/>
                </a:cubicBezTo>
                <a:close/>
                <a:moveTo>
                  <a:pt x="8728" y="18490"/>
                </a:moveTo>
                <a:cubicBezTo>
                  <a:pt x="8737" y="18490"/>
                  <a:pt x="8737" y="18490"/>
                  <a:pt x="8747" y="18490"/>
                </a:cubicBezTo>
                <a:cubicBezTo>
                  <a:pt x="8747" y="18490"/>
                  <a:pt x="8747" y="18509"/>
                  <a:pt x="8747" y="18509"/>
                </a:cubicBezTo>
                <a:cubicBezTo>
                  <a:pt x="8747" y="18509"/>
                  <a:pt x="8737" y="18528"/>
                  <a:pt x="8737" y="18509"/>
                </a:cubicBezTo>
                <a:cubicBezTo>
                  <a:pt x="8737" y="18509"/>
                  <a:pt x="8737" y="18509"/>
                  <a:pt x="8728" y="18490"/>
                </a:cubicBezTo>
                <a:close/>
                <a:moveTo>
                  <a:pt x="7308" y="19277"/>
                </a:moveTo>
                <a:cubicBezTo>
                  <a:pt x="7250" y="19200"/>
                  <a:pt x="7230" y="19104"/>
                  <a:pt x="7211" y="19008"/>
                </a:cubicBezTo>
                <a:cubicBezTo>
                  <a:pt x="7230" y="18989"/>
                  <a:pt x="7259" y="18970"/>
                  <a:pt x="7279" y="18970"/>
                </a:cubicBezTo>
                <a:cubicBezTo>
                  <a:pt x="7288" y="18950"/>
                  <a:pt x="7298" y="18950"/>
                  <a:pt x="7317" y="18950"/>
                </a:cubicBezTo>
                <a:cubicBezTo>
                  <a:pt x="7346" y="18950"/>
                  <a:pt x="7375" y="18970"/>
                  <a:pt x="7395" y="19008"/>
                </a:cubicBezTo>
                <a:cubicBezTo>
                  <a:pt x="7443" y="19123"/>
                  <a:pt x="7482" y="19142"/>
                  <a:pt x="7540" y="19142"/>
                </a:cubicBezTo>
                <a:cubicBezTo>
                  <a:pt x="7569" y="19123"/>
                  <a:pt x="7598" y="19123"/>
                  <a:pt x="7626" y="19123"/>
                </a:cubicBezTo>
                <a:cubicBezTo>
                  <a:pt x="7626" y="19123"/>
                  <a:pt x="7626" y="19085"/>
                  <a:pt x="7626" y="19066"/>
                </a:cubicBezTo>
                <a:cubicBezTo>
                  <a:pt x="7626" y="19066"/>
                  <a:pt x="7617" y="19046"/>
                  <a:pt x="7617" y="19046"/>
                </a:cubicBezTo>
                <a:cubicBezTo>
                  <a:pt x="7588" y="19027"/>
                  <a:pt x="7559" y="19027"/>
                  <a:pt x="7530" y="19008"/>
                </a:cubicBezTo>
                <a:cubicBezTo>
                  <a:pt x="7520" y="19008"/>
                  <a:pt x="7501" y="18989"/>
                  <a:pt x="7501" y="18970"/>
                </a:cubicBezTo>
                <a:cubicBezTo>
                  <a:pt x="7501" y="18950"/>
                  <a:pt x="7501" y="18931"/>
                  <a:pt x="7511" y="18931"/>
                </a:cubicBezTo>
                <a:cubicBezTo>
                  <a:pt x="7559" y="18874"/>
                  <a:pt x="7617" y="18874"/>
                  <a:pt x="7675" y="18893"/>
                </a:cubicBezTo>
                <a:cubicBezTo>
                  <a:pt x="7723" y="18893"/>
                  <a:pt x="7781" y="18893"/>
                  <a:pt x="7820" y="18835"/>
                </a:cubicBezTo>
                <a:cubicBezTo>
                  <a:pt x="7839" y="18816"/>
                  <a:pt x="7868" y="18816"/>
                  <a:pt x="7897" y="18854"/>
                </a:cubicBezTo>
                <a:cubicBezTo>
                  <a:pt x="7936" y="18912"/>
                  <a:pt x="7974" y="18931"/>
                  <a:pt x="8003" y="18854"/>
                </a:cubicBezTo>
                <a:cubicBezTo>
                  <a:pt x="8023" y="18835"/>
                  <a:pt x="8042" y="18835"/>
                  <a:pt x="8071" y="18874"/>
                </a:cubicBezTo>
                <a:cubicBezTo>
                  <a:pt x="8071" y="18874"/>
                  <a:pt x="8081" y="18874"/>
                  <a:pt x="8081" y="18893"/>
                </a:cubicBezTo>
                <a:cubicBezTo>
                  <a:pt x="8158" y="18989"/>
                  <a:pt x="8235" y="19027"/>
                  <a:pt x="8283" y="18912"/>
                </a:cubicBezTo>
                <a:cubicBezTo>
                  <a:pt x="8293" y="18893"/>
                  <a:pt x="8312" y="18874"/>
                  <a:pt x="8332" y="18893"/>
                </a:cubicBezTo>
                <a:cubicBezTo>
                  <a:pt x="8419" y="18912"/>
                  <a:pt x="8506" y="18931"/>
                  <a:pt x="8592" y="18950"/>
                </a:cubicBezTo>
                <a:cubicBezTo>
                  <a:pt x="8612" y="18950"/>
                  <a:pt x="8641" y="19008"/>
                  <a:pt x="8650" y="19066"/>
                </a:cubicBezTo>
                <a:cubicBezTo>
                  <a:pt x="8650" y="19123"/>
                  <a:pt x="8641" y="19162"/>
                  <a:pt x="8621" y="19200"/>
                </a:cubicBezTo>
                <a:cubicBezTo>
                  <a:pt x="8554" y="19238"/>
                  <a:pt x="8496" y="19296"/>
                  <a:pt x="8428" y="19334"/>
                </a:cubicBezTo>
                <a:cubicBezTo>
                  <a:pt x="8409" y="19334"/>
                  <a:pt x="8380" y="19334"/>
                  <a:pt x="8361" y="19315"/>
                </a:cubicBezTo>
                <a:cubicBezTo>
                  <a:pt x="8341" y="19315"/>
                  <a:pt x="8322" y="19296"/>
                  <a:pt x="8303" y="19277"/>
                </a:cubicBezTo>
                <a:cubicBezTo>
                  <a:pt x="8274" y="19258"/>
                  <a:pt x="8254" y="19277"/>
                  <a:pt x="8245" y="19315"/>
                </a:cubicBezTo>
                <a:cubicBezTo>
                  <a:pt x="8235" y="19354"/>
                  <a:pt x="8216" y="19392"/>
                  <a:pt x="8177" y="19373"/>
                </a:cubicBezTo>
                <a:cubicBezTo>
                  <a:pt x="8138" y="19373"/>
                  <a:pt x="8119" y="19450"/>
                  <a:pt x="8081" y="19430"/>
                </a:cubicBezTo>
                <a:cubicBezTo>
                  <a:pt x="8023" y="19430"/>
                  <a:pt x="7994" y="19469"/>
                  <a:pt x="7955" y="19507"/>
                </a:cubicBezTo>
                <a:cubicBezTo>
                  <a:pt x="7936" y="19546"/>
                  <a:pt x="7897" y="19546"/>
                  <a:pt x="7858" y="19507"/>
                </a:cubicBezTo>
                <a:cubicBezTo>
                  <a:pt x="7771" y="19430"/>
                  <a:pt x="7694" y="19450"/>
                  <a:pt x="7617" y="19469"/>
                </a:cubicBezTo>
                <a:cubicBezTo>
                  <a:pt x="7598" y="19469"/>
                  <a:pt x="7578" y="19488"/>
                  <a:pt x="7549" y="19488"/>
                </a:cubicBezTo>
                <a:cubicBezTo>
                  <a:pt x="7530" y="19488"/>
                  <a:pt x="7501" y="19469"/>
                  <a:pt x="7482" y="19450"/>
                </a:cubicBezTo>
                <a:cubicBezTo>
                  <a:pt x="7472" y="19430"/>
                  <a:pt x="7453" y="19392"/>
                  <a:pt x="7433" y="19373"/>
                </a:cubicBezTo>
                <a:cubicBezTo>
                  <a:pt x="7424" y="19354"/>
                  <a:pt x="7414" y="19373"/>
                  <a:pt x="7404" y="19392"/>
                </a:cubicBezTo>
                <a:cubicBezTo>
                  <a:pt x="7404" y="19411"/>
                  <a:pt x="7404" y="19430"/>
                  <a:pt x="7404" y="19450"/>
                </a:cubicBezTo>
                <a:cubicBezTo>
                  <a:pt x="7395" y="19488"/>
                  <a:pt x="7366" y="19507"/>
                  <a:pt x="7356" y="19488"/>
                </a:cubicBezTo>
                <a:cubicBezTo>
                  <a:pt x="7337" y="19469"/>
                  <a:pt x="7327" y="19450"/>
                  <a:pt x="7327" y="19411"/>
                </a:cubicBezTo>
                <a:cubicBezTo>
                  <a:pt x="7327" y="19354"/>
                  <a:pt x="7327" y="19315"/>
                  <a:pt x="7308" y="19277"/>
                </a:cubicBezTo>
                <a:close/>
                <a:moveTo>
                  <a:pt x="7172" y="19507"/>
                </a:moveTo>
                <a:cubicBezTo>
                  <a:pt x="7182" y="19488"/>
                  <a:pt x="7192" y="19507"/>
                  <a:pt x="7201" y="19507"/>
                </a:cubicBezTo>
                <a:cubicBezTo>
                  <a:pt x="7211" y="19526"/>
                  <a:pt x="7211" y="19526"/>
                  <a:pt x="7211" y="19546"/>
                </a:cubicBezTo>
                <a:cubicBezTo>
                  <a:pt x="7211" y="19584"/>
                  <a:pt x="7192" y="19584"/>
                  <a:pt x="7182" y="19584"/>
                </a:cubicBezTo>
                <a:cubicBezTo>
                  <a:pt x="7172" y="19584"/>
                  <a:pt x="7163" y="19584"/>
                  <a:pt x="7163" y="19584"/>
                </a:cubicBezTo>
                <a:cubicBezTo>
                  <a:pt x="7153" y="19546"/>
                  <a:pt x="7153" y="19507"/>
                  <a:pt x="7172" y="19507"/>
                </a:cubicBezTo>
                <a:close/>
                <a:moveTo>
                  <a:pt x="7086" y="20909"/>
                </a:moveTo>
                <a:cubicBezTo>
                  <a:pt x="7086" y="20909"/>
                  <a:pt x="7086" y="20890"/>
                  <a:pt x="7086" y="20890"/>
                </a:cubicBezTo>
                <a:cubicBezTo>
                  <a:pt x="7086" y="20890"/>
                  <a:pt x="7095" y="20890"/>
                  <a:pt x="7095" y="20890"/>
                </a:cubicBezTo>
                <a:cubicBezTo>
                  <a:pt x="7095" y="20890"/>
                  <a:pt x="7095" y="20909"/>
                  <a:pt x="7086" y="20909"/>
                </a:cubicBezTo>
                <a:close/>
                <a:moveTo>
                  <a:pt x="7095" y="20966"/>
                </a:moveTo>
                <a:cubicBezTo>
                  <a:pt x="7086" y="20966"/>
                  <a:pt x="7086" y="20947"/>
                  <a:pt x="7086" y="20928"/>
                </a:cubicBezTo>
                <a:cubicBezTo>
                  <a:pt x="7086" y="20947"/>
                  <a:pt x="7095" y="20947"/>
                  <a:pt x="7095" y="20947"/>
                </a:cubicBezTo>
                <a:cubicBezTo>
                  <a:pt x="7095" y="20947"/>
                  <a:pt x="7095" y="20966"/>
                  <a:pt x="7095" y="20966"/>
                </a:cubicBezTo>
                <a:close/>
                <a:moveTo>
                  <a:pt x="6622" y="19430"/>
                </a:moveTo>
                <a:cubicBezTo>
                  <a:pt x="6622" y="19411"/>
                  <a:pt x="6612" y="19392"/>
                  <a:pt x="6612" y="19373"/>
                </a:cubicBezTo>
                <a:cubicBezTo>
                  <a:pt x="6622" y="19373"/>
                  <a:pt x="6641" y="19392"/>
                  <a:pt x="6651" y="19411"/>
                </a:cubicBezTo>
                <a:cubicBezTo>
                  <a:pt x="6641" y="19411"/>
                  <a:pt x="6631" y="19411"/>
                  <a:pt x="6622" y="19430"/>
                </a:cubicBezTo>
                <a:close/>
                <a:moveTo>
                  <a:pt x="5598" y="19488"/>
                </a:moveTo>
                <a:cubicBezTo>
                  <a:pt x="5617" y="19450"/>
                  <a:pt x="5646" y="19392"/>
                  <a:pt x="5665" y="19334"/>
                </a:cubicBezTo>
                <a:cubicBezTo>
                  <a:pt x="5675" y="19334"/>
                  <a:pt x="5685" y="19315"/>
                  <a:pt x="5694" y="19315"/>
                </a:cubicBezTo>
                <a:cubicBezTo>
                  <a:pt x="5723" y="19315"/>
                  <a:pt x="5752" y="19334"/>
                  <a:pt x="5781" y="19334"/>
                </a:cubicBezTo>
                <a:cubicBezTo>
                  <a:pt x="5820" y="19277"/>
                  <a:pt x="5859" y="19219"/>
                  <a:pt x="5897" y="19162"/>
                </a:cubicBezTo>
                <a:cubicBezTo>
                  <a:pt x="5907" y="19162"/>
                  <a:pt x="5917" y="19162"/>
                  <a:pt x="5936" y="19181"/>
                </a:cubicBezTo>
                <a:cubicBezTo>
                  <a:pt x="6004" y="19238"/>
                  <a:pt x="6062" y="19200"/>
                  <a:pt x="6129" y="19181"/>
                </a:cubicBezTo>
                <a:cubicBezTo>
                  <a:pt x="6158" y="19162"/>
                  <a:pt x="6187" y="19123"/>
                  <a:pt x="6197" y="19066"/>
                </a:cubicBezTo>
                <a:cubicBezTo>
                  <a:pt x="6197" y="19066"/>
                  <a:pt x="6197" y="19066"/>
                  <a:pt x="6206" y="19066"/>
                </a:cubicBezTo>
                <a:cubicBezTo>
                  <a:pt x="6284" y="18950"/>
                  <a:pt x="6380" y="18970"/>
                  <a:pt x="6487" y="19066"/>
                </a:cubicBezTo>
                <a:cubicBezTo>
                  <a:pt x="6506" y="19085"/>
                  <a:pt x="6535" y="19085"/>
                  <a:pt x="6554" y="19085"/>
                </a:cubicBezTo>
                <a:cubicBezTo>
                  <a:pt x="6612" y="19008"/>
                  <a:pt x="6670" y="18989"/>
                  <a:pt x="6747" y="18989"/>
                </a:cubicBezTo>
                <a:cubicBezTo>
                  <a:pt x="6805" y="18970"/>
                  <a:pt x="6834" y="18893"/>
                  <a:pt x="6844" y="18797"/>
                </a:cubicBezTo>
                <a:cubicBezTo>
                  <a:pt x="6825" y="18758"/>
                  <a:pt x="6796" y="18739"/>
                  <a:pt x="6767" y="18701"/>
                </a:cubicBezTo>
                <a:cubicBezTo>
                  <a:pt x="6767" y="18701"/>
                  <a:pt x="6767" y="18682"/>
                  <a:pt x="6757" y="18682"/>
                </a:cubicBezTo>
                <a:cubicBezTo>
                  <a:pt x="6776" y="18682"/>
                  <a:pt x="6786" y="18643"/>
                  <a:pt x="6805" y="18624"/>
                </a:cubicBezTo>
                <a:cubicBezTo>
                  <a:pt x="6825" y="18547"/>
                  <a:pt x="6834" y="18547"/>
                  <a:pt x="6902" y="18624"/>
                </a:cubicBezTo>
                <a:cubicBezTo>
                  <a:pt x="6902" y="18624"/>
                  <a:pt x="6912" y="18605"/>
                  <a:pt x="6921" y="18605"/>
                </a:cubicBezTo>
                <a:cubicBezTo>
                  <a:pt x="6921" y="18605"/>
                  <a:pt x="6921" y="18605"/>
                  <a:pt x="6931" y="18624"/>
                </a:cubicBezTo>
                <a:cubicBezTo>
                  <a:pt x="6931" y="18605"/>
                  <a:pt x="6941" y="18605"/>
                  <a:pt x="6950" y="18586"/>
                </a:cubicBezTo>
                <a:cubicBezTo>
                  <a:pt x="6950" y="18586"/>
                  <a:pt x="6960" y="18586"/>
                  <a:pt x="6970" y="18605"/>
                </a:cubicBezTo>
                <a:cubicBezTo>
                  <a:pt x="6979" y="18605"/>
                  <a:pt x="6999" y="18662"/>
                  <a:pt x="6989" y="18720"/>
                </a:cubicBezTo>
                <a:cubicBezTo>
                  <a:pt x="6979" y="18758"/>
                  <a:pt x="6970" y="18778"/>
                  <a:pt x="6960" y="18816"/>
                </a:cubicBezTo>
                <a:cubicBezTo>
                  <a:pt x="7008" y="18816"/>
                  <a:pt x="7057" y="18835"/>
                  <a:pt x="7105" y="18835"/>
                </a:cubicBezTo>
                <a:cubicBezTo>
                  <a:pt x="7134" y="18854"/>
                  <a:pt x="7153" y="18874"/>
                  <a:pt x="7172" y="18893"/>
                </a:cubicBezTo>
                <a:cubicBezTo>
                  <a:pt x="7192" y="18912"/>
                  <a:pt x="7192" y="18970"/>
                  <a:pt x="7211" y="19008"/>
                </a:cubicBezTo>
                <a:cubicBezTo>
                  <a:pt x="7182" y="19066"/>
                  <a:pt x="7182" y="19142"/>
                  <a:pt x="7172" y="19200"/>
                </a:cubicBezTo>
                <a:cubicBezTo>
                  <a:pt x="7172" y="19238"/>
                  <a:pt x="7153" y="19277"/>
                  <a:pt x="7134" y="19277"/>
                </a:cubicBezTo>
                <a:cubicBezTo>
                  <a:pt x="7076" y="19315"/>
                  <a:pt x="7008" y="19334"/>
                  <a:pt x="6941" y="19354"/>
                </a:cubicBezTo>
                <a:cubicBezTo>
                  <a:pt x="6892" y="19296"/>
                  <a:pt x="6844" y="19258"/>
                  <a:pt x="6786" y="19219"/>
                </a:cubicBezTo>
                <a:cubicBezTo>
                  <a:pt x="6786" y="19200"/>
                  <a:pt x="6776" y="19200"/>
                  <a:pt x="6776" y="19181"/>
                </a:cubicBezTo>
                <a:cubicBezTo>
                  <a:pt x="6776" y="19181"/>
                  <a:pt x="6786" y="19162"/>
                  <a:pt x="6786" y="19162"/>
                </a:cubicBezTo>
                <a:cubicBezTo>
                  <a:pt x="6805" y="19162"/>
                  <a:pt x="6834" y="19162"/>
                  <a:pt x="6854" y="19162"/>
                </a:cubicBezTo>
                <a:cubicBezTo>
                  <a:pt x="6873" y="19162"/>
                  <a:pt x="6883" y="19123"/>
                  <a:pt x="6883" y="19104"/>
                </a:cubicBezTo>
                <a:cubicBezTo>
                  <a:pt x="6873" y="19066"/>
                  <a:pt x="6854" y="19027"/>
                  <a:pt x="6834" y="19027"/>
                </a:cubicBezTo>
                <a:cubicBezTo>
                  <a:pt x="6786" y="19027"/>
                  <a:pt x="6738" y="19027"/>
                  <a:pt x="6689" y="19027"/>
                </a:cubicBezTo>
                <a:cubicBezTo>
                  <a:pt x="6641" y="19123"/>
                  <a:pt x="6593" y="19219"/>
                  <a:pt x="6516" y="19258"/>
                </a:cubicBezTo>
                <a:cubicBezTo>
                  <a:pt x="6506" y="19258"/>
                  <a:pt x="6487" y="19296"/>
                  <a:pt x="6487" y="19315"/>
                </a:cubicBezTo>
                <a:cubicBezTo>
                  <a:pt x="6448" y="19411"/>
                  <a:pt x="6390" y="19450"/>
                  <a:pt x="6322" y="19450"/>
                </a:cubicBezTo>
                <a:cubicBezTo>
                  <a:pt x="6284" y="19450"/>
                  <a:pt x="6255" y="19450"/>
                  <a:pt x="6216" y="19430"/>
                </a:cubicBezTo>
                <a:cubicBezTo>
                  <a:pt x="6139" y="19411"/>
                  <a:pt x="6071" y="19430"/>
                  <a:pt x="6013" y="19488"/>
                </a:cubicBezTo>
                <a:cubicBezTo>
                  <a:pt x="5984" y="19526"/>
                  <a:pt x="5946" y="19526"/>
                  <a:pt x="5907" y="19507"/>
                </a:cubicBezTo>
                <a:cubicBezTo>
                  <a:pt x="5830" y="19450"/>
                  <a:pt x="5781" y="19546"/>
                  <a:pt x="5704" y="19507"/>
                </a:cubicBezTo>
                <a:cubicBezTo>
                  <a:pt x="5694" y="19488"/>
                  <a:pt x="5675" y="19526"/>
                  <a:pt x="5665" y="19526"/>
                </a:cubicBezTo>
                <a:cubicBezTo>
                  <a:pt x="5656" y="19546"/>
                  <a:pt x="5646" y="19565"/>
                  <a:pt x="5637" y="19565"/>
                </a:cubicBezTo>
                <a:cubicBezTo>
                  <a:pt x="5637" y="19565"/>
                  <a:pt x="5617" y="19565"/>
                  <a:pt x="5608" y="19565"/>
                </a:cubicBezTo>
                <a:cubicBezTo>
                  <a:pt x="5608" y="19546"/>
                  <a:pt x="5598" y="19507"/>
                  <a:pt x="5598" y="19488"/>
                </a:cubicBezTo>
                <a:close/>
                <a:moveTo>
                  <a:pt x="5221" y="19334"/>
                </a:moveTo>
                <a:cubicBezTo>
                  <a:pt x="5221" y="19334"/>
                  <a:pt x="5221" y="19315"/>
                  <a:pt x="5221" y="19315"/>
                </a:cubicBezTo>
                <a:cubicBezTo>
                  <a:pt x="5279" y="19315"/>
                  <a:pt x="5347" y="19315"/>
                  <a:pt x="5414" y="19315"/>
                </a:cubicBezTo>
                <a:cubicBezTo>
                  <a:pt x="5414" y="19315"/>
                  <a:pt x="5405" y="19334"/>
                  <a:pt x="5405" y="19334"/>
                </a:cubicBezTo>
                <a:cubicBezTo>
                  <a:pt x="5347" y="19354"/>
                  <a:pt x="5298" y="19373"/>
                  <a:pt x="5250" y="19392"/>
                </a:cubicBezTo>
                <a:cubicBezTo>
                  <a:pt x="5240" y="19392"/>
                  <a:pt x="5231" y="19373"/>
                  <a:pt x="5231" y="19373"/>
                </a:cubicBezTo>
                <a:cubicBezTo>
                  <a:pt x="5221" y="19354"/>
                  <a:pt x="5221" y="19354"/>
                  <a:pt x="5221" y="19334"/>
                </a:cubicBezTo>
                <a:close/>
                <a:moveTo>
                  <a:pt x="5260" y="21043"/>
                </a:moveTo>
                <a:cubicBezTo>
                  <a:pt x="5269" y="21043"/>
                  <a:pt x="5289" y="21024"/>
                  <a:pt x="5298" y="21024"/>
                </a:cubicBezTo>
                <a:cubicBezTo>
                  <a:pt x="5308" y="21024"/>
                  <a:pt x="5327" y="21043"/>
                  <a:pt x="5337" y="21043"/>
                </a:cubicBezTo>
                <a:cubicBezTo>
                  <a:pt x="5327" y="21062"/>
                  <a:pt x="5318" y="21082"/>
                  <a:pt x="5318" y="21082"/>
                </a:cubicBezTo>
                <a:cubicBezTo>
                  <a:pt x="5298" y="21101"/>
                  <a:pt x="5279" y="21082"/>
                  <a:pt x="5269" y="21082"/>
                </a:cubicBezTo>
                <a:cubicBezTo>
                  <a:pt x="5260" y="21062"/>
                  <a:pt x="5260" y="21043"/>
                  <a:pt x="5260" y="21043"/>
                </a:cubicBezTo>
                <a:close/>
                <a:moveTo>
                  <a:pt x="5115" y="19392"/>
                </a:moveTo>
                <a:cubicBezTo>
                  <a:pt x="5125" y="19373"/>
                  <a:pt x="5134" y="19373"/>
                  <a:pt x="5144" y="19373"/>
                </a:cubicBezTo>
                <a:cubicBezTo>
                  <a:pt x="5144" y="19392"/>
                  <a:pt x="5153" y="19392"/>
                  <a:pt x="5153" y="19411"/>
                </a:cubicBezTo>
                <a:cubicBezTo>
                  <a:pt x="5153" y="19411"/>
                  <a:pt x="5153" y="19430"/>
                  <a:pt x="5153" y="19430"/>
                </a:cubicBezTo>
                <a:cubicBezTo>
                  <a:pt x="5144" y="19430"/>
                  <a:pt x="5134" y="19430"/>
                  <a:pt x="5125" y="19430"/>
                </a:cubicBezTo>
                <a:cubicBezTo>
                  <a:pt x="5125" y="19411"/>
                  <a:pt x="5115" y="19411"/>
                  <a:pt x="5115" y="19392"/>
                </a:cubicBezTo>
                <a:close/>
                <a:moveTo>
                  <a:pt x="5009" y="21024"/>
                </a:moveTo>
                <a:cubicBezTo>
                  <a:pt x="5009" y="21005"/>
                  <a:pt x="5009" y="20986"/>
                  <a:pt x="5009" y="20986"/>
                </a:cubicBezTo>
                <a:cubicBezTo>
                  <a:pt x="5028" y="20947"/>
                  <a:pt x="5076" y="20966"/>
                  <a:pt x="5105" y="21005"/>
                </a:cubicBezTo>
                <a:cubicBezTo>
                  <a:pt x="5105" y="21024"/>
                  <a:pt x="5115" y="21024"/>
                  <a:pt x="5115" y="21043"/>
                </a:cubicBezTo>
                <a:cubicBezTo>
                  <a:pt x="5125" y="21082"/>
                  <a:pt x="5115" y="21139"/>
                  <a:pt x="5096" y="21139"/>
                </a:cubicBezTo>
                <a:cubicBezTo>
                  <a:pt x="5057" y="21158"/>
                  <a:pt x="5018" y="21082"/>
                  <a:pt x="5009" y="21024"/>
                </a:cubicBezTo>
                <a:close/>
                <a:moveTo>
                  <a:pt x="3753" y="21158"/>
                </a:moveTo>
                <a:cubicBezTo>
                  <a:pt x="3753" y="21158"/>
                  <a:pt x="3762" y="21158"/>
                  <a:pt x="3762" y="21158"/>
                </a:cubicBezTo>
                <a:cubicBezTo>
                  <a:pt x="3772" y="21178"/>
                  <a:pt x="3772" y="21197"/>
                  <a:pt x="3762" y="21216"/>
                </a:cubicBezTo>
                <a:cubicBezTo>
                  <a:pt x="3762" y="21216"/>
                  <a:pt x="3753" y="21216"/>
                  <a:pt x="3753" y="21216"/>
                </a:cubicBezTo>
                <a:cubicBezTo>
                  <a:pt x="3743" y="21197"/>
                  <a:pt x="3743" y="21178"/>
                  <a:pt x="3753" y="21158"/>
                </a:cubicBezTo>
                <a:close/>
                <a:moveTo>
                  <a:pt x="1425" y="18874"/>
                </a:moveTo>
                <a:cubicBezTo>
                  <a:pt x="1415" y="18797"/>
                  <a:pt x="1386" y="18739"/>
                  <a:pt x="1376" y="18662"/>
                </a:cubicBezTo>
                <a:cubicBezTo>
                  <a:pt x="1367" y="18643"/>
                  <a:pt x="1376" y="18605"/>
                  <a:pt x="1386" y="18586"/>
                </a:cubicBezTo>
                <a:cubicBezTo>
                  <a:pt x="1405" y="18547"/>
                  <a:pt x="1434" y="18547"/>
                  <a:pt x="1463" y="18566"/>
                </a:cubicBezTo>
                <a:cubicBezTo>
                  <a:pt x="1502" y="18586"/>
                  <a:pt x="1541" y="18624"/>
                  <a:pt x="1570" y="18643"/>
                </a:cubicBezTo>
                <a:cubicBezTo>
                  <a:pt x="1637" y="18643"/>
                  <a:pt x="1686" y="18739"/>
                  <a:pt x="1743" y="18797"/>
                </a:cubicBezTo>
                <a:cubicBezTo>
                  <a:pt x="1753" y="18816"/>
                  <a:pt x="1763" y="18874"/>
                  <a:pt x="1763" y="18893"/>
                </a:cubicBezTo>
                <a:cubicBezTo>
                  <a:pt x="1753" y="18931"/>
                  <a:pt x="1743" y="18970"/>
                  <a:pt x="1734" y="19008"/>
                </a:cubicBezTo>
                <a:cubicBezTo>
                  <a:pt x="1724" y="19046"/>
                  <a:pt x="1734" y="19085"/>
                  <a:pt x="1753" y="19104"/>
                </a:cubicBezTo>
                <a:cubicBezTo>
                  <a:pt x="1772" y="19123"/>
                  <a:pt x="1792" y="19142"/>
                  <a:pt x="1811" y="19181"/>
                </a:cubicBezTo>
                <a:cubicBezTo>
                  <a:pt x="1821" y="19200"/>
                  <a:pt x="1830" y="19219"/>
                  <a:pt x="1840" y="19238"/>
                </a:cubicBezTo>
                <a:cubicBezTo>
                  <a:pt x="1840" y="19258"/>
                  <a:pt x="1840" y="19258"/>
                  <a:pt x="1840" y="19277"/>
                </a:cubicBezTo>
                <a:cubicBezTo>
                  <a:pt x="1840" y="19354"/>
                  <a:pt x="1801" y="19430"/>
                  <a:pt x="1772" y="19392"/>
                </a:cubicBezTo>
                <a:cubicBezTo>
                  <a:pt x="1686" y="19334"/>
                  <a:pt x="1608" y="19258"/>
                  <a:pt x="1521" y="19219"/>
                </a:cubicBezTo>
                <a:cubicBezTo>
                  <a:pt x="1492" y="19200"/>
                  <a:pt x="1473" y="19142"/>
                  <a:pt x="1463" y="19085"/>
                </a:cubicBezTo>
                <a:cubicBezTo>
                  <a:pt x="1444" y="19008"/>
                  <a:pt x="1444" y="18950"/>
                  <a:pt x="1425" y="18874"/>
                </a:cubicBezTo>
                <a:close/>
                <a:moveTo>
                  <a:pt x="1309" y="19142"/>
                </a:moveTo>
                <a:cubicBezTo>
                  <a:pt x="1328" y="19123"/>
                  <a:pt x="1347" y="19142"/>
                  <a:pt x="1376" y="19162"/>
                </a:cubicBezTo>
                <a:cubicBezTo>
                  <a:pt x="1386" y="19181"/>
                  <a:pt x="1386" y="19200"/>
                  <a:pt x="1396" y="19219"/>
                </a:cubicBezTo>
                <a:cubicBezTo>
                  <a:pt x="1396" y="19238"/>
                  <a:pt x="1396" y="19277"/>
                  <a:pt x="1386" y="19277"/>
                </a:cubicBezTo>
                <a:cubicBezTo>
                  <a:pt x="1367" y="19315"/>
                  <a:pt x="1328" y="19296"/>
                  <a:pt x="1309" y="19219"/>
                </a:cubicBezTo>
                <a:cubicBezTo>
                  <a:pt x="1299" y="19200"/>
                  <a:pt x="1299" y="19142"/>
                  <a:pt x="1309" y="19142"/>
                </a:cubicBezTo>
                <a:close/>
                <a:moveTo>
                  <a:pt x="1251" y="17683"/>
                </a:moveTo>
                <a:cubicBezTo>
                  <a:pt x="1241" y="17683"/>
                  <a:pt x="1241" y="17683"/>
                  <a:pt x="1241" y="17683"/>
                </a:cubicBezTo>
                <a:cubicBezTo>
                  <a:pt x="1222" y="17702"/>
                  <a:pt x="1203" y="17741"/>
                  <a:pt x="1222" y="17779"/>
                </a:cubicBezTo>
                <a:cubicBezTo>
                  <a:pt x="1231" y="17818"/>
                  <a:pt x="1251" y="17856"/>
                  <a:pt x="1270" y="17875"/>
                </a:cubicBezTo>
                <a:cubicBezTo>
                  <a:pt x="1270" y="17894"/>
                  <a:pt x="1280" y="17894"/>
                  <a:pt x="1289" y="17894"/>
                </a:cubicBezTo>
                <a:cubicBezTo>
                  <a:pt x="1289" y="17894"/>
                  <a:pt x="1280" y="17894"/>
                  <a:pt x="1280" y="17894"/>
                </a:cubicBezTo>
                <a:cubicBezTo>
                  <a:pt x="1260" y="17914"/>
                  <a:pt x="1241" y="17894"/>
                  <a:pt x="1222" y="17818"/>
                </a:cubicBezTo>
                <a:cubicBezTo>
                  <a:pt x="1203" y="17741"/>
                  <a:pt x="1212" y="17664"/>
                  <a:pt x="1251" y="17683"/>
                </a:cubicBezTo>
                <a:close/>
                <a:moveTo>
                  <a:pt x="1116" y="15379"/>
                </a:moveTo>
                <a:cubicBezTo>
                  <a:pt x="1135" y="15379"/>
                  <a:pt x="1145" y="15360"/>
                  <a:pt x="1164" y="15360"/>
                </a:cubicBezTo>
                <a:cubicBezTo>
                  <a:pt x="1222" y="15398"/>
                  <a:pt x="1280" y="15398"/>
                  <a:pt x="1328" y="15379"/>
                </a:cubicBezTo>
                <a:cubicBezTo>
                  <a:pt x="1338" y="15379"/>
                  <a:pt x="1357" y="15398"/>
                  <a:pt x="1367" y="15418"/>
                </a:cubicBezTo>
                <a:cubicBezTo>
                  <a:pt x="1367" y="15437"/>
                  <a:pt x="1376" y="15456"/>
                  <a:pt x="1386" y="15475"/>
                </a:cubicBezTo>
                <a:cubicBezTo>
                  <a:pt x="1376" y="15475"/>
                  <a:pt x="1376" y="15475"/>
                  <a:pt x="1376" y="15475"/>
                </a:cubicBezTo>
                <a:cubicBezTo>
                  <a:pt x="1289" y="15437"/>
                  <a:pt x="1203" y="15418"/>
                  <a:pt x="1116" y="15379"/>
                </a:cubicBezTo>
                <a:close/>
                <a:moveTo>
                  <a:pt x="4101" y="12614"/>
                </a:moveTo>
                <a:cubicBezTo>
                  <a:pt x="4101" y="12614"/>
                  <a:pt x="4101" y="12614"/>
                  <a:pt x="4101" y="12614"/>
                </a:cubicBezTo>
                <a:cubicBezTo>
                  <a:pt x="4091" y="12614"/>
                  <a:pt x="4091" y="12595"/>
                  <a:pt x="4091" y="12595"/>
                </a:cubicBezTo>
                <a:cubicBezTo>
                  <a:pt x="4101" y="12595"/>
                  <a:pt x="4101" y="12614"/>
                  <a:pt x="4101" y="12614"/>
                </a:cubicBezTo>
                <a:close/>
                <a:moveTo>
                  <a:pt x="6419" y="13402"/>
                </a:moveTo>
                <a:cubicBezTo>
                  <a:pt x="6419" y="13402"/>
                  <a:pt x="6419" y="13421"/>
                  <a:pt x="6409" y="13421"/>
                </a:cubicBezTo>
                <a:cubicBezTo>
                  <a:pt x="6400" y="13421"/>
                  <a:pt x="6390" y="13402"/>
                  <a:pt x="6380" y="13363"/>
                </a:cubicBezTo>
                <a:cubicBezTo>
                  <a:pt x="6380" y="13363"/>
                  <a:pt x="6380" y="13344"/>
                  <a:pt x="6390" y="13344"/>
                </a:cubicBezTo>
                <a:cubicBezTo>
                  <a:pt x="6400" y="13344"/>
                  <a:pt x="6409" y="13363"/>
                  <a:pt x="6419" y="13402"/>
                </a:cubicBezTo>
                <a:close/>
                <a:moveTo>
                  <a:pt x="6545" y="12326"/>
                </a:moveTo>
                <a:cubicBezTo>
                  <a:pt x="6545" y="12365"/>
                  <a:pt x="6535" y="12365"/>
                  <a:pt x="6516" y="12326"/>
                </a:cubicBezTo>
                <a:cubicBezTo>
                  <a:pt x="6516" y="12326"/>
                  <a:pt x="6516" y="12307"/>
                  <a:pt x="6516" y="12307"/>
                </a:cubicBezTo>
                <a:cubicBezTo>
                  <a:pt x="6525" y="12288"/>
                  <a:pt x="6525" y="12288"/>
                  <a:pt x="6535" y="12288"/>
                </a:cubicBezTo>
                <a:cubicBezTo>
                  <a:pt x="6535" y="12307"/>
                  <a:pt x="6545" y="12326"/>
                  <a:pt x="6545" y="12326"/>
                </a:cubicBezTo>
                <a:close/>
                <a:moveTo>
                  <a:pt x="7047" y="13248"/>
                </a:moveTo>
                <a:cubicBezTo>
                  <a:pt x="7057" y="13248"/>
                  <a:pt x="7057" y="13248"/>
                  <a:pt x="7057" y="13248"/>
                </a:cubicBezTo>
                <a:cubicBezTo>
                  <a:pt x="7018" y="13267"/>
                  <a:pt x="6970" y="13286"/>
                  <a:pt x="6931" y="13306"/>
                </a:cubicBezTo>
                <a:cubicBezTo>
                  <a:pt x="6950" y="13267"/>
                  <a:pt x="6979" y="13248"/>
                  <a:pt x="7018" y="13248"/>
                </a:cubicBezTo>
                <a:cubicBezTo>
                  <a:pt x="7028" y="13229"/>
                  <a:pt x="7037" y="13248"/>
                  <a:pt x="7047" y="13248"/>
                </a:cubicBezTo>
                <a:close/>
                <a:moveTo>
                  <a:pt x="7211" y="13094"/>
                </a:moveTo>
                <a:cubicBezTo>
                  <a:pt x="7201" y="13114"/>
                  <a:pt x="7201" y="13133"/>
                  <a:pt x="7192" y="13152"/>
                </a:cubicBezTo>
                <a:cubicBezTo>
                  <a:pt x="7192" y="13152"/>
                  <a:pt x="7192" y="13133"/>
                  <a:pt x="7182" y="13133"/>
                </a:cubicBezTo>
                <a:cubicBezTo>
                  <a:pt x="7192" y="13114"/>
                  <a:pt x="7192" y="13094"/>
                  <a:pt x="7192" y="13075"/>
                </a:cubicBezTo>
                <a:cubicBezTo>
                  <a:pt x="7192" y="13075"/>
                  <a:pt x="7201" y="13094"/>
                  <a:pt x="7211" y="13094"/>
                </a:cubicBezTo>
                <a:close/>
                <a:moveTo>
                  <a:pt x="7443" y="13094"/>
                </a:moveTo>
                <a:cubicBezTo>
                  <a:pt x="7443" y="13114"/>
                  <a:pt x="7453" y="13114"/>
                  <a:pt x="7462" y="13133"/>
                </a:cubicBezTo>
                <a:cubicBezTo>
                  <a:pt x="7433" y="13133"/>
                  <a:pt x="7404" y="13133"/>
                  <a:pt x="7385" y="13152"/>
                </a:cubicBezTo>
                <a:cubicBezTo>
                  <a:pt x="7366" y="13152"/>
                  <a:pt x="7346" y="13171"/>
                  <a:pt x="7327" y="13171"/>
                </a:cubicBezTo>
                <a:cubicBezTo>
                  <a:pt x="7327" y="13171"/>
                  <a:pt x="7327" y="13171"/>
                  <a:pt x="7327" y="13152"/>
                </a:cubicBezTo>
                <a:cubicBezTo>
                  <a:pt x="7346" y="13075"/>
                  <a:pt x="7385" y="13056"/>
                  <a:pt x="7443" y="13094"/>
                </a:cubicBezTo>
                <a:close/>
                <a:moveTo>
                  <a:pt x="8612" y="12787"/>
                </a:moveTo>
                <a:cubicBezTo>
                  <a:pt x="8602" y="12806"/>
                  <a:pt x="8592" y="12826"/>
                  <a:pt x="8583" y="12864"/>
                </a:cubicBezTo>
                <a:cubicBezTo>
                  <a:pt x="8477" y="12902"/>
                  <a:pt x="8361" y="12941"/>
                  <a:pt x="8245" y="12979"/>
                </a:cubicBezTo>
                <a:cubicBezTo>
                  <a:pt x="8196" y="12998"/>
                  <a:pt x="8148" y="12998"/>
                  <a:pt x="8109" y="13037"/>
                </a:cubicBezTo>
                <a:cubicBezTo>
                  <a:pt x="7994" y="13133"/>
                  <a:pt x="7858" y="13133"/>
                  <a:pt x="7733" y="13190"/>
                </a:cubicBezTo>
                <a:cubicBezTo>
                  <a:pt x="7704" y="13190"/>
                  <a:pt x="7675" y="13152"/>
                  <a:pt x="7655" y="13094"/>
                </a:cubicBezTo>
                <a:cubicBezTo>
                  <a:pt x="7636" y="13056"/>
                  <a:pt x="7636" y="12960"/>
                  <a:pt x="7665" y="12979"/>
                </a:cubicBezTo>
                <a:cubicBezTo>
                  <a:pt x="7733" y="12979"/>
                  <a:pt x="7820" y="12979"/>
                  <a:pt x="7887" y="12941"/>
                </a:cubicBezTo>
                <a:cubicBezTo>
                  <a:pt x="7984" y="12883"/>
                  <a:pt x="8090" y="12845"/>
                  <a:pt x="8206" y="12826"/>
                </a:cubicBezTo>
                <a:cubicBezTo>
                  <a:pt x="8235" y="12826"/>
                  <a:pt x="8254" y="12826"/>
                  <a:pt x="8283" y="12806"/>
                </a:cubicBezTo>
                <a:cubicBezTo>
                  <a:pt x="8361" y="12749"/>
                  <a:pt x="8467" y="12749"/>
                  <a:pt x="8564" y="12730"/>
                </a:cubicBezTo>
                <a:cubicBezTo>
                  <a:pt x="8583" y="12730"/>
                  <a:pt x="8612" y="12768"/>
                  <a:pt x="8612" y="12787"/>
                </a:cubicBezTo>
                <a:close/>
                <a:moveTo>
                  <a:pt x="9597" y="12365"/>
                </a:moveTo>
                <a:cubicBezTo>
                  <a:pt x="9587" y="12384"/>
                  <a:pt x="9587" y="12403"/>
                  <a:pt x="9578" y="12422"/>
                </a:cubicBezTo>
                <a:cubicBezTo>
                  <a:pt x="9578" y="12422"/>
                  <a:pt x="9568" y="12422"/>
                  <a:pt x="9559" y="12403"/>
                </a:cubicBezTo>
                <a:cubicBezTo>
                  <a:pt x="9549" y="12403"/>
                  <a:pt x="9530" y="12384"/>
                  <a:pt x="9530" y="12365"/>
                </a:cubicBezTo>
                <a:cubicBezTo>
                  <a:pt x="9520" y="12346"/>
                  <a:pt x="9530" y="12307"/>
                  <a:pt x="9539" y="12307"/>
                </a:cubicBezTo>
                <a:cubicBezTo>
                  <a:pt x="9549" y="12307"/>
                  <a:pt x="9568" y="12326"/>
                  <a:pt x="9578" y="12326"/>
                </a:cubicBezTo>
                <a:cubicBezTo>
                  <a:pt x="9587" y="12346"/>
                  <a:pt x="9597" y="12365"/>
                  <a:pt x="9597" y="12365"/>
                </a:cubicBezTo>
                <a:close/>
                <a:moveTo>
                  <a:pt x="9578" y="10291"/>
                </a:moveTo>
                <a:cubicBezTo>
                  <a:pt x="9539" y="10368"/>
                  <a:pt x="9501" y="10445"/>
                  <a:pt x="9462" y="10522"/>
                </a:cubicBezTo>
                <a:cubicBezTo>
                  <a:pt x="9414" y="10502"/>
                  <a:pt x="9356" y="10483"/>
                  <a:pt x="9307" y="10464"/>
                </a:cubicBezTo>
                <a:cubicBezTo>
                  <a:pt x="9298" y="10445"/>
                  <a:pt x="9288" y="10426"/>
                  <a:pt x="9278" y="10387"/>
                </a:cubicBezTo>
                <a:cubicBezTo>
                  <a:pt x="9278" y="10387"/>
                  <a:pt x="9278" y="10368"/>
                  <a:pt x="9278" y="10368"/>
                </a:cubicBezTo>
                <a:cubicBezTo>
                  <a:pt x="9356" y="10291"/>
                  <a:pt x="9462" y="10272"/>
                  <a:pt x="9530" y="10195"/>
                </a:cubicBezTo>
                <a:cubicBezTo>
                  <a:pt x="9539" y="10176"/>
                  <a:pt x="9559" y="10214"/>
                  <a:pt x="9568" y="10234"/>
                </a:cubicBezTo>
                <a:cubicBezTo>
                  <a:pt x="9578" y="10253"/>
                  <a:pt x="9578" y="10291"/>
                  <a:pt x="9578" y="10291"/>
                </a:cubicBezTo>
                <a:close/>
                <a:moveTo>
                  <a:pt x="10302" y="9926"/>
                </a:moveTo>
                <a:cubicBezTo>
                  <a:pt x="10293" y="9946"/>
                  <a:pt x="10283" y="9946"/>
                  <a:pt x="10273" y="9984"/>
                </a:cubicBezTo>
                <a:cubicBezTo>
                  <a:pt x="10264" y="9984"/>
                  <a:pt x="10254" y="10003"/>
                  <a:pt x="10235" y="10022"/>
                </a:cubicBezTo>
                <a:cubicBezTo>
                  <a:pt x="10225" y="10022"/>
                  <a:pt x="10206" y="10003"/>
                  <a:pt x="10196" y="9984"/>
                </a:cubicBezTo>
                <a:cubicBezTo>
                  <a:pt x="10186" y="9965"/>
                  <a:pt x="10177" y="9926"/>
                  <a:pt x="10177" y="9907"/>
                </a:cubicBezTo>
                <a:cubicBezTo>
                  <a:pt x="10177" y="9869"/>
                  <a:pt x="10186" y="9811"/>
                  <a:pt x="10196" y="9792"/>
                </a:cubicBezTo>
                <a:cubicBezTo>
                  <a:pt x="10206" y="9734"/>
                  <a:pt x="10254" y="9754"/>
                  <a:pt x="10283" y="9811"/>
                </a:cubicBezTo>
                <a:cubicBezTo>
                  <a:pt x="10302" y="9850"/>
                  <a:pt x="10312" y="9907"/>
                  <a:pt x="10302" y="9926"/>
                </a:cubicBezTo>
                <a:close/>
                <a:moveTo>
                  <a:pt x="10399" y="9830"/>
                </a:moveTo>
                <a:cubicBezTo>
                  <a:pt x="10399" y="9830"/>
                  <a:pt x="10389" y="9850"/>
                  <a:pt x="10389" y="9850"/>
                </a:cubicBezTo>
                <a:cubicBezTo>
                  <a:pt x="10389" y="9850"/>
                  <a:pt x="10389" y="9830"/>
                  <a:pt x="10380" y="9811"/>
                </a:cubicBezTo>
                <a:cubicBezTo>
                  <a:pt x="10389" y="9830"/>
                  <a:pt x="10389" y="9830"/>
                  <a:pt x="10399" y="9830"/>
                </a:cubicBezTo>
                <a:close/>
                <a:moveTo>
                  <a:pt x="11481" y="9235"/>
                </a:moveTo>
                <a:cubicBezTo>
                  <a:pt x="11481" y="9254"/>
                  <a:pt x="11471" y="9254"/>
                  <a:pt x="11471" y="9254"/>
                </a:cubicBezTo>
                <a:cubicBezTo>
                  <a:pt x="11462" y="9235"/>
                  <a:pt x="11462" y="9235"/>
                  <a:pt x="11462" y="9216"/>
                </a:cubicBezTo>
                <a:cubicBezTo>
                  <a:pt x="11462" y="9216"/>
                  <a:pt x="11471" y="9216"/>
                  <a:pt x="11471" y="9216"/>
                </a:cubicBezTo>
                <a:cubicBezTo>
                  <a:pt x="11481" y="9216"/>
                  <a:pt x="11481" y="9235"/>
                  <a:pt x="11481" y="9235"/>
                </a:cubicBezTo>
                <a:close/>
                <a:moveTo>
                  <a:pt x="11887" y="8986"/>
                </a:moveTo>
                <a:cubicBezTo>
                  <a:pt x="11877" y="8986"/>
                  <a:pt x="11877" y="8986"/>
                  <a:pt x="11877" y="8986"/>
                </a:cubicBezTo>
                <a:cubicBezTo>
                  <a:pt x="11867" y="8986"/>
                  <a:pt x="11867" y="8966"/>
                  <a:pt x="11867" y="8966"/>
                </a:cubicBezTo>
                <a:cubicBezTo>
                  <a:pt x="11877" y="8966"/>
                  <a:pt x="11877" y="8966"/>
                  <a:pt x="11887" y="8986"/>
                </a:cubicBezTo>
                <a:close/>
                <a:moveTo>
                  <a:pt x="14524" y="7008"/>
                </a:moveTo>
                <a:cubicBezTo>
                  <a:pt x="14524" y="7008"/>
                  <a:pt x="14514" y="7027"/>
                  <a:pt x="14504" y="7046"/>
                </a:cubicBezTo>
                <a:cubicBezTo>
                  <a:pt x="14504" y="7027"/>
                  <a:pt x="14514" y="7008"/>
                  <a:pt x="14524" y="7008"/>
                </a:cubicBezTo>
                <a:close/>
                <a:moveTo>
                  <a:pt x="14601" y="7046"/>
                </a:moveTo>
                <a:cubicBezTo>
                  <a:pt x="14591" y="7046"/>
                  <a:pt x="14572" y="7046"/>
                  <a:pt x="14562" y="7046"/>
                </a:cubicBezTo>
                <a:cubicBezTo>
                  <a:pt x="14553" y="7027"/>
                  <a:pt x="14543" y="7008"/>
                  <a:pt x="14533" y="7008"/>
                </a:cubicBezTo>
                <a:cubicBezTo>
                  <a:pt x="14543" y="7008"/>
                  <a:pt x="14562" y="7008"/>
                  <a:pt x="14572" y="7008"/>
                </a:cubicBezTo>
                <a:cubicBezTo>
                  <a:pt x="14582" y="7008"/>
                  <a:pt x="14582" y="7027"/>
                  <a:pt x="14591" y="7027"/>
                </a:cubicBezTo>
                <a:cubicBezTo>
                  <a:pt x="14591" y="7027"/>
                  <a:pt x="14591" y="7046"/>
                  <a:pt x="14601" y="7046"/>
                </a:cubicBezTo>
                <a:close/>
                <a:moveTo>
                  <a:pt x="14765" y="6739"/>
                </a:moveTo>
                <a:cubicBezTo>
                  <a:pt x="14775" y="6758"/>
                  <a:pt x="14785" y="6797"/>
                  <a:pt x="14794" y="6835"/>
                </a:cubicBezTo>
                <a:cubicBezTo>
                  <a:pt x="14814" y="6912"/>
                  <a:pt x="14814" y="6931"/>
                  <a:pt x="14765" y="6893"/>
                </a:cubicBezTo>
                <a:cubicBezTo>
                  <a:pt x="14707" y="6835"/>
                  <a:pt x="14688" y="6893"/>
                  <a:pt x="14678" y="6950"/>
                </a:cubicBezTo>
                <a:cubicBezTo>
                  <a:pt x="14659" y="6912"/>
                  <a:pt x="14640" y="6893"/>
                  <a:pt x="14620" y="6874"/>
                </a:cubicBezTo>
                <a:cubicBezTo>
                  <a:pt x="14611" y="6854"/>
                  <a:pt x="14601" y="6816"/>
                  <a:pt x="14601" y="6797"/>
                </a:cubicBezTo>
                <a:cubicBezTo>
                  <a:pt x="14640" y="6739"/>
                  <a:pt x="14688" y="6682"/>
                  <a:pt x="14765" y="6739"/>
                </a:cubicBezTo>
                <a:close/>
                <a:moveTo>
                  <a:pt x="15045" y="6643"/>
                </a:moveTo>
                <a:cubicBezTo>
                  <a:pt x="15055" y="6643"/>
                  <a:pt x="15055" y="6682"/>
                  <a:pt x="15055" y="6701"/>
                </a:cubicBezTo>
                <a:cubicBezTo>
                  <a:pt x="15055" y="6720"/>
                  <a:pt x="15045" y="6739"/>
                  <a:pt x="15026" y="6758"/>
                </a:cubicBezTo>
                <a:cubicBezTo>
                  <a:pt x="14987" y="6778"/>
                  <a:pt x="14949" y="6778"/>
                  <a:pt x="14910" y="6797"/>
                </a:cubicBezTo>
                <a:cubicBezTo>
                  <a:pt x="14862" y="6835"/>
                  <a:pt x="14814" y="6797"/>
                  <a:pt x="14765" y="6739"/>
                </a:cubicBezTo>
                <a:cubicBezTo>
                  <a:pt x="14785" y="6605"/>
                  <a:pt x="14794" y="6605"/>
                  <a:pt x="14862" y="6643"/>
                </a:cubicBezTo>
                <a:cubicBezTo>
                  <a:pt x="14930" y="6682"/>
                  <a:pt x="14968" y="6643"/>
                  <a:pt x="15007" y="6605"/>
                </a:cubicBezTo>
                <a:cubicBezTo>
                  <a:pt x="15016" y="6605"/>
                  <a:pt x="15036" y="6624"/>
                  <a:pt x="15045" y="6643"/>
                </a:cubicBezTo>
                <a:close/>
                <a:moveTo>
                  <a:pt x="15016" y="6355"/>
                </a:moveTo>
                <a:cubicBezTo>
                  <a:pt x="15016" y="6374"/>
                  <a:pt x="15016" y="6374"/>
                  <a:pt x="15026" y="6394"/>
                </a:cubicBezTo>
                <a:cubicBezTo>
                  <a:pt x="15026" y="6394"/>
                  <a:pt x="15016" y="6394"/>
                  <a:pt x="15016" y="6374"/>
                </a:cubicBezTo>
                <a:cubicBezTo>
                  <a:pt x="15016" y="6374"/>
                  <a:pt x="15016" y="6374"/>
                  <a:pt x="15016" y="6355"/>
                </a:cubicBezTo>
                <a:close/>
                <a:moveTo>
                  <a:pt x="15519" y="5779"/>
                </a:moveTo>
                <a:cubicBezTo>
                  <a:pt x="15538" y="5837"/>
                  <a:pt x="15548" y="5894"/>
                  <a:pt x="15567" y="5971"/>
                </a:cubicBezTo>
                <a:cubicBezTo>
                  <a:pt x="15528" y="6029"/>
                  <a:pt x="15499" y="6125"/>
                  <a:pt x="15451" y="6182"/>
                </a:cubicBezTo>
                <a:cubicBezTo>
                  <a:pt x="15374" y="6298"/>
                  <a:pt x="15297" y="6413"/>
                  <a:pt x="15210" y="6509"/>
                </a:cubicBezTo>
                <a:cubicBezTo>
                  <a:pt x="15200" y="6528"/>
                  <a:pt x="15171" y="6547"/>
                  <a:pt x="15152" y="6547"/>
                </a:cubicBezTo>
                <a:cubicBezTo>
                  <a:pt x="15113" y="6566"/>
                  <a:pt x="15084" y="6547"/>
                  <a:pt x="15055" y="6490"/>
                </a:cubicBezTo>
                <a:cubicBezTo>
                  <a:pt x="15045" y="6451"/>
                  <a:pt x="15036" y="6432"/>
                  <a:pt x="15036" y="6413"/>
                </a:cubicBezTo>
                <a:cubicBezTo>
                  <a:pt x="15065" y="6432"/>
                  <a:pt x="15094" y="6432"/>
                  <a:pt x="15094" y="6374"/>
                </a:cubicBezTo>
                <a:cubicBezTo>
                  <a:pt x="15103" y="6336"/>
                  <a:pt x="15103" y="6278"/>
                  <a:pt x="15103" y="6240"/>
                </a:cubicBezTo>
                <a:cubicBezTo>
                  <a:pt x="15132" y="6202"/>
                  <a:pt x="15161" y="6144"/>
                  <a:pt x="15190" y="6125"/>
                </a:cubicBezTo>
                <a:cubicBezTo>
                  <a:pt x="15219" y="6106"/>
                  <a:pt x="15239" y="6067"/>
                  <a:pt x="15268" y="6067"/>
                </a:cubicBezTo>
                <a:cubicBezTo>
                  <a:pt x="15335" y="6067"/>
                  <a:pt x="15374" y="6029"/>
                  <a:pt x="15413" y="5952"/>
                </a:cubicBezTo>
                <a:cubicBezTo>
                  <a:pt x="15442" y="5894"/>
                  <a:pt x="15480" y="5837"/>
                  <a:pt x="15519" y="5779"/>
                </a:cubicBezTo>
                <a:close/>
                <a:moveTo>
                  <a:pt x="16156" y="5069"/>
                </a:moveTo>
                <a:cubicBezTo>
                  <a:pt x="16156" y="5107"/>
                  <a:pt x="16176" y="5165"/>
                  <a:pt x="16156" y="5184"/>
                </a:cubicBezTo>
                <a:cubicBezTo>
                  <a:pt x="16079" y="5184"/>
                  <a:pt x="16098" y="5338"/>
                  <a:pt x="16021" y="5338"/>
                </a:cubicBezTo>
                <a:cubicBezTo>
                  <a:pt x="16002" y="5338"/>
                  <a:pt x="16011" y="5395"/>
                  <a:pt x="16021" y="5414"/>
                </a:cubicBezTo>
                <a:cubicBezTo>
                  <a:pt x="16040" y="5472"/>
                  <a:pt x="16031" y="5530"/>
                  <a:pt x="16002" y="5549"/>
                </a:cubicBezTo>
                <a:cubicBezTo>
                  <a:pt x="15982" y="5587"/>
                  <a:pt x="15953" y="5606"/>
                  <a:pt x="15925" y="5645"/>
                </a:cubicBezTo>
                <a:cubicBezTo>
                  <a:pt x="15915" y="5645"/>
                  <a:pt x="15905" y="5645"/>
                  <a:pt x="15896" y="5645"/>
                </a:cubicBezTo>
                <a:cubicBezTo>
                  <a:pt x="15847" y="5664"/>
                  <a:pt x="15789" y="5683"/>
                  <a:pt x="15741" y="5722"/>
                </a:cubicBezTo>
                <a:cubicBezTo>
                  <a:pt x="15741" y="5760"/>
                  <a:pt x="15741" y="5798"/>
                  <a:pt x="15731" y="5818"/>
                </a:cubicBezTo>
                <a:cubicBezTo>
                  <a:pt x="15712" y="5856"/>
                  <a:pt x="15673" y="5875"/>
                  <a:pt x="15644" y="5894"/>
                </a:cubicBezTo>
                <a:cubicBezTo>
                  <a:pt x="15635" y="5894"/>
                  <a:pt x="15615" y="5875"/>
                  <a:pt x="15606" y="5875"/>
                </a:cubicBezTo>
                <a:cubicBezTo>
                  <a:pt x="15577" y="5837"/>
                  <a:pt x="15548" y="5818"/>
                  <a:pt x="15519" y="5779"/>
                </a:cubicBezTo>
                <a:cubicBezTo>
                  <a:pt x="15644" y="5606"/>
                  <a:pt x="15770" y="5414"/>
                  <a:pt x="15896" y="5222"/>
                </a:cubicBezTo>
                <a:cubicBezTo>
                  <a:pt x="15934" y="5184"/>
                  <a:pt x="15953" y="5126"/>
                  <a:pt x="15992" y="5088"/>
                </a:cubicBezTo>
                <a:cubicBezTo>
                  <a:pt x="16031" y="5030"/>
                  <a:pt x="16089" y="5011"/>
                  <a:pt x="16156" y="5069"/>
                </a:cubicBezTo>
                <a:close/>
                <a:moveTo>
                  <a:pt x="16591" y="4493"/>
                </a:moveTo>
                <a:cubicBezTo>
                  <a:pt x="16591" y="4570"/>
                  <a:pt x="16562" y="4627"/>
                  <a:pt x="16523" y="4666"/>
                </a:cubicBezTo>
                <a:cubicBezTo>
                  <a:pt x="16446" y="4742"/>
                  <a:pt x="16379" y="4800"/>
                  <a:pt x="16330" y="4896"/>
                </a:cubicBezTo>
                <a:cubicBezTo>
                  <a:pt x="16292" y="4973"/>
                  <a:pt x="16234" y="4992"/>
                  <a:pt x="16176" y="4992"/>
                </a:cubicBezTo>
                <a:cubicBezTo>
                  <a:pt x="16137" y="4915"/>
                  <a:pt x="16127" y="4858"/>
                  <a:pt x="16147" y="4838"/>
                </a:cubicBezTo>
                <a:cubicBezTo>
                  <a:pt x="16243" y="4723"/>
                  <a:pt x="16330" y="4608"/>
                  <a:pt x="16417" y="4493"/>
                </a:cubicBezTo>
                <a:cubicBezTo>
                  <a:pt x="16465" y="4435"/>
                  <a:pt x="16523" y="4435"/>
                  <a:pt x="16591" y="4493"/>
                </a:cubicBezTo>
                <a:close/>
                <a:moveTo>
                  <a:pt x="17064" y="3802"/>
                </a:moveTo>
                <a:cubicBezTo>
                  <a:pt x="17045" y="3898"/>
                  <a:pt x="17026" y="4013"/>
                  <a:pt x="16958" y="4051"/>
                </a:cubicBezTo>
                <a:cubicBezTo>
                  <a:pt x="16881" y="4090"/>
                  <a:pt x="16823" y="4166"/>
                  <a:pt x="16794" y="4282"/>
                </a:cubicBezTo>
                <a:cubicBezTo>
                  <a:pt x="16765" y="4358"/>
                  <a:pt x="16726" y="4397"/>
                  <a:pt x="16697" y="4454"/>
                </a:cubicBezTo>
                <a:cubicBezTo>
                  <a:pt x="16668" y="4493"/>
                  <a:pt x="16630" y="4493"/>
                  <a:pt x="16591" y="4474"/>
                </a:cubicBezTo>
                <a:cubicBezTo>
                  <a:pt x="16591" y="4435"/>
                  <a:pt x="16591" y="4397"/>
                  <a:pt x="16591" y="4339"/>
                </a:cubicBezTo>
                <a:cubicBezTo>
                  <a:pt x="16591" y="4282"/>
                  <a:pt x="16601" y="4224"/>
                  <a:pt x="16630" y="4205"/>
                </a:cubicBezTo>
                <a:cubicBezTo>
                  <a:pt x="16746" y="4070"/>
                  <a:pt x="16852" y="3936"/>
                  <a:pt x="16948" y="3763"/>
                </a:cubicBezTo>
                <a:cubicBezTo>
                  <a:pt x="16968" y="3744"/>
                  <a:pt x="17006" y="3744"/>
                  <a:pt x="17035" y="3744"/>
                </a:cubicBezTo>
                <a:cubicBezTo>
                  <a:pt x="17035" y="3744"/>
                  <a:pt x="17064" y="3782"/>
                  <a:pt x="17064" y="3802"/>
                </a:cubicBezTo>
                <a:close/>
                <a:moveTo>
                  <a:pt x="17229" y="3494"/>
                </a:moveTo>
                <a:cubicBezTo>
                  <a:pt x="17200" y="3533"/>
                  <a:pt x="17180" y="3571"/>
                  <a:pt x="17151" y="3590"/>
                </a:cubicBezTo>
                <a:cubicBezTo>
                  <a:pt x="17132" y="3610"/>
                  <a:pt x="17103" y="3590"/>
                  <a:pt x="17084" y="3571"/>
                </a:cubicBezTo>
                <a:cubicBezTo>
                  <a:pt x="17055" y="3552"/>
                  <a:pt x="17055" y="3494"/>
                  <a:pt x="17064" y="3456"/>
                </a:cubicBezTo>
                <a:cubicBezTo>
                  <a:pt x="17074" y="3437"/>
                  <a:pt x="17084" y="3418"/>
                  <a:pt x="17093" y="3418"/>
                </a:cubicBezTo>
                <a:cubicBezTo>
                  <a:pt x="17132" y="3418"/>
                  <a:pt x="17171" y="3437"/>
                  <a:pt x="17209" y="3437"/>
                </a:cubicBezTo>
                <a:cubicBezTo>
                  <a:pt x="17219" y="3437"/>
                  <a:pt x="17229" y="3494"/>
                  <a:pt x="17229" y="3494"/>
                </a:cubicBezTo>
                <a:close/>
                <a:moveTo>
                  <a:pt x="17847" y="2515"/>
                </a:moveTo>
                <a:cubicBezTo>
                  <a:pt x="17779" y="2630"/>
                  <a:pt x="17712" y="2765"/>
                  <a:pt x="17673" y="2899"/>
                </a:cubicBezTo>
                <a:cubicBezTo>
                  <a:pt x="17634" y="3014"/>
                  <a:pt x="17586" y="3110"/>
                  <a:pt x="17518" y="3168"/>
                </a:cubicBezTo>
                <a:cubicBezTo>
                  <a:pt x="17489" y="3187"/>
                  <a:pt x="17451" y="3187"/>
                  <a:pt x="17422" y="3149"/>
                </a:cubicBezTo>
                <a:cubicBezTo>
                  <a:pt x="17403" y="3110"/>
                  <a:pt x="17393" y="3053"/>
                  <a:pt x="17403" y="3014"/>
                </a:cubicBezTo>
                <a:cubicBezTo>
                  <a:pt x="17412" y="2995"/>
                  <a:pt x="17412" y="2976"/>
                  <a:pt x="17422" y="2957"/>
                </a:cubicBezTo>
                <a:cubicBezTo>
                  <a:pt x="17528" y="2822"/>
                  <a:pt x="17644" y="2669"/>
                  <a:pt x="17760" y="2534"/>
                </a:cubicBezTo>
                <a:cubicBezTo>
                  <a:pt x="17779" y="2515"/>
                  <a:pt x="17808" y="2515"/>
                  <a:pt x="17847" y="2515"/>
                </a:cubicBezTo>
                <a:close/>
                <a:moveTo>
                  <a:pt x="18088" y="2131"/>
                </a:moveTo>
                <a:cubicBezTo>
                  <a:pt x="18098" y="2150"/>
                  <a:pt x="18098" y="2170"/>
                  <a:pt x="18098" y="2170"/>
                </a:cubicBezTo>
                <a:cubicBezTo>
                  <a:pt x="18088" y="2208"/>
                  <a:pt x="18079" y="2246"/>
                  <a:pt x="18040" y="2246"/>
                </a:cubicBezTo>
                <a:cubicBezTo>
                  <a:pt x="18040" y="2266"/>
                  <a:pt x="18030" y="2246"/>
                  <a:pt x="18030" y="2246"/>
                </a:cubicBezTo>
                <a:cubicBezTo>
                  <a:pt x="18021" y="2189"/>
                  <a:pt x="18059" y="2131"/>
                  <a:pt x="18088" y="2131"/>
                </a:cubicBezTo>
                <a:close/>
                <a:moveTo>
                  <a:pt x="19721" y="1382"/>
                </a:moveTo>
                <a:cubicBezTo>
                  <a:pt x="19711" y="1382"/>
                  <a:pt x="19711" y="1402"/>
                  <a:pt x="19702" y="1402"/>
                </a:cubicBezTo>
                <a:cubicBezTo>
                  <a:pt x="19702" y="1402"/>
                  <a:pt x="19692" y="1382"/>
                  <a:pt x="19692" y="1382"/>
                </a:cubicBezTo>
                <a:cubicBezTo>
                  <a:pt x="19692" y="1363"/>
                  <a:pt x="19702" y="1363"/>
                  <a:pt x="19702" y="1363"/>
                </a:cubicBezTo>
                <a:cubicBezTo>
                  <a:pt x="19711" y="1363"/>
                  <a:pt x="19711" y="1363"/>
                  <a:pt x="19721" y="1382"/>
                </a:cubicBezTo>
                <a:close/>
              </a:path>
            </a:pathLst>
          </a:custGeom>
          <a:solidFill>
            <a:srgbClr val="DCDEE0">
              <a:alpha val="32550"/>
            </a:srgbClr>
          </a:solid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p:txBody>
      </p:sp>
      <p:sp>
        <p:nvSpPr>
          <p:cNvPr id="1172" name="Google Shape;1172;p71"/>
          <p:cNvSpPr txBox="1">
            <a:spLocks noGrp="1"/>
          </p:cNvSpPr>
          <p:nvPr>
            <p:ph type="title"/>
          </p:nvPr>
        </p:nvSpPr>
        <p:spPr>
          <a:xfrm>
            <a:off x="3510000" y="810000"/>
            <a:ext cx="2385900" cy="266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1200" b="0"/>
            </a:lvl1pPr>
            <a:lvl2pPr lvl="1" algn="l" rtl="0">
              <a:lnSpc>
                <a:spcPct val="100000"/>
              </a:lnSpc>
              <a:spcBef>
                <a:spcPts val="0"/>
              </a:spcBef>
              <a:spcAft>
                <a:spcPts val="0"/>
              </a:spcAft>
              <a:buSzPts val="2800"/>
              <a:buNone/>
              <a:defRPr sz="1200" b="0"/>
            </a:lvl2pPr>
            <a:lvl3pPr lvl="2" algn="l" rtl="0">
              <a:lnSpc>
                <a:spcPct val="100000"/>
              </a:lnSpc>
              <a:spcBef>
                <a:spcPts val="0"/>
              </a:spcBef>
              <a:spcAft>
                <a:spcPts val="0"/>
              </a:spcAft>
              <a:buSzPts val="2800"/>
              <a:buNone/>
              <a:defRPr sz="1200" b="0"/>
            </a:lvl3pPr>
            <a:lvl4pPr lvl="3" algn="l" rtl="0">
              <a:lnSpc>
                <a:spcPct val="100000"/>
              </a:lnSpc>
              <a:spcBef>
                <a:spcPts val="0"/>
              </a:spcBef>
              <a:spcAft>
                <a:spcPts val="0"/>
              </a:spcAft>
              <a:buSzPts val="2800"/>
              <a:buNone/>
              <a:defRPr sz="1200" b="0"/>
            </a:lvl4pPr>
            <a:lvl5pPr lvl="4" algn="l" rtl="0">
              <a:lnSpc>
                <a:spcPct val="100000"/>
              </a:lnSpc>
              <a:spcBef>
                <a:spcPts val="0"/>
              </a:spcBef>
              <a:spcAft>
                <a:spcPts val="0"/>
              </a:spcAft>
              <a:buSzPts val="2800"/>
              <a:buNone/>
              <a:defRPr sz="1200" b="0"/>
            </a:lvl5pPr>
            <a:lvl6pPr lvl="5" algn="l" rtl="0">
              <a:lnSpc>
                <a:spcPct val="100000"/>
              </a:lnSpc>
              <a:spcBef>
                <a:spcPts val="0"/>
              </a:spcBef>
              <a:spcAft>
                <a:spcPts val="0"/>
              </a:spcAft>
              <a:buSzPts val="2800"/>
              <a:buNone/>
              <a:defRPr sz="1200" b="0"/>
            </a:lvl6pPr>
            <a:lvl7pPr lvl="6" algn="l" rtl="0">
              <a:lnSpc>
                <a:spcPct val="100000"/>
              </a:lnSpc>
              <a:spcBef>
                <a:spcPts val="0"/>
              </a:spcBef>
              <a:spcAft>
                <a:spcPts val="0"/>
              </a:spcAft>
              <a:buSzPts val="2800"/>
              <a:buNone/>
              <a:defRPr sz="1200" b="0"/>
            </a:lvl7pPr>
            <a:lvl8pPr lvl="7" algn="l" rtl="0">
              <a:lnSpc>
                <a:spcPct val="100000"/>
              </a:lnSpc>
              <a:spcBef>
                <a:spcPts val="0"/>
              </a:spcBef>
              <a:spcAft>
                <a:spcPts val="0"/>
              </a:spcAft>
              <a:buSzPts val="2800"/>
              <a:buNone/>
              <a:defRPr sz="1200" b="0"/>
            </a:lvl8pPr>
            <a:lvl9pPr lvl="8" algn="l" rtl="0">
              <a:lnSpc>
                <a:spcPct val="100000"/>
              </a:lnSpc>
              <a:spcBef>
                <a:spcPts val="0"/>
              </a:spcBef>
              <a:spcAft>
                <a:spcPts val="0"/>
              </a:spcAft>
              <a:buSzPts val="2800"/>
              <a:buNone/>
              <a:defRPr sz="1200" b="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ide - Image 2 1 1 1">
  <p:cSld name="Side - Image_2_1_1_1">
    <p:bg>
      <p:bgPr>
        <a:solidFill>
          <a:schemeClr val="lt1"/>
        </a:solidFill>
        <a:effectLst/>
      </p:bgPr>
    </p:bg>
    <p:spTree>
      <p:nvGrpSpPr>
        <p:cNvPr id="1" name="Shape 1173"/>
        <p:cNvGrpSpPr/>
        <p:nvPr/>
      </p:nvGrpSpPr>
      <p:grpSpPr>
        <a:xfrm>
          <a:off x="0" y="0"/>
          <a:ext cx="0" cy="0"/>
          <a:chOff x="0" y="0"/>
          <a:chExt cx="0" cy="0"/>
        </a:xfrm>
      </p:grpSpPr>
      <p:sp>
        <p:nvSpPr>
          <p:cNvPr id="1174" name="Google Shape;1174;p72"/>
          <p:cNvSpPr/>
          <p:nvPr/>
        </p:nvSpPr>
        <p:spPr>
          <a:xfrm>
            <a:off x="0" y="0"/>
            <a:ext cx="2565000" cy="5143500"/>
          </a:xfrm>
          <a:prstGeom prst="rect">
            <a:avLst/>
          </a:prstGeom>
          <a:solidFill>
            <a:srgbClr val="F9BBB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E4543"/>
              </a:solidFill>
              <a:latin typeface="Calibri"/>
              <a:ea typeface="Calibri"/>
              <a:cs typeface="Calibri"/>
              <a:sym typeface="Calibri"/>
            </a:endParaRPr>
          </a:p>
        </p:txBody>
      </p:sp>
      <p:pic>
        <p:nvPicPr>
          <p:cNvPr id="1175" name="Google Shape;1175;p72"/>
          <p:cNvPicPr preferRelativeResize="0"/>
          <p:nvPr/>
        </p:nvPicPr>
        <p:blipFill rotWithShape="1">
          <a:blip r:embed="rId2">
            <a:alphaModFix amt="30000"/>
          </a:blip>
          <a:srcRect/>
          <a:stretch/>
        </p:blipFill>
        <p:spPr>
          <a:xfrm>
            <a:off x="101250" y="4612950"/>
            <a:ext cx="1350000" cy="464331"/>
          </a:xfrm>
          <a:prstGeom prst="rect">
            <a:avLst/>
          </a:prstGeom>
          <a:noFill/>
          <a:ln>
            <a:noFill/>
          </a:ln>
        </p:spPr>
      </p:pic>
      <p:sp>
        <p:nvSpPr>
          <p:cNvPr id="1176" name="Google Shape;1176;p72"/>
          <p:cNvSpPr txBox="1">
            <a:spLocks noGrp="1"/>
          </p:cNvSpPr>
          <p:nvPr>
            <p:ph type="title"/>
          </p:nvPr>
        </p:nvSpPr>
        <p:spPr>
          <a:xfrm>
            <a:off x="236250" y="1080000"/>
            <a:ext cx="2092500" cy="2025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C506B"/>
              </a:buClr>
              <a:buSzPts val="3000"/>
              <a:buFont typeface="Helvetica Neue"/>
              <a:buNone/>
              <a:defRPr sz="3000" b="1" i="0" u="none" strike="noStrike" cap="none">
                <a:solidFill>
                  <a:srgbClr val="4C506B"/>
                </a:solidFill>
                <a:latin typeface="Helvetica Neue"/>
                <a:ea typeface="Helvetica Neue"/>
                <a:cs typeface="Helvetica Neue"/>
                <a:sym typeface="Helvetica Neue"/>
              </a:defRPr>
            </a:lvl1pPr>
            <a:lvl2pPr lvl="1" algn="l" rtl="0">
              <a:lnSpc>
                <a:spcPct val="100000"/>
              </a:lnSpc>
              <a:spcBef>
                <a:spcPts val="0"/>
              </a:spcBef>
              <a:spcAft>
                <a:spcPts val="0"/>
              </a:spcAft>
              <a:buSzPts val="2800"/>
              <a:buNone/>
              <a:defRPr sz="700"/>
            </a:lvl2pPr>
            <a:lvl3pPr lvl="2" algn="l" rtl="0">
              <a:lnSpc>
                <a:spcPct val="100000"/>
              </a:lnSpc>
              <a:spcBef>
                <a:spcPts val="0"/>
              </a:spcBef>
              <a:spcAft>
                <a:spcPts val="0"/>
              </a:spcAft>
              <a:buSzPts val="2800"/>
              <a:buNone/>
              <a:defRPr sz="700"/>
            </a:lvl3pPr>
            <a:lvl4pPr lvl="3" algn="l" rtl="0">
              <a:lnSpc>
                <a:spcPct val="100000"/>
              </a:lnSpc>
              <a:spcBef>
                <a:spcPts val="0"/>
              </a:spcBef>
              <a:spcAft>
                <a:spcPts val="0"/>
              </a:spcAft>
              <a:buSzPts val="2800"/>
              <a:buNone/>
              <a:defRPr sz="700"/>
            </a:lvl4pPr>
            <a:lvl5pPr lvl="4" algn="l" rtl="0">
              <a:lnSpc>
                <a:spcPct val="100000"/>
              </a:lnSpc>
              <a:spcBef>
                <a:spcPts val="0"/>
              </a:spcBef>
              <a:spcAft>
                <a:spcPts val="0"/>
              </a:spcAft>
              <a:buSzPts val="2800"/>
              <a:buNone/>
              <a:defRPr sz="700"/>
            </a:lvl5pPr>
            <a:lvl6pPr lvl="5" algn="l" rtl="0">
              <a:lnSpc>
                <a:spcPct val="100000"/>
              </a:lnSpc>
              <a:spcBef>
                <a:spcPts val="0"/>
              </a:spcBef>
              <a:spcAft>
                <a:spcPts val="0"/>
              </a:spcAft>
              <a:buSzPts val="2800"/>
              <a:buNone/>
              <a:defRPr sz="700"/>
            </a:lvl6pPr>
            <a:lvl7pPr lvl="6" algn="l" rtl="0">
              <a:lnSpc>
                <a:spcPct val="100000"/>
              </a:lnSpc>
              <a:spcBef>
                <a:spcPts val="0"/>
              </a:spcBef>
              <a:spcAft>
                <a:spcPts val="0"/>
              </a:spcAft>
              <a:buSzPts val="2800"/>
              <a:buNone/>
              <a:defRPr sz="700"/>
            </a:lvl7pPr>
            <a:lvl8pPr lvl="7" algn="l" rtl="0">
              <a:lnSpc>
                <a:spcPct val="100000"/>
              </a:lnSpc>
              <a:spcBef>
                <a:spcPts val="0"/>
              </a:spcBef>
              <a:spcAft>
                <a:spcPts val="0"/>
              </a:spcAft>
              <a:buSzPts val="2800"/>
              <a:buNone/>
              <a:defRPr sz="700"/>
            </a:lvl8pPr>
            <a:lvl9pPr lvl="8" algn="l" rtl="0">
              <a:lnSpc>
                <a:spcPct val="100000"/>
              </a:lnSpc>
              <a:spcBef>
                <a:spcPts val="0"/>
              </a:spcBef>
              <a:spcAft>
                <a:spcPts val="0"/>
              </a:spcAft>
              <a:buSzPts val="2800"/>
              <a:buNone/>
              <a:defRPr sz="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Image (Dark)">
  <p:cSld name="SECTION_HEADER_1_1_1_2">
    <p:bg>
      <p:bgPr>
        <a:solidFill>
          <a:schemeClr val="lt2"/>
        </a:solidFill>
        <a:effectLst/>
      </p:bgPr>
    </p:bg>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353700" y="353701"/>
            <a:ext cx="4155000" cy="3657600"/>
          </a:xfrm>
          <a:prstGeom prst="rect">
            <a:avLst/>
          </a:prstGeom>
        </p:spPr>
        <p:txBody>
          <a:bodyPr spcFirstLastPara="1" wrap="square" lIns="0" tIns="0" rIns="0" bIns="0" anchor="ctr"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2" name="Google Shape;92;p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solidFill>
                  <a:srgbClr val="FFFFFF"/>
                </a:solidFill>
                <a:latin typeface="Inter SemiBold"/>
                <a:ea typeface="Inter SemiBold"/>
                <a:cs typeface="Inter SemiBold"/>
                <a:sym typeface="Inter SemiBold"/>
              </a:rPr>
              <a:t>cultureamp.com</a:t>
            </a:r>
            <a:endParaRPr sz="600">
              <a:solidFill>
                <a:srgbClr val="FFFFFF"/>
              </a:solidFill>
              <a:latin typeface="Inter SemiBold"/>
              <a:ea typeface="Inter SemiBold"/>
              <a:cs typeface="Inter SemiBold"/>
              <a:sym typeface="Inter SemiBold"/>
            </a:endParaRPr>
          </a:p>
        </p:txBody>
      </p:sp>
      <p:grpSp>
        <p:nvGrpSpPr>
          <p:cNvPr id="93" name="Google Shape;93;p8"/>
          <p:cNvGrpSpPr/>
          <p:nvPr/>
        </p:nvGrpSpPr>
        <p:grpSpPr>
          <a:xfrm>
            <a:off x="7450383" y="4824188"/>
            <a:ext cx="1341136" cy="199095"/>
            <a:chOff x="7452900" y="4873450"/>
            <a:chExt cx="1333800" cy="150000"/>
          </a:xfrm>
        </p:grpSpPr>
        <p:cxnSp>
          <p:nvCxnSpPr>
            <p:cNvPr id="94" name="Google Shape;94;p8"/>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95" name="Google Shape;95;p8"/>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96" name="Google Shape;96;p8"/>
          <p:cNvGrpSpPr/>
          <p:nvPr/>
        </p:nvGrpSpPr>
        <p:grpSpPr>
          <a:xfrm>
            <a:off x="1773929" y="4824397"/>
            <a:ext cx="5585320" cy="193219"/>
            <a:chOff x="1743563" y="4873752"/>
            <a:chExt cx="5619600" cy="145573"/>
          </a:xfrm>
        </p:grpSpPr>
        <p:cxnSp>
          <p:nvCxnSpPr>
            <p:cNvPr id="97" name="Google Shape;97;p8"/>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98" name="Google Shape;98;p8"/>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99" name="Google Shape;99;p8"/>
          <p:cNvGrpSpPr/>
          <p:nvPr/>
        </p:nvGrpSpPr>
        <p:grpSpPr>
          <a:xfrm>
            <a:off x="353700" y="4824497"/>
            <a:ext cx="1328830" cy="193219"/>
            <a:chOff x="353700" y="4873752"/>
            <a:chExt cx="1298700" cy="145573"/>
          </a:xfrm>
        </p:grpSpPr>
        <p:cxnSp>
          <p:nvCxnSpPr>
            <p:cNvPr id="100" name="Google Shape;100;p8"/>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01" name="Google Shape;101;p8"/>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grpSp>
        <p:nvGrpSpPr>
          <p:cNvPr id="102" name="Google Shape;102;p8"/>
          <p:cNvGrpSpPr/>
          <p:nvPr/>
        </p:nvGrpSpPr>
        <p:grpSpPr>
          <a:xfrm>
            <a:off x="434220" y="4896233"/>
            <a:ext cx="711190" cy="103003"/>
            <a:chOff x="239050" y="2332750"/>
            <a:chExt cx="7104800" cy="1029000"/>
          </a:xfrm>
        </p:grpSpPr>
        <p:sp>
          <p:nvSpPr>
            <p:cNvPr id="103" name="Google Shape;103;p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 name="Google Shape;104;p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resenters – 2">
  <p:cSld name="Presenters – 2">
    <p:bg>
      <p:bgPr>
        <a:solidFill>
          <a:srgbClr val="FFFFFF"/>
        </a:solidFill>
        <a:effectLst/>
      </p:bgPr>
    </p:bg>
    <p:spTree>
      <p:nvGrpSpPr>
        <p:cNvPr id="1" name="Shape 1180"/>
        <p:cNvGrpSpPr/>
        <p:nvPr/>
      </p:nvGrpSpPr>
      <p:grpSpPr>
        <a:xfrm>
          <a:off x="0" y="0"/>
          <a:ext cx="0" cy="0"/>
          <a:chOff x="0" y="0"/>
          <a:chExt cx="0" cy="0"/>
        </a:xfrm>
      </p:grpSpPr>
      <p:sp>
        <p:nvSpPr>
          <p:cNvPr id="1181" name="Google Shape;1181;p74"/>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182" name="Google Shape;1182;p74"/>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183" name="Google Shape;1183;p74"/>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cxnSp>
        <p:nvCxnSpPr>
          <p:cNvPr id="1184" name="Google Shape;1184;p74"/>
          <p:cNvCxnSpPr/>
          <p:nvPr/>
        </p:nvCxnSpPr>
        <p:spPr>
          <a:xfrm>
            <a:off x="35370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1185" name="Google Shape;1185;p74"/>
          <p:cNvCxnSpPr/>
          <p:nvPr/>
        </p:nvCxnSpPr>
        <p:spPr>
          <a:xfrm>
            <a:off x="3191250" y="1269150"/>
            <a:ext cx="0" cy="2880300"/>
          </a:xfrm>
          <a:prstGeom prst="straightConnector1">
            <a:avLst/>
          </a:prstGeom>
          <a:noFill/>
          <a:ln w="9525" cap="flat" cmpd="sng">
            <a:solidFill>
              <a:srgbClr val="CCCCCC"/>
            </a:solidFill>
            <a:prstDash val="solid"/>
            <a:round/>
            <a:headEnd type="none" w="sm" len="sm"/>
            <a:tailEnd type="none" w="sm" len="sm"/>
          </a:ln>
        </p:spPr>
      </p:cxnSp>
      <p:sp>
        <p:nvSpPr>
          <p:cNvPr id="1186" name="Google Shape;1186;p7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187" name="Google Shape;1187;p74"/>
          <p:cNvGrpSpPr/>
          <p:nvPr/>
        </p:nvGrpSpPr>
        <p:grpSpPr>
          <a:xfrm>
            <a:off x="7450382" y="4824188"/>
            <a:ext cx="1341136" cy="199095"/>
            <a:chOff x="7452900" y="4873450"/>
            <a:chExt cx="1333800" cy="150000"/>
          </a:xfrm>
        </p:grpSpPr>
        <p:cxnSp>
          <p:nvCxnSpPr>
            <p:cNvPr id="1188" name="Google Shape;1188;p7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189" name="Google Shape;1189;p7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190" name="Google Shape;1190;p74"/>
          <p:cNvGrpSpPr/>
          <p:nvPr/>
        </p:nvGrpSpPr>
        <p:grpSpPr>
          <a:xfrm>
            <a:off x="1773929" y="4824398"/>
            <a:ext cx="5585320" cy="193219"/>
            <a:chOff x="1743563" y="4873752"/>
            <a:chExt cx="5619600" cy="145573"/>
          </a:xfrm>
        </p:grpSpPr>
        <p:cxnSp>
          <p:nvCxnSpPr>
            <p:cNvPr id="1191" name="Google Shape;1191;p7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192" name="Google Shape;1192;p7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193" name="Google Shape;1193;p74"/>
          <p:cNvGrpSpPr/>
          <p:nvPr/>
        </p:nvGrpSpPr>
        <p:grpSpPr>
          <a:xfrm>
            <a:off x="353700" y="4824498"/>
            <a:ext cx="1328830" cy="193219"/>
            <a:chOff x="353700" y="4873752"/>
            <a:chExt cx="1298700" cy="145573"/>
          </a:xfrm>
        </p:grpSpPr>
        <p:cxnSp>
          <p:nvCxnSpPr>
            <p:cNvPr id="1194" name="Google Shape;1194;p7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195" name="Google Shape;1195;p7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196" name="Google Shape;1196;p74"/>
          <p:cNvGrpSpPr/>
          <p:nvPr/>
        </p:nvGrpSpPr>
        <p:grpSpPr>
          <a:xfrm>
            <a:off x="434220" y="4896233"/>
            <a:ext cx="711190" cy="103003"/>
            <a:chOff x="239050" y="2332750"/>
            <a:chExt cx="7104800" cy="1029000"/>
          </a:xfrm>
        </p:grpSpPr>
        <p:sp>
          <p:nvSpPr>
            <p:cNvPr id="1197" name="Google Shape;1197;p7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98" name="Google Shape;1198;p7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xt – 2 col">
  <p:cSld name="Text – 2 col">
    <p:bg>
      <p:bgPr>
        <a:solidFill>
          <a:srgbClr val="FFFFFF"/>
        </a:solidFill>
        <a:effectLst/>
      </p:bgPr>
    </p:bg>
    <p:spTree>
      <p:nvGrpSpPr>
        <p:cNvPr id="1" name="Shape 1199"/>
        <p:cNvGrpSpPr/>
        <p:nvPr/>
      </p:nvGrpSpPr>
      <p:grpSpPr>
        <a:xfrm>
          <a:off x="0" y="0"/>
          <a:ext cx="0" cy="0"/>
          <a:chOff x="0" y="0"/>
          <a:chExt cx="0" cy="0"/>
        </a:xfrm>
      </p:grpSpPr>
      <p:sp>
        <p:nvSpPr>
          <p:cNvPr id="1200" name="Google Shape;1200;p75"/>
          <p:cNvSpPr txBox="1">
            <a:spLocks noGrp="1"/>
          </p:cNvSpPr>
          <p:nvPr>
            <p:ph type="body" idx="1"/>
          </p:nvPr>
        </p:nvSpPr>
        <p:spPr>
          <a:xfrm>
            <a:off x="353700" y="1028700"/>
            <a:ext cx="34503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1201" name="Google Shape;1201;p75"/>
          <p:cNvSpPr txBox="1">
            <a:spLocks noGrp="1"/>
          </p:cNvSpPr>
          <p:nvPr>
            <p:ph type="body" idx="2"/>
          </p:nvPr>
        </p:nvSpPr>
        <p:spPr>
          <a:xfrm>
            <a:off x="4608575" y="1028700"/>
            <a:ext cx="3463800" cy="3119700"/>
          </a:xfrm>
          <a:prstGeom prst="rect">
            <a:avLst/>
          </a:prstGeom>
          <a:noFill/>
          <a:ln>
            <a:noFill/>
          </a:ln>
        </p:spPr>
        <p:txBody>
          <a:bodyPr spcFirstLastPara="1" wrap="square" lIns="0" tIns="0" rIns="0" bIns="0" anchor="t" anchorCtr="0">
            <a:noAutofit/>
          </a:bodyPr>
          <a:lstStyle>
            <a:lvl1pPr marL="457200" lvl="0" indent="-330200" algn="l" rtl="0">
              <a:lnSpc>
                <a:spcPct val="115000"/>
              </a:lnSpc>
              <a:spcBef>
                <a:spcPts val="0"/>
              </a:spcBef>
              <a:spcAft>
                <a:spcPts val="0"/>
              </a:spcAft>
              <a:buSzPts val="1600"/>
              <a:buFont typeface="Inter"/>
              <a:buChar char="●"/>
              <a:defRPr sz="1600">
                <a:latin typeface="Inter"/>
                <a:ea typeface="Inter"/>
                <a:cs typeface="Inter"/>
                <a:sym typeface="Inter"/>
              </a:defRPr>
            </a:lvl1pPr>
            <a:lvl2pPr marL="914400" lvl="1" indent="-330200" algn="l" rtl="0">
              <a:lnSpc>
                <a:spcPct val="115000"/>
              </a:lnSpc>
              <a:spcBef>
                <a:spcPts val="1600"/>
              </a:spcBef>
              <a:spcAft>
                <a:spcPts val="0"/>
              </a:spcAft>
              <a:buSzPts val="1600"/>
              <a:buFont typeface="Inter"/>
              <a:buChar char="○"/>
              <a:defRPr sz="1600">
                <a:latin typeface="Inter"/>
                <a:ea typeface="Inter"/>
                <a:cs typeface="Inter"/>
                <a:sym typeface="Inter"/>
              </a:defRPr>
            </a:lvl2pPr>
            <a:lvl3pPr marL="1371600" lvl="2" indent="-330200" algn="l" rtl="0">
              <a:lnSpc>
                <a:spcPct val="115000"/>
              </a:lnSpc>
              <a:spcBef>
                <a:spcPts val="1600"/>
              </a:spcBef>
              <a:spcAft>
                <a:spcPts val="0"/>
              </a:spcAft>
              <a:buSzPts val="1600"/>
              <a:buFont typeface="Inter"/>
              <a:buChar char="■"/>
              <a:defRPr sz="1600">
                <a:latin typeface="Inter"/>
                <a:ea typeface="Inter"/>
                <a:cs typeface="Inter"/>
                <a:sym typeface="Inter"/>
              </a:defRPr>
            </a:lvl3pPr>
            <a:lvl4pPr marL="1828800" lvl="3" indent="-330200" algn="l" rtl="0">
              <a:lnSpc>
                <a:spcPct val="115000"/>
              </a:lnSpc>
              <a:spcBef>
                <a:spcPts val="1600"/>
              </a:spcBef>
              <a:spcAft>
                <a:spcPts val="0"/>
              </a:spcAft>
              <a:buSzPts val="1600"/>
              <a:buFont typeface="Inter"/>
              <a:buChar char="●"/>
              <a:defRPr sz="1600">
                <a:latin typeface="Inter"/>
                <a:ea typeface="Inter"/>
                <a:cs typeface="Inter"/>
                <a:sym typeface="Inter"/>
              </a:defRPr>
            </a:lvl4pPr>
            <a:lvl5pPr marL="2286000" lvl="4" indent="-330200" algn="l" rtl="0">
              <a:lnSpc>
                <a:spcPct val="115000"/>
              </a:lnSpc>
              <a:spcBef>
                <a:spcPts val="1600"/>
              </a:spcBef>
              <a:spcAft>
                <a:spcPts val="0"/>
              </a:spcAft>
              <a:buSzPts val="1600"/>
              <a:buFont typeface="Inter"/>
              <a:buChar char="○"/>
              <a:defRPr sz="1600">
                <a:latin typeface="Inter"/>
                <a:ea typeface="Inter"/>
                <a:cs typeface="Inter"/>
                <a:sym typeface="Inter"/>
              </a:defRPr>
            </a:lvl5pPr>
            <a:lvl6pPr marL="2743200" lvl="5" indent="-330200" algn="l" rtl="0">
              <a:lnSpc>
                <a:spcPct val="115000"/>
              </a:lnSpc>
              <a:spcBef>
                <a:spcPts val="1600"/>
              </a:spcBef>
              <a:spcAft>
                <a:spcPts val="0"/>
              </a:spcAft>
              <a:buSzPts val="1600"/>
              <a:buFont typeface="Inter"/>
              <a:buChar char="■"/>
              <a:defRPr sz="1600">
                <a:latin typeface="Inter"/>
                <a:ea typeface="Inter"/>
                <a:cs typeface="Inter"/>
                <a:sym typeface="Inter"/>
              </a:defRPr>
            </a:lvl6pPr>
            <a:lvl7pPr marL="3200400" lvl="6" indent="-330200" algn="l" rtl="0">
              <a:lnSpc>
                <a:spcPct val="115000"/>
              </a:lnSpc>
              <a:spcBef>
                <a:spcPts val="1600"/>
              </a:spcBef>
              <a:spcAft>
                <a:spcPts val="0"/>
              </a:spcAft>
              <a:buSzPts val="1600"/>
              <a:buFont typeface="Inter"/>
              <a:buChar char="●"/>
              <a:defRPr sz="1600">
                <a:latin typeface="Inter"/>
                <a:ea typeface="Inter"/>
                <a:cs typeface="Inter"/>
                <a:sym typeface="Inter"/>
              </a:defRPr>
            </a:lvl7pPr>
            <a:lvl8pPr marL="3657600" lvl="7" indent="-330200" algn="l" rtl="0">
              <a:lnSpc>
                <a:spcPct val="115000"/>
              </a:lnSpc>
              <a:spcBef>
                <a:spcPts val="1600"/>
              </a:spcBef>
              <a:spcAft>
                <a:spcPts val="0"/>
              </a:spcAft>
              <a:buSzPts val="1600"/>
              <a:buFont typeface="Inter"/>
              <a:buChar char="○"/>
              <a:defRPr sz="1600">
                <a:latin typeface="Inter"/>
                <a:ea typeface="Inter"/>
                <a:cs typeface="Inter"/>
                <a:sym typeface="Inter"/>
              </a:defRPr>
            </a:lvl8pPr>
            <a:lvl9pPr marL="4114800" lvl="8" indent="-330200" algn="l" rtl="0">
              <a:lnSpc>
                <a:spcPct val="115000"/>
              </a:lnSpc>
              <a:spcBef>
                <a:spcPts val="1600"/>
              </a:spcBef>
              <a:spcAft>
                <a:spcPts val="1600"/>
              </a:spcAft>
              <a:buSzPts val="1600"/>
              <a:buFont typeface="Inter"/>
              <a:buChar char="■"/>
              <a:defRPr sz="1600">
                <a:latin typeface="Inter"/>
                <a:ea typeface="Inter"/>
                <a:cs typeface="Inter"/>
                <a:sym typeface="Inter"/>
              </a:defRPr>
            </a:lvl9pPr>
          </a:lstStyle>
          <a:p>
            <a:endParaRPr/>
          </a:p>
        </p:txBody>
      </p:sp>
      <p:sp>
        <p:nvSpPr>
          <p:cNvPr id="1202" name="Google Shape;1202;p7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203" name="Google Shape;1203;p75"/>
          <p:cNvGrpSpPr/>
          <p:nvPr/>
        </p:nvGrpSpPr>
        <p:grpSpPr>
          <a:xfrm>
            <a:off x="7450382" y="4824188"/>
            <a:ext cx="1341136" cy="199095"/>
            <a:chOff x="7452900" y="4873450"/>
            <a:chExt cx="1333800" cy="150000"/>
          </a:xfrm>
        </p:grpSpPr>
        <p:cxnSp>
          <p:nvCxnSpPr>
            <p:cNvPr id="1204" name="Google Shape;1204;p7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05" name="Google Shape;1205;p7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06" name="Google Shape;1206;p75"/>
          <p:cNvGrpSpPr/>
          <p:nvPr/>
        </p:nvGrpSpPr>
        <p:grpSpPr>
          <a:xfrm>
            <a:off x="1773929" y="4824398"/>
            <a:ext cx="5585320" cy="193219"/>
            <a:chOff x="1743563" y="4873752"/>
            <a:chExt cx="5619600" cy="145573"/>
          </a:xfrm>
        </p:grpSpPr>
        <p:cxnSp>
          <p:nvCxnSpPr>
            <p:cNvPr id="1207" name="Google Shape;1207;p7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08" name="Google Shape;1208;p7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09" name="Google Shape;1209;p75"/>
          <p:cNvGrpSpPr/>
          <p:nvPr/>
        </p:nvGrpSpPr>
        <p:grpSpPr>
          <a:xfrm>
            <a:off x="353700" y="4824498"/>
            <a:ext cx="1328830" cy="193219"/>
            <a:chOff x="353700" y="4873752"/>
            <a:chExt cx="1298700" cy="145573"/>
          </a:xfrm>
        </p:grpSpPr>
        <p:cxnSp>
          <p:nvCxnSpPr>
            <p:cNvPr id="1210" name="Google Shape;1210;p7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11" name="Google Shape;1211;p7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212" name="Google Shape;1212;p75"/>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1213" name="Google Shape;1213;p75"/>
          <p:cNvGrpSpPr/>
          <p:nvPr/>
        </p:nvGrpSpPr>
        <p:grpSpPr>
          <a:xfrm>
            <a:off x="434220" y="4896233"/>
            <a:ext cx="711190" cy="103003"/>
            <a:chOff x="239050" y="2332750"/>
            <a:chExt cx="7104800" cy="1029000"/>
          </a:xfrm>
        </p:grpSpPr>
        <p:sp>
          <p:nvSpPr>
            <p:cNvPr id="1214" name="Google Shape;1214;p7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15" name="Google Shape;1215;p7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1216"/>
        <p:cNvGrpSpPr/>
        <p:nvPr/>
      </p:nvGrpSpPr>
      <p:grpSpPr>
        <a:xfrm>
          <a:off x="0" y="0"/>
          <a:ext cx="0" cy="0"/>
          <a:chOff x="0" y="0"/>
          <a:chExt cx="0" cy="0"/>
        </a:xfrm>
      </p:grpSpPr>
      <p:sp>
        <p:nvSpPr>
          <p:cNvPr id="1217" name="Google Shape;1217;p76"/>
          <p:cNvSpPr txBox="1">
            <a:spLocks noGrp="1"/>
          </p:cNvSpPr>
          <p:nvPr>
            <p:ph type="ctrTitle"/>
          </p:nvPr>
        </p:nvSpPr>
        <p:spPr>
          <a:xfrm>
            <a:off x="353700" y="1453896"/>
            <a:ext cx="8436600" cy="923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218" name="Google Shape;1218;p76"/>
          <p:cNvSpPr txBox="1">
            <a:spLocks noGrp="1"/>
          </p:cNvSpPr>
          <p:nvPr>
            <p:ph type="ctrTitle" idx="2"/>
          </p:nvPr>
        </p:nvSpPr>
        <p:spPr>
          <a:xfrm>
            <a:off x="353700" y="2560320"/>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1219" name="Google Shape;1219;p76"/>
          <p:cNvGrpSpPr/>
          <p:nvPr/>
        </p:nvGrpSpPr>
        <p:grpSpPr>
          <a:xfrm>
            <a:off x="384048" y="685730"/>
            <a:ext cx="2020605" cy="292545"/>
            <a:chOff x="239050" y="2332750"/>
            <a:chExt cx="7104800" cy="1029000"/>
          </a:xfrm>
        </p:grpSpPr>
        <p:sp>
          <p:nvSpPr>
            <p:cNvPr id="1220" name="Google Shape;1220;p7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21" name="Google Shape;1221;p7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2"/>
        </a:solidFill>
        <a:effectLst/>
      </p:bgPr>
    </p:bg>
    <p:spTree>
      <p:nvGrpSpPr>
        <p:cNvPr id="1" name="Shape 1222"/>
        <p:cNvGrpSpPr/>
        <p:nvPr/>
      </p:nvGrpSpPr>
      <p:grpSpPr>
        <a:xfrm>
          <a:off x="0" y="0"/>
          <a:ext cx="0" cy="0"/>
          <a:chOff x="0" y="0"/>
          <a:chExt cx="0" cy="0"/>
        </a:xfrm>
      </p:grpSpPr>
      <p:sp>
        <p:nvSpPr>
          <p:cNvPr id="1223" name="Google Shape;1223;p77"/>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224" name="Google Shape;1224;p77"/>
          <p:cNvSpPr txBox="1">
            <a:spLocks noGrp="1"/>
          </p:cNvSpPr>
          <p:nvPr>
            <p:ph type="ctrTitle" idx="2"/>
          </p:nvPr>
        </p:nvSpPr>
        <p:spPr>
          <a:xfrm>
            <a:off x="353700" y="2576525"/>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sp>
        <p:nvSpPr>
          <p:cNvPr id="1225" name="Google Shape;1225;p7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226" name="Google Shape;1226;p77"/>
          <p:cNvGrpSpPr/>
          <p:nvPr/>
        </p:nvGrpSpPr>
        <p:grpSpPr>
          <a:xfrm>
            <a:off x="7450382" y="4824188"/>
            <a:ext cx="1341136" cy="199095"/>
            <a:chOff x="7452900" y="4873450"/>
            <a:chExt cx="1333800" cy="150000"/>
          </a:xfrm>
        </p:grpSpPr>
        <p:cxnSp>
          <p:nvCxnSpPr>
            <p:cNvPr id="1227" name="Google Shape;1227;p7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28" name="Google Shape;1228;p7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29" name="Google Shape;1229;p77"/>
          <p:cNvGrpSpPr/>
          <p:nvPr/>
        </p:nvGrpSpPr>
        <p:grpSpPr>
          <a:xfrm>
            <a:off x="1773929" y="4824398"/>
            <a:ext cx="5585320" cy="193219"/>
            <a:chOff x="1743563" y="4873752"/>
            <a:chExt cx="5619600" cy="145573"/>
          </a:xfrm>
        </p:grpSpPr>
        <p:cxnSp>
          <p:nvCxnSpPr>
            <p:cNvPr id="1230" name="Google Shape;1230;p7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31" name="Google Shape;1231;p7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32" name="Google Shape;1232;p77"/>
          <p:cNvGrpSpPr/>
          <p:nvPr/>
        </p:nvGrpSpPr>
        <p:grpSpPr>
          <a:xfrm>
            <a:off x="353700" y="4824498"/>
            <a:ext cx="1328830" cy="193219"/>
            <a:chOff x="353700" y="4873752"/>
            <a:chExt cx="1298700" cy="145573"/>
          </a:xfrm>
        </p:grpSpPr>
        <p:cxnSp>
          <p:nvCxnSpPr>
            <p:cNvPr id="1233" name="Google Shape;1233;p7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34" name="Google Shape;1234;p7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235" name="Google Shape;1235;p77"/>
          <p:cNvGrpSpPr/>
          <p:nvPr/>
        </p:nvGrpSpPr>
        <p:grpSpPr>
          <a:xfrm>
            <a:off x="434220" y="4896233"/>
            <a:ext cx="711190" cy="103003"/>
            <a:chOff x="239050" y="2332750"/>
            <a:chExt cx="7104800" cy="1029000"/>
          </a:xfrm>
        </p:grpSpPr>
        <p:sp>
          <p:nvSpPr>
            <p:cNvPr id="1236" name="Google Shape;1236;p7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37" name="Google Shape;1237;p7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lt2"/>
        </a:solidFill>
        <a:effectLst/>
      </p:bgPr>
    </p:bg>
    <p:spTree>
      <p:nvGrpSpPr>
        <p:cNvPr id="1" name="Shape 1238"/>
        <p:cNvGrpSpPr/>
        <p:nvPr/>
      </p:nvGrpSpPr>
      <p:grpSpPr>
        <a:xfrm>
          <a:off x="0" y="0"/>
          <a:ext cx="0" cy="0"/>
          <a:chOff x="0" y="0"/>
          <a:chExt cx="0" cy="0"/>
        </a:xfrm>
      </p:grpSpPr>
      <p:sp>
        <p:nvSpPr>
          <p:cNvPr id="1239" name="Google Shape;1239;p78"/>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240" name="Google Shape;1240;p7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241" name="Google Shape;1241;p78"/>
          <p:cNvGrpSpPr/>
          <p:nvPr/>
        </p:nvGrpSpPr>
        <p:grpSpPr>
          <a:xfrm>
            <a:off x="7450382" y="4824188"/>
            <a:ext cx="1341136" cy="199095"/>
            <a:chOff x="7452900" y="4873450"/>
            <a:chExt cx="1333800" cy="150000"/>
          </a:xfrm>
        </p:grpSpPr>
        <p:cxnSp>
          <p:nvCxnSpPr>
            <p:cNvPr id="1242" name="Google Shape;1242;p7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43" name="Google Shape;1243;p7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44" name="Google Shape;1244;p78"/>
          <p:cNvGrpSpPr/>
          <p:nvPr/>
        </p:nvGrpSpPr>
        <p:grpSpPr>
          <a:xfrm>
            <a:off x="1773929" y="4824398"/>
            <a:ext cx="5585320" cy="193219"/>
            <a:chOff x="1743563" y="4873752"/>
            <a:chExt cx="5619600" cy="145573"/>
          </a:xfrm>
        </p:grpSpPr>
        <p:cxnSp>
          <p:nvCxnSpPr>
            <p:cNvPr id="1245" name="Google Shape;1245;p7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46" name="Google Shape;1246;p7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47" name="Google Shape;1247;p78"/>
          <p:cNvGrpSpPr/>
          <p:nvPr/>
        </p:nvGrpSpPr>
        <p:grpSpPr>
          <a:xfrm>
            <a:off x="353700" y="4824498"/>
            <a:ext cx="1328830" cy="193219"/>
            <a:chOff x="353700" y="4873752"/>
            <a:chExt cx="1298700" cy="145573"/>
          </a:xfrm>
        </p:grpSpPr>
        <p:cxnSp>
          <p:nvCxnSpPr>
            <p:cNvPr id="1248" name="Google Shape;1248;p7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49" name="Google Shape;1249;p7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250" name="Google Shape;1250;p78"/>
          <p:cNvGrpSpPr/>
          <p:nvPr/>
        </p:nvGrpSpPr>
        <p:grpSpPr>
          <a:xfrm>
            <a:off x="434220" y="4896233"/>
            <a:ext cx="711190" cy="103003"/>
            <a:chOff x="239050" y="2332750"/>
            <a:chExt cx="7104800" cy="1029000"/>
          </a:xfrm>
        </p:grpSpPr>
        <p:sp>
          <p:nvSpPr>
            <p:cNvPr id="1251" name="Google Shape;1251;p7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52" name="Google Shape;1252;p7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Light)">
  <p:cSld name="Quote (Light)">
    <p:bg>
      <p:bgPr>
        <a:solidFill>
          <a:schemeClr val="accent2"/>
        </a:solidFill>
        <a:effectLst/>
      </p:bgPr>
    </p:bg>
    <p:spTree>
      <p:nvGrpSpPr>
        <p:cNvPr id="1" name="Shape 1253"/>
        <p:cNvGrpSpPr/>
        <p:nvPr/>
      </p:nvGrpSpPr>
      <p:grpSpPr>
        <a:xfrm>
          <a:off x="0" y="0"/>
          <a:ext cx="0" cy="0"/>
          <a:chOff x="0" y="0"/>
          <a:chExt cx="0" cy="0"/>
        </a:xfrm>
      </p:grpSpPr>
      <p:sp>
        <p:nvSpPr>
          <p:cNvPr id="1254" name="Google Shape;1254;p79"/>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000000"/>
              </a:buClr>
              <a:buSzPts val="4000"/>
              <a:buNone/>
              <a:defRPr sz="4000">
                <a:solidFill>
                  <a:srgbClr val="000000"/>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1255" name="Google Shape;1255;p7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256" name="Google Shape;1256;p79"/>
          <p:cNvGrpSpPr/>
          <p:nvPr/>
        </p:nvGrpSpPr>
        <p:grpSpPr>
          <a:xfrm>
            <a:off x="7450382" y="4824188"/>
            <a:ext cx="1341136" cy="199095"/>
            <a:chOff x="7452900" y="4873450"/>
            <a:chExt cx="1333800" cy="150000"/>
          </a:xfrm>
        </p:grpSpPr>
        <p:cxnSp>
          <p:nvCxnSpPr>
            <p:cNvPr id="1257" name="Google Shape;1257;p7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58" name="Google Shape;1258;p7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59" name="Google Shape;1259;p79"/>
          <p:cNvGrpSpPr/>
          <p:nvPr/>
        </p:nvGrpSpPr>
        <p:grpSpPr>
          <a:xfrm>
            <a:off x="1773929" y="4824398"/>
            <a:ext cx="5585320" cy="193219"/>
            <a:chOff x="1743563" y="4873752"/>
            <a:chExt cx="5619600" cy="145573"/>
          </a:xfrm>
        </p:grpSpPr>
        <p:cxnSp>
          <p:nvCxnSpPr>
            <p:cNvPr id="1260" name="Google Shape;1260;p7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61" name="Google Shape;1261;p7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62" name="Google Shape;1262;p79"/>
          <p:cNvGrpSpPr/>
          <p:nvPr/>
        </p:nvGrpSpPr>
        <p:grpSpPr>
          <a:xfrm>
            <a:off x="353700" y="4824498"/>
            <a:ext cx="1328830" cy="193219"/>
            <a:chOff x="353700" y="4873752"/>
            <a:chExt cx="1298700" cy="145573"/>
          </a:xfrm>
        </p:grpSpPr>
        <p:cxnSp>
          <p:nvCxnSpPr>
            <p:cNvPr id="1263" name="Google Shape;1263;p7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64" name="Google Shape;1264;p7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265" name="Google Shape;1265;p79"/>
          <p:cNvGrpSpPr/>
          <p:nvPr/>
        </p:nvGrpSpPr>
        <p:grpSpPr>
          <a:xfrm>
            <a:off x="434220" y="4896233"/>
            <a:ext cx="711190" cy="103003"/>
            <a:chOff x="239050" y="2332750"/>
            <a:chExt cx="7104800" cy="1029000"/>
          </a:xfrm>
        </p:grpSpPr>
        <p:sp>
          <p:nvSpPr>
            <p:cNvPr id="1266" name="Google Shape;1266;p7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67" name="Google Shape;1267;p7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Quote (Dark)">
  <p:cSld name="Quote (Dark)">
    <p:bg>
      <p:bgPr>
        <a:solidFill>
          <a:schemeClr val="lt2"/>
        </a:solidFill>
        <a:effectLst/>
      </p:bgPr>
    </p:bg>
    <p:spTree>
      <p:nvGrpSpPr>
        <p:cNvPr id="1" name="Shape 1268"/>
        <p:cNvGrpSpPr/>
        <p:nvPr/>
      </p:nvGrpSpPr>
      <p:grpSpPr>
        <a:xfrm>
          <a:off x="0" y="0"/>
          <a:ext cx="0" cy="0"/>
          <a:chOff x="0" y="0"/>
          <a:chExt cx="0" cy="0"/>
        </a:xfrm>
      </p:grpSpPr>
      <p:sp>
        <p:nvSpPr>
          <p:cNvPr id="1269" name="Google Shape;1269;p80"/>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4000"/>
              <a:buNone/>
              <a:defRPr sz="4000">
                <a:solidFill>
                  <a:srgbClr val="FFFFFF"/>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1270" name="Google Shape;1270;p8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271" name="Google Shape;1271;p80"/>
          <p:cNvGrpSpPr/>
          <p:nvPr/>
        </p:nvGrpSpPr>
        <p:grpSpPr>
          <a:xfrm>
            <a:off x="7450382" y="4824188"/>
            <a:ext cx="1341136" cy="199095"/>
            <a:chOff x="7452900" y="4873450"/>
            <a:chExt cx="1333800" cy="150000"/>
          </a:xfrm>
        </p:grpSpPr>
        <p:cxnSp>
          <p:nvCxnSpPr>
            <p:cNvPr id="1272" name="Google Shape;1272;p8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73" name="Google Shape;1273;p8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74" name="Google Shape;1274;p80"/>
          <p:cNvGrpSpPr/>
          <p:nvPr/>
        </p:nvGrpSpPr>
        <p:grpSpPr>
          <a:xfrm>
            <a:off x="1773929" y="4824398"/>
            <a:ext cx="5585320" cy="193219"/>
            <a:chOff x="1743563" y="4873752"/>
            <a:chExt cx="5619600" cy="145573"/>
          </a:xfrm>
        </p:grpSpPr>
        <p:cxnSp>
          <p:nvCxnSpPr>
            <p:cNvPr id="1275" name="Google Shape;1275;p8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76" name="Google Shape;1276;p8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77" name="Google Shape;1277;p80"/>
          <p:cNvGrpSpPr/>
          <p:nvPr/>
        </p:nvGrpSpPr>
        <p:grpSpPr>
          <a:xfrm>
            <a:off x="353700" y="4824498"/>
            <a:ext cx="1328830" cy="193219"/>
            <a:chOff x="353700" y="4873752"/>
            <a:chExt cx="1298700" cy="145573"/>
          </a:xfrm>
        </p:grpSpPr>
        <p:cxnSp>
          <p:nvCxnSpPr>
            <p:cNvPr id="1278" name="Google Shape;1278;p8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79" name="Google Shape;1279;p8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280" name="Google Shape;1280;p80"/>
          <p:cNvGrpSpPr/>
          <p:nvPr/>
        </p:nvGrpSpPr>
        <p:grpSpPr>
          <a:xfrm>
            <a:off x="434220" y="4896233"/>
            <a:ext cx="711190" cy="103003"/>
            <a:chOff x="239050" y="2332750"/>
            <a:chExt cx="7104800" cy="1029000"/>
          </a:xfrm>
        </p:grpSpPr>
        <p:sp>
          <p:nvSpPr>
            <p:cNvPr id="1281" name="Google Shape;1281;p8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82" name="Google Shape;1282;p8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Quote + Image (Light)">
  <p:cSld name="Quote + Image (Light)">
    <p:bg>
      <p:bgPr>
        <a:solidFill>
          <a:schemeClr val="accent2"/>
        </a:solidFill>
        <a:effectLst/>
      </p:bgPr>
    </p:bg>
    <p:spTree>
      <p:nvGrpSpPr>
        <p:cNvPr id="1" name="Shape 1283"/>
        <p:cNvGrpSpPr/>
        <p:nvPr/>
      </p:nvGrpSpPr>
      <p:grpSpPr>
        <a:xfrm>
          <a:off x="0" y="0"/>
          <a:ext cx="0" cy="0"/>
          <a:chOff x="0" y="0"/>
          <a:chExt cx="0" cy="0"/>
        </a:xfrm>
      </p:grpSpPr>
      <p:sp>
        <p:nvSpPr>
          <p:cNvPr id="1284" name="Google Shape;1284;p81"/>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000000"/>
              </a:buClr>
              <a:buSzPts val="3500"/>
              <a:buNone/>
              <a:defRPr sz="3500">
                <a:solidFill>
                  <a:srgbClr val="000000"/>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285" name="Google Shape;1285;p8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286" name="Google Shape;1286;p81"/>
          <p:cNvGrpSpPr/>
          <p:nvPr/>
        </p:nvGrpSpPr>
        <p:grpSpPr>
          <a:xfrm>
            <a:off x="7450382" y="4824188"/>
            <a:ext cx="1341136" cy="199095"/>
            <a:chOff x="7452900" y="4873450"/>
            <a:chExt cx="1333800" cy="150000"/>
          </a:xfrm>
        </p:grpSpPr>
        <p:cxnSp>
          <p:nvCxnSpPr>
            <p:cNvPr id="1287" name="Google Shape;1287;p8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288" name="Google Shape;1288;p8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289" name="Google Shape;1289;p81"/>
          <p:cNvGrpSpPr/>
          <p:nvPr/>
        </p:nvGrpSpPr>
        <p:grpSpPr>
          <a:xfrm>
            <a:off x="1773929" y="4824398"/>
            <a:ext cx="5585320" cy="193219"/>
            <a:chOff x="1743563" y="4873752"/>
            <a:chExt cx="5619600" cy="145573"/>
          </a:xfrm>
        </p:grpSpPr>
        <p:cxnSp>
          <p:nvCxnSpPr>
            <p:cNvPr id="1290" name="Google Shape;1290;p8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91" name="Google Shape;1291;p8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292" name="Google Shape;1292;p81"/>
          <p:cNvGrpSpPr/>
          <p:nvPr/>
        </p:nvGrpSpPr>
        <p:grpSpPr>
          <a:xfrm>
            <a:off x="353700" y="4824498"/>
            <a:ext cx="1328830" cy="193219"/>
            <a:chOff x="353700" y="4873752"/>
            <a:chExt cx="1298700" cy="145573"/>
          </a:xfrm>
        </p:grpSpPr>
        <p:cxnSp>
          <p:nvCxnSpPr>
            <p:cNvPr id="1293" name="Google Shape;1293;p8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294" name="Google Shape;1294;p8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295" name="Google Shape;1295;p81"/>
          <p:cNvGrpSpPr/>
          <p:nvPr/>
        </p:nvGrpSpPr>
        <p:grpSpPr>
          <a:xfrm>
            <a:off x="434220" y="4896233"/>
            <a:ext cx="711190" cy="103003"/>
            <a:chOff x="239050" y="2332750"/>
            <a:chExt cx="7104800" cy="1029000"/>
          </a:xfrm>
        </p:grpSpPr>
        <p:sp>
          <p:nvSpPr>
            <p:cNvPr id="1296" name="Google Shape;1296;p8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97" name="Google Shape;1297;p8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 Image (Dark)">
  <p:cSld name="Quote + Image (Dark)">
    <p:bg>
      <p:bgPr>
        <a:solidFill>
          <a:schemeClr val="lt2"/>
        </a:solidFill>
        <a:effectLst/>
      </p:bgPr>
    </p:bg>
    <p:spTree>
      <p:nvGrpSpPr>
        <p:cNvPr id="1" name="Shape 1298"/>
        <p:cNvGrpSpPr/>
        <p:nvPr/>
      </p:nvGrpSpPr>
      <p:grpSpPr>
        <a:xfrm>
          <a:off x="0" y="0"/>
          <a:ext cx="0" cy="0"/>
          <a:chOff x="0" y="0"/>
          <a:chExt cx="0" cy="0"/>
        </a:xfrm>
      </p:grpSpPr>
      <p:sp>
        <p:nvSpPr>
          <p:cNvPr id="1299" name="Google Shape;1299;p82"/>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00" name="Google Shape;1300;p8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301" name="Google Shape;1301;p82"/>
          <p:cNvGrpSpPr/>
          <p:nvPr/>
        </p:nvGrpSpPr>
        <p:grpSpPr>
          <a:xfrm>
            <a:off x="7450382" y="4824188"/>
            <a:ext cx="1341136" cy="199095"/>
            <a:chOff x="7452900" y="4873450"/>
            <a:chExt cx="1333800" cy="150000"/>
          </a:xfrm>
        </p:grpSpPr>
        <p:cxnSp>
          <p:nvCxnSpPr>
            <p:cNvPr id="1302" name="Google Shape;1302;p8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303" name="Google Shape;1303;p8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304" name="Google Shape;1304;p82"/>
          <p:cNvGrpSpPr/>
          <p:nvPr/>
        </p:nvGrpSpPr>
        <p:grpSpPr>
          <a:xfrm>
            <a:off x="1773929" y="4824398"/>
            <a:ext cx="5585320" cy="193219"/>
            <a:chOff x="1743563" y="4873752"/>
            <a:chExt cx="5619600" cy="145573"/>
          </a:xfrm>
        </p:grpSpPr>
        <p:cxnSp>
          <p:nvCxnSpPr>
            <p:cNvPr id="1305" name="Google Shape;1305;p8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06" name="Google Shape;1306;p8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307" name="Google Shape;1307;p82"/>
          <p:cNvGrpSpPr/>
          <p:nvPr/>
        </p:nvGrpSpPr>
        <p:grpSpPr>
          <a:xfrm>
            <a:off x="353700" y="4824498"/>
            <a:ext cx="1328830" cy="193219"/>
            <a:chOff x="353700" y="4873752"/>
            <a:chExt cx="1298700" cy="145573"/>
          </a:xfrm>
        </p:grpSpPr>
        <p:cxnSp>
          <p:nvCxnSpPr>
            <p:cNvPr id="1308" name="Google Shape;1308;p8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09" name="Google Shape;1309;p8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310" name="Google Shape;1310;p82"/>
          <p:cNvGrpSpPr/>
          <p:nvPr/>
        </p:nvGrpSpPr>
        <p:grpSpPr>
          <a:xfrm>
            <a:off x="434220" y="4896233"/>
            <a:ext cx="711190" cy="103003"/>
            <a:chOff x="239050" y="2332750"/>
            <a:chExt cx="7104800" cy="1029000"/>
          </a:xfrm>
        </p:grpSpPr>
        <p:sp>
          <p:nvSpPr>
            <p:cNvPr id="1311" name="Google Shape;1311;p8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12" name="Google Shape;1312;p8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 + Full Bleed Image">
  <p:cSld name="Quote + Full Bleed Image">
    <p:bg>
      <p:bgPr>
        <a:solidFill>
          <a:srgbClr val="000000"/>
        </a:solidFill>
        <a:effectLst/>
      </p:bgPr>
    </p:bg>
    <p:spTree>
      <p:nvGrpSpPr>
        <p:cNvPr id="1" name="Shape 1313"/>
        <p:cNvGrpSpPr/>
        <p:nvPr/>
      </p:nvGrpSpPr>
      <p:grpSpPr>
        <a:xfrm>
          <a:off x="0" y="0"/>
          <a:ext cx="0" cy="0"/>
          <a:chOff x="0" y="0"/>
          <a:chExt cx="0" cy="0"/>
        </a:xfrm>
      </p:grpSpPr>
      <p:sp>
        <p:nvSpPr>
          <p:cNvPr id="1314" name="Google Shape;1314;p83"/>
          <p:cNvSpPr/>
          <p:nvPr/>
        </p:nvSpPr>
        <p:spPr>
          <a:xfrm>
            <a:off x="0" y="-12"/>
            <a:ext cx="9144000" cy="5143500"/>
          </a:xfrm>
          <a:prstGeom prst="rect">
            <a:avLst/>
          </a:prstGeom>
          <a:solidFill>
            <a:srgbClr val="000000">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83"/>
          <p:cNvSpPr txBox="1">
            <a:spLocks noGrp="1"/>
          </p:cNvSpPr>
          <p:nvPr>
            <p:ph type="title"/>
          </p:nvPr>
        </p:nvSpPr>
        <p:spPr>
          <a:xfrm>
            <a:off x="353700" y="365760"/>
            <a:ext cx="6292200" cy="3665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Full Bleed Image">
  <p:cSld name="SECTION_HEADER_1_1_1_1">
    <p:bg>
      <p:bgPr>
        <a:solidFill>
          <a:srgbClr val="000000"/>
        </a:solidFill>
        <a:effectLst/>
      </p:bgPr>
    </p:bg>
    <p:spTree>
      <p:nvGrpSpPr>
        <p:cNvPr id="1" name="Shape 105"/>
        <p:cNvGrpSpPr/>
        <p:nvPr/>
      </p:nvGrpSpPr>
      <p:grpSpPr>
        <a:xfrm>
          <a:off x="0" y="0"/>
          <a:ext cx="0" cy="0"/>
          <a:chOff x="0" y="0"/>
          <a:chExt cx="0" cy="0"/>
        </a:xfrm>
      </p:grpSpPr>
      <p:sp>
        <p:nvSpPr>
          <p:cNvPr id="106" name="Google Shape;106;p9"/>
          <p:cNvSpPr/>
          <p:nvPr/>
        </p:nvSpPr>
        <p:spPr>
          <a:xfrm>
            <a:off x="0" y="-12"/>
            <a:ext cx="9144000" cy="5143500"/>
          </a:xfrm>
          <a:prstGeom prst="rect">
            <a:avLst/>
          </a:pr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txBox="1">
            <a:spLocks noGrp="1"/>
          </p:cNvSpPr>
          <p:nvPr>
            <p:ph type="title"/>
          </p:nvPr>
        </p:nvSpPr>
        <p:spPr>
          <a:xfrm>
            <a:off x="353700" y="365760"/>
            <a:ext cx="6292200" cy="36657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2"/>
        </a:solidFill>
        <a:effectLst/>
      </p:bgPr>
    </p:bg>
    <p:spTree>
      <p:nvGrpSpPr>
        <p:cNvPr id="1" name="Shape 1316"/>
        <p:cNvGrpSpPr/>
        <p:nvPr/>
      </p:nvGrpSpPr>
      <p:grpSpPr>
        <a:xfrm>
          <a:off x="0" y="0"/>
          <a:ext cx="0" cy="0"/>
          <a:chOff x="0" y="0"/>
          <a:chExt cx="0" cy="0"/>
        </a:xfrm>
      </p:grpSpPr>
      <p:sp>
        <p:nvSpPr>
          <p:cNvPr id="1317" name="Google Shape;1317;p84"/>
          <p:cNvSpPr txBox="1">
            <a:spLocks noGrp="1"/>
          </p:cNvSpPr>
          <p:nvPr>
            <p:ph type="body" idx="1"/>
          </p:nvPr>
        </p:nvSpPr>
        <p:spPr>
          <a:xfrm>
            <a:off x="356616" y="1190525"/>
            <a:ext cx="4178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318" name="Google Shape;1318;p84"/>
          <p:cNvSpPr txBox="1">
            <a:spLocks noGrp="1"/>
          </p:cNvSpPr>
          <p:nvPr>
            <p:ph type="body" idx="2"/>
          </p:nvPr>
        </p:nvSpPr>
        <p:spPr>
          <a:xfrm>
            <a:off x="4608575" y="1190525"/>
            <a:ext cx="4181700" cy="34164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AutoNum type="arabicPeriod"/>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AutoNum type="romanLcPeriod"/>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AutoNum type="arabicPeriod"/>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AutoNum type="alphaLcPeriod"/>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319" name="Google Shape;1319;p84"/>
          <p:cNvSpPr txBox="1">
            <a:spLocks noGrp="1"/>
          </p:cNvSpPr>
          <p:nvPr>
            <p:ph type="title"/>
          </p:nvPr>
        </p:nvSpPr>
        <p:spPr>
          <a:xfrm>
            <a:off x="352050" y="219456"/>
            <a:ext cx="84399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4000"/>
              <a:buNone/>
              <a:defRPr sz="4000">
                <a:solidFill>
                  <a:srgbClr val="000000"/>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grpSp>
        <p:nvGrpSpPr>
          <p:cNvPr id="1320" name="Google Shape;1320;p84"/>
          <p:cNvGrpSpPr/>
          <p:nvPr/>
        </p:nvGrpSpPr>
        <p:grpSpPr>
          <a:xfrm>
            <a:off x="7450382" y="4824188"/>
            <a:ext cx="1341136" cy="199095"/>
            <a:chOff x="7452900" y="4873450"/>
            <a:chExt cx="1333800" cy="150000"/>
          </a:xfrm>
        </p:grpSpPr>
        <p:cxnSp>
          <p:nvCxnSpPr>
            <p:cNvPr id="1321" name="Google Shape;1321;p8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322" name="Google Shape;1322;p8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323" name="Google Shape;1323;p84"/>
          <p:cNvGrpSpPr/>
          <p:nvPr/>
        </p:nvGrpSpPr>
        <p:grpSpPr>
          <a:xfrm>
            <a:off x="1773929" y="4824398"/>
            <a:ext cx="5585320" cy="193219"/>
            <a:chOff x="1743563" y="4873752"/>
            <a:chExt cx="5619600" cy="145573"/>
          </a:xfrm>
        </p:grpSpPr>
        <p:cxnSp>
          <p:nvCxnSpPr>
            <p:cNvPr id="1324" name="Google Shape;1324;p8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25" name="Google Shape;1325;p8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326" name="Google Shape;1326;p84"/>
          <p:cNvGrpSpPr/>
          <p:nvPr/>
        </p:nvGrpSpPr>
        <p:grpSpPr>
          <a:xfrm>
            <a:off x="353700" y="4824498"/>
            <a:ext cx="1328830" cy="193219"/>
            <a:chOff x="353700" y="4873752"/>
            <a:chExt cx="1298700" cy="145573"/>
          </a:xfrm>
        </p:grpSpPr>
        <p:cxnSp>
          <p:nvCxnSpPr>
            <p:cNvPr id="1327" name="Google Shape;1327;p8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28" name="Google Shape;1328;p8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329" name="Google Shape;1329;p8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330" name="Google Shape;1330;p84"/>
          <p:cNvGrpSpPr/>
          <p:nvPr/>
        </p:nvGrpSpPr>
        <p:grpSpPr>
          <a:xfrm>
            <a:off x="434220" y="4896233"/>
            <a:ext cx="711190" cy="103003"/>
            <a:chOff x="239050" y="2332750"/>
            <a:chExt cx="7104800" cy="1029000"/>
          </a:xfrm>
        </p:grpSpPr>
        <p:sp>
          <p:nvSpPr>
            <p:cNvPr id="1331" name="Google Shape;1331;p8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32" name="Google Shape;1332;p8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resenters – max. 6">
  <p:cSld name="Presenters – max. 6">
    <p:bg>
      <p:bgPr>
        <a:solidFill>
          <a:srgbClr val="FFFFFF"/>
        </a:solidFill>
        <a:effectLst/>
      </p:bgPr>
    </p:bg>
    <p:spTree>
      <p:nvGrpSpPr>
        <p:cNvPr id="1" name="Shape 1333"/>
        <p:cNvGrpSpPr/>
        <p:nvPr/>
      </p:nvGrpSpPr>
      <p:grpSpPr>
        <a:xfrm>
          <a:off x="0" y="0"/>
          <a:ext cx="0" cy="0"/>
          <a:chOff x="0" y="0"/>
          <a:chExt cx="0" cy="0"/>
        </a:xfrm>
      </p:grpSpPr>
      <p:sp>
        <p:nvSpPr>
          <p:cNvPr id="1334" name="Google Shape;1334;p85"/>
          <p:cNvSpPr txBox="1">
            <a:spLocks noGrp="1"/>
          </p:cNvSpPr>
          <p:nvPr>
            <p:ph type="body" idx="1"/>
          </p:nvPr>
        </p:nvSpPr>
        <p:spPr>
          <a:xfrm>
            <a:off x="17739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AutoNum type="arabicPeriod"/>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AutoNum type="romanLcPeriod"/>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AutoNum type="arabicPeriod"/>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AutoNum type="alphaLcPeriod"/>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AutoNum type="romanLcPeriod"/>
              <a:defRPr sz="800">
                <a:latin typeface="Inter"/>
                <a:ea typeface="Inter"/>
                <a:cs typeface="Inter"/>
                <a:sym typeface="Inter"/>
              </a:defRPr>
            </a:lvl9pPr>
          </a:lstStyle>
          <a:p>
            <a:endParaRPr/>
          </a:p>
        </p:txBody>
      </p:sp>
      <p:sp>
        <p:nvSpPr>
          <p:cNvPr id="1335" name="Google Shape;1335;p85"/>
          <p:cNvSpPr txBox="1">
            <a:spLocks noGrp="1"/>
          </p:cNvSpPr>
          <p:nvPr>
            <p:ph type="body" idx="2"/>
          </p:nvPr>
        </p:nvSpPr>
        <p:spPr>
          <a:xfrm>
            <a:off x="1782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36" name="Google Shape;1336;p85"/>
          <p:cNvSpPr txBox="1">
            <a:spLocks noGrp="1"/>
          </p:cNvSpPr>
          <p:nvPr>
            <p:ph type="body" idx="3"/>
          </p:nvPr>
        </p:nvSpPr>
        <p:spPr>
          <a:xfrm>
            <a:off x="4611050"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37" name="Google Shape;1337;p85"/>
          <p:cNvSpPr txBox="1">
            <a:spLocks noGrp="1"/>
          </p:cNvSpPr>
          <p:nvPr>
            <p:ph type="body" idx="4"/>
          </p:nvPr>
        </p:nvSpPr>
        <p:spPr>
          <a:xfrm>
            <a:off x="4611050"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38" name="Google Shape;1338;p85"/>
          <p:cNvSpPr txBox="1">
            <a:spLocks noGrp="1"/>
          </p:cNvSpPr>
          <p:nvPr>
            <p:ph type="body" idx="5"/>
          </p:nvPr>
        </p:nvSpPr>
        <p:spPr>
          <a:xfrm>
            <a:off x="7450525" y="1295400"/>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39" name="Google Shape;1339;p85"/>
          <p:cNvSpPr txBox="1">
            <a:spLocks noGrp="1"/>
          </p:cNvSpPr>
          <p:nvPr>
            <p:ph type="body" idx="6"/>
          </p:nvPr>
        </p:nvSpPr>
        <p:spPr>
          <a:xfrm>
            <a:off x="7450525" y="3023616"/>
            <a:ext cx="1326000" cy="1149600"/>
          </a:xfrm>
          <a:prstGeom prst="rect">
            <a:avLst/>
          </a:prstGeom>
          <a:noFill/>
          <a:ln>
            <a:noFill/>
          </a:ln>
        </p:spPr>
        <p:txBody>
          <a:bodyPr spcFirstLastPara="1" wrap="square" lIns="0" tIns="0" rIns="0" bIns="0" anchor="ctr" anchorCtr="0">
            <a:noAutofit/>
          </a:bodyPr>
          <a:lstStyle>
            <a:lvl1pPr marL="457200" lvl="0" indent="-279400" algn="l" rtl="0">
              <a:lnSpc>
                <a:spcPct val="115000"/>
              </a:lnSpc>
              <a:spcBef>
                <a:spcPts val="0"/>
              </a:spcBef>
              <a:spcAft>
                <a:spcPts val="0"/>
              </a:spcAft>
              <a:buSzPts val="800"/>
              <a:buFont typeface="Inter"/>
              <a:buChar char="●"/>
              <a:defRPr sz="800">
                <a:latin typeface="Inter"/>
                <a:ea typeface="Inter"/>
                <a:cs typeface="Inter"/>
                <a:sym typeface="Inter"/>
              </a:defRPr>
            </a:lvl1pPr>
            <a:lvl2pPr marL="914400" lvl="1" indent="-279400" algn="l" rtl="0">
              <a:lnSpc>
                <a:spcPct val="115000"/>
              </a:lnSpc>
              <a:spcBef>
                <a:spcPts val="1600"/>
              </a:spcBef>
              <a:spcAft>
                <a:spcPts val="0"/>
              </a:spcAft>
              <a:buSzPts val="800"/>
              <a:buFont typeface="Inter"/>
              <a:buChar char="○"/>
              <a:defRPr sz="800">
                <a:latin typeface="Inter"/>
                <a:ea typeface="Inter"/>
                <a:cs typeface="Inter"/>
                <a:sym typeface="Inter"/>
              </a:defRPr>
            </a:lvl2pPr>
            <a:lvl3pPr marL="1371600" lvl="2" indent="-279400" algn="l" rtl="0">
              <a:lnSpc>
                <a:spcPct val="115000"/>
              </a:lnSpc>
              <a:spcBef>
                <a:spcPts val="1600"/>
              </a:spcBef>
              <a:spcAft>
                <a:spcPts val="0"/>
              </a:spcAft>
              <a:buSzPts val="800"/>
              <a:buFont typeface="Inter"/>
              <a:buChar char="■"/>
              <a:defRPr sz="800">
                <a:latin typeface="Inter"/>
                <a:ea typeface="Inter"/>
                <a:cs typeface="Inter"/>
                <a:sym typeface="Inter"/>
              </a:defRPr>
            </a:lvl3pPr>
            <a:lvl4pPr marL="1828800" lvl="3" indent="-279400" algn="l" rtl="0">
              <a:lnSpc>
                <a:spcPct val="115000"/>
              </a:lnSpc>
              <a:spcBef>
                <a:spcPts val="1600"/>
              </a:spcBef>
              <a:spcAft>
                <a:spcPts val="0"/>
              </a:spcAft>
              <a:buSzPts val="800"/>
              <a:buFont typeface="Inter"/>
              <a:buChar char="●"/>
              <a:defRPr sz="800">
                <a:latin typeface="Inter"/>
                <a:ea typeface="Inter"/>
                <a:cs typeface="Inter"/>
                <a:sym typeface="Inter"/>
              </a:defRPr>
            </a:lvl4pPr>
            <a:lvl5pPr marL="2286000" lvl="4" indent="-279400" algn="l" rtl="0">
              <a:lnSpc>
                <a:spcPct val="115000"/>
              </a:lnSpc>
              <a:spcBef>
                <a:spcPts val="1600"/>
              </a:spcBef>
              <a:spcAft>
                <a:spcPts val="0"/>
              </a:spcAft>
              <a:buSzPts val="800"/>
              <a:buFont typeface="Inter"/>
              <a:buChar char="○"/>
              <a:defRPr sz="800">
                <a:latin typeface="Inter"/>
                <a:ea typeface="Inter"/>
                <a:cs typeface="Inter"/>
                <a:sym typeface="Inter"/>
              </a:defRPr>
            </a:lvl5pPr>
            <a:lvl6pPr marL="2743200" lvl="5" indent="-279400" algn="l" rtl="0">
              <a:lnSpc>
                <a:spcPct val="115000"/>
              </a:lnSpc>
              <a:spcBef>
                <a:spcPts val="1600"/>
              </a:spcBef>
              <a:spcAft>
                <a:spcPts val="0"/>
              </a:spcAft>
              <a:buSzPts val="800"/>
              <a:buFont typeface="Inter"/>
              <a:buChar char="■"/>
              <a:defRPr sz="800">
                <a:latin typeface="Inter"/>
                <a:ea typeface="Inter"/>
                <a:cs typeface="Inter"/>
                <a:sym typeface="Inter"/>
              </a:defRPr>
            </a:lvl6pPr>
            <a:lvl7pPr marL="3200400" lvl="6" indent="-279400" algn="l" rtl="0">
              <a:lnSpc>
                <a:spcPct val="115000"/>
              </a:lnSpc>
              <a:spcBef>
                <a:spcPts val="1600"/>
              </a:spcBef>
              <a:spcAft>
                <a:spcPts val="0"/>
              </a:spcAft>
              <a:buSzPts val="800"/>
              <a:buFont typeface="Inter"/>
              <a:buChar char="●"/>
              <a:defRPr sz="800">
                <a:latin typeface="Inter"/>
                <a:ea typeface="Inter"/>
                <a:cs typeface="Inter"/>
                <a:sym typeface="Inter"/>
              </a:defRPr>
            </a:lvl7pPr>
            <a:lvl8pPr marL="3657600" lvl="7" indent="-279400" algn="l" rtl="0">
              <a:lnSpc>
                <a:spcPct val="115000"/>
              </a:lnSpc>
              <a:spcBef>
                <a:spcPts val="1600"/>
              </a:spcBef>
              <a:spcAft>
                <a:spcPts val="0"/>
              </a:spcAft>
              <a:buSzPts val="800"/>
              <a:buFont typeface="Inter"/>
              <a:buChar char="○"/>
              <a:defRPr sz="800">
                <a:latin typeface="Inter"/>
                <a:ea typeface="Inter"/>
                <a:cs typeface="Inter"/>
                <a:sym typeface="Inter"/>
              </a:defRPr>
            </a:lvl8pPr>
            <a:lvl9pPr marL="4114800" lvl="8" indent="-279400" algn="l" rtl="0">
              <a:lnSpc>
                <a:spcPct val="115000"/>
              </a:lnSpc>
              <a:spcBef>
                <a:spcPts val="1600"/>
              </a:spcBef>
              <a:spcAft>
                <a:spcPts val="1600"/>
              </a:spcAft>
              <a:buSzPts val="800"/>
              <a:buFont typeface="Inter"/>
              <a:buChar char="■"/>
              <a:defRPr sz="800">
                <a:latin typeface="Inter"/>
                <a:ea typeface="Inter"/>
                <a:cs typeface="Inter"/>
                <a:sym typeface="Inter"/>
              </a:defRPr>
            </a:lvl9pPr>
          </a:lstStyle>
          <a:p>
            <a:endParaRPr/>
          </a:p>
        </p:txBody>
      </p:sp>
      <p:sp>
        <p:nvSpPr>
          <p:cNvPr id="1340" name="Google Shape;1340;p8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1341" name="Google Shape;1341;p85"/>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grpSp>
        <p:nvGrpSpPr>
          <p:cNvPr id="1342" name="Google Shape;1342;p85"/>
          <p:cNvGrpSpPr/>
          <p:nvPr/>
        </p:nvGrpSpPr>
        <p:grpSpPr>
          <a:xfrm>
            <a:off x="7450382" y="4824188"/>
            <a:ext cx="1341136" cy="199095"/>
            <a:chOff x="7452900" y="4873450"/>
            <a:chExt cx="1333800" cy="150000"/>
          </a:xfrm>
        </p:grpSpPr>
        <p:cxnSp>
          <p:nvCxnSpPr>
            <p:cNvPr id="1343" name="Google Shape;1343;p8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344" name="Google Shape;1344;p8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345" name="Google Shape;1345;p85"/>
          <p:cNvGrpSpPr/>
          <p:nvPr/>
        </p:nvGrpSpPr>
        <p:grpSpPr>
          <a:xfrm>
            <a:off x="1773929" y="4824398"/>
            <a:ext cx="5585320" cy="193219"/>
            <a:chOff x="1743563" y="4873752"/>
            <a:chExt cx="5619600" cy="145573"/>
          </a:xfrm>
        </p:grpSpPr>
        <p:cxnSp>
          <p:nvCxnSpPr>
            <p:cNvPr id="1346" name="Google Shape;1346;p8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47" name="Google Shape;1347;p8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348" name="Google Shape;1348;p85"/>
          <p:cNvGrpSpPr/>
          <p:nvPr/>
        </p:nvGrpSpPr>
        <p:grpSpPr>
          <a:xfrm>
            <a:off x="353700" y="4824498"/>
            <a:ext cx="1328830" cy="193219"/>
            <a:chOff x="353700" y="4873752"/>
            <a:chExt cx="1298700" cy="145573"/>
          </a:xfrm>
        </p:grpSpPr>
        <p:cxnSp>
          <p:nvCxnSpPr>
            <p:cNvPr id="1349" name="Google Shape;1349;p8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50" name="Google Shape;1350;p8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351" name="Google Shape;1351;p85"/>
          <p:cNvGrpSpPr/>
          <p:nvPr/>
        </p:nvGrpSpPr>
        <p:grpSpPr>
          <a:xfrm>
            <a:off x="434220" y="4896233"/>
            <a:ext cx="711190" cy="103003"/>
            <a:chOff x="239050" y="2332750"/>
            <a:chExt cx="7104800" cy="1029000"/>
          </a:xfrm>
        </p:grpSpPr>
        <p:sp>
          <p:nvSpPr>
            <p:cNvPr id="1352" name="Google Shape;1352;p8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53" name="Google Shape;1353;p8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resenters – 4">
  <p:cSld name="Presenters – 4">
    <p:bg>
      <p:bgPr>
        <a:solidFill>
          <a:srgbClr val="FFFFFF"/>
        </a:solidFill>
        <a:effectLst/>
      </p:bgPr>
    </p:bg>
    <p:spTree>
      <p:nvGrpSpPr>
        <p:cNvPr id="1" name="Shape 1354"/>
        <p:cNvGrpSpPr/>
        <p:nvPr/>
      </p:nvGrpSpPr>
      <p:grpSpPr>
        <a:xfrm>
          <a:off x="0" y="0"/>
          <a:ext cx="0" cy="0"/>
          <a:chOff x="0" y="0"/>
          <a:chExt cx="0" cy="0"/>
        </a:xfrm>
      </p:grpSpPr>
      <p:sp>
        <p:nvSpPr>
          <p:cNvPr id="1355" name="Google Shape;1355;p86"/>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sp>
        <p:nvSpPr>
          <p:cNvPr id="1356" name="Google Shape;1356;p86"/>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357" name="Google Shape;1357;p86"/>
          <p:cNvSpPr txBox="1">
            <a:spLocks noGrp="1"/>
          </p:cNvSpPr>
          <p:nvPr>
            <p:ph type="body" idx="1"/>
          </p:nvPr>
        </p:nvSpPr>
        <p:spPr>
          <a:xfrm>
            <a:off x="353700"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cxnSp>
        <p:nvCxnSpPr>
          <p:cNvPr id="1358" name="Google Shape;1358;p86"/>
          <p:cNvCxnSpPr/>
          <p:nvPr/>
        </p:nvCxnSpPr>
        <p:spPr>
          <a:xfrm>
            <a:off x="353700"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359" name="Google Shape;1359;p86"/>
          <p:cNvCxnSpPr/>
          <p:nvPr/>
        </p:nvCxnSpPr>
        <p:spPr>
          <a:xfrm>
            <a:off x="247802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360" name="Google Shape;1360;p86"/>
          <p:cNvCxnSpPr/>
          <p:nvPr/>
        </p:nvCxnSpPr>
        <p:spPr>
          <a:xfrm>
            <a:off x="4608575" y="1502500"/>
            <a:ext cx="0" cy="2388600"/>
          </a:xfrm>
          <a:prstGeom prst="straightConnector1">
            <a:avLst/>
          </a:prstGeom>
          <a:noFill/>
          <a:ln w="9525" cap="flat" cmpd="sng">
            <a:solidFill>
              <a:srgbClr val="CCCCCC"/>
            </a:solidFill>
            <a:prstDash val="solid"/>
            <a:round/>
            <a:headEnd type="none" w="sm" len="sm"/>
            <a:tailEnd type="none" w="sm" len="sm"/>
          </a:ln>
        </p:spPr>
      </p:cxnSp>
      <p:cxnSp>
        <p:nvCxnSpPr>
          <p:cNvPr id="1361" name="Google Shape;1361;p86"/>
          <p:cNvCxnSpPr/>
          <p:nvPr/>
        </p:nvCxnSpPr>
        <p:spPr>
          <a:xfrm>
            <a:off x="6737300" y="1502500"/>
            <a:ext cx="0" cy="2388600"/>
          </a:xfrm>
          <a:prstGeom prst="straightConnector1">
            <a:avLst/>
          </a:prstGeom>
          <a:noFill/>
          <a:ln w="9525" cap="flat" cmpd="sng">
            <a:solidFill>
              <a:srgbClr val="CCCCCC"/>
            </a:solidFill>
            <a:prstDash val="solid"/>
            <a:round/>
            <a:headEnd type="none" w="sm" len="sm"/>
            <a:tailEnd type="none" w="sm" len="sm"/>
          </a:ln>
        </p:spPr>
      </p:cxnSp>
      <p:sp>
        <p:nvSpPr>
          <p:cNvPr id="1362" name="Google Shape;1362;p86"/>
          <p:cNvSpPr txBox="1">
            <a:spLocks noGrp="1"/>
          </p:cNvSpPr>
          <p:nvPr>
            <p:ph type="body" idx="2"/>
          </p:nvPr>
        </p:nvSpPr>
        <p:spPr>
          <a:xfrm>
            <a:off x="2481141"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363" name="Google Shape;1363;p86"/>
          <p:cNvSpPr txBox="1">
            <a:spLocks noGrp="1"/>
          </p:cNvSpPr>
          <p:nvPr>
            <p:ph type="body" idx="3"/>
          </p:nvPr>
        </p:nvSpPr>
        <p:spPr>
          <a:xfrm>
            <a:off x="4609219"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364" name="Google Shape;1364;p86"/>
          <p:cNvSpPr txBox="1">
            <a:spLocks noGrp="1"/>
          </p:cNvSpPr>
          <p:nvPr>
            <p:ph type="body" idx="4"/>
          </p:nvPr>
        </p:nvSpPr>
        <p:spPr>
          <a:xfrm>
            <a:off x="6739122" y="3385200"/>
            <a:ext cx="2032800" cy="505800"/>
          </a:xfrm>
          <a:prstGeom prst="rect">
            <a:avLst/>
          </a:prstGeom>
          <a:noFill/>
          <a:ln>
            <a:noFill/>
          </a:ln>
        </p:spPr>
        <p:txBody>
          <a:bodyPr spcFirstLastPara="1" wrap="square" lIns="182875" tIns="0" rIns="0" bIns="0" anchor="t"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grpSp>
        <p:nvGrpSpPr>
          <p:cNvPr id="1365" name="Google Shape;1365;p86"/>
          <p:cNvGrpSpPr/>
          <p:nvPr/>
        </p:nvGrpSpPr>
        <p:grpSpPr>
          <a:xfrm>
            <a:off x="7450382" y="4824188"/>
            <a:ext cx="1341136" cy="199095"/>
            <a:chOff x="7452900" y="4873450"/>
            <a:chExt cx="1333800" cy="150000"/>
          </a:xfrm>
        </p:grpSpPr>
        <p:cxnSp>
          <p:nvCxnSpPr>
            <p:cNvPr id="1366" name="Google Shape;1366;p86"/>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367" name="Google Shape;1367;p86"/>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368" name="Google Shape;1368;p86"/>
          <p:cNvGrpSpPr/>
          <p:nvPr/>
        </p:nvGrpSpPr>
        <p:grpSpPr>
          <a:xfrm>
            <a:off x="1773929" y="4824398"/>
            <a:ext cx="5585320" cy="193219"/>
            <a:chOff x="1743563" y="4873752"/>
            <a:chExt cx="5619600" cy="145573"/>
          </a:xfrm>
        </p:grpSpPr>
        <p:cxnSp>
          <p:nvCxnSpPr>
            <p:cNvPr id="1369" name="Google Shape;1369;p86"/>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70" name="Google Shape;1370;p86"/>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371" name="Google Shape;1371;p86"/>
          <p:cNvGrpSpPr/>
          <p:nvPr/>
        </p:nvGrpSpPr>
        <p:grpSpPr>
          <a:xfrm>
            <a:off x="353700" y="4824498"/>
            <a:ext cx="1328830" cy="193219"/>
            <a:chOff x="353700" y="4873752"/>
            <a:chExt cx="1298700" cy="145573"/>
          </a:xfrm>
        </p:grpSpPr>
        <p:cxnSp>
          <p:nvCxnSpPr>
            <p:cNvPr id="1372" name="Google Shape;1372;p86"/>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73" name="Google Shape;1373;p86"/>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374" name="Google Shape;1374;p86"/>
          <p:cNvGrpSpPr/>
          <p:nvPr/>
        </p:nvGrpSpPr>
        <p:grpSpPr>
          <a:xfrm>
            <a:off x="434220" y="4896233"/>
            <a:ext cx="711190" cy="103003"/>
            <a:chOff x="239050" y="2332750"/>
            <a:chExt cx="7104800" cy="1029000"/>
          </a:xfrm>
        </p:grpSpPr>
        <p:sp>
          <p:nvSpPr>
            <p:cNvPr id="1375" name="Google Shape;1375;p86"/>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76" name="Google Shape;1376;p86"/>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resenters – 3">
  <p:cSld name="Presenters – 3">
    <p:bg>
      <p:bgPr>
        <a:solidFill>
          <a:srgbClr val="FFFFFF"/>
        </a:solidFill>
        <a:effectLst/>
      </p:bgPr>
    </p:bg>
    <p:spTree>
      <p:nvGrpSpPr>
        <p:cNvPr id="1" name="Shape 1377"/>
        <p:cNvGrpSpPr/>
        <p:nvPr/>
      </p:nvGrpSpPr>
      <p:grpSpPr>
        <a:xfrm>
          <a:off x="0" y="0"/>
          <a:ext cx="0" cy="0"/>
          <a:chOff x="0" y="0"/>
          <a:chExt cx="0" cy="0"/>
        </a:xfrm>
      </p:grpSpPr>
      <p:sp>
        <p:nvSpPr>
          <p:cNvPr id="1378" name="Google Shape;1378;p87"/>
          <p:cNvSpPr txBox="1">
            <a:spLocks noGrp="1"/>
          </p:cNvSpPr>
          <p:nvPr>
            <p:ph type="body" idx="1"/>
          </p:nvPr>
        </p:nvSpPr>
        <p:spPr>
          <a:xfrm>
            <a:off x="35370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379" name="Google Shape;1379;p87"/>
          <p:cNvSpPr txBox="1">
            <a:spLocks noGrp="1"/>
          </p:cNvSpPr>
          <p:nvPr>
            <p:ph type="body" idx="2"/>
          </p:nvPr>
        </p:nvSpPr>
        <p:spPr>
          <a:xfrm>
            <a:off x="3195425"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380" name="Google Shape;1380;p87"/>
          <p:cNvSpPr txBox="1">
            <a:spLocks noGrp="1"/>
          </p:cNvSpPr>
          <p:nvPr>
            <p:ph type="body" idx="3"/>
          </p:nvPr>
        </p:nvSpPr>
        <p:spPr>
          <a:xfrm>
            <a:off x="6037150" y="3559700"/>
            <a:ext cx="2746200" cy="1149600"/>
          </a:xfrm>
          <a:prstGeom prst="rect">
            <a:avLst/>
          </a:prstGeom>
          <a:noFill/>
          <a:ln>
            <a:noFill/>
          </a:ln>
        </p:spPr>
        <p:txBody>
          <a:bodyPr spcFirstLastPara="1" wrap="square" lIns="182875"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381" name="Google Shape;1381;p87"/>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cxnSp>
        <p:nvCxnSpPr>
          <p:cNvPr id="1382" name="Google Shape;1382;p87"/>
          <p:cNvCxnSpPr/>
          <p:nvPr/>
        </p:nvCxnSpPr>
        <p:spPr>
          <a:xfrm>
            <a:off x="35370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1383" name="Google Shape;1383;p87"/>
          <p:cNvCxnSpPr/>
          <p:nvPr/>
        </p:nvCxnSpPr>
        <p:spPr>
          <a:xfrm>
            <a:off x="3191250" y="1269150"/>
            <a:ext cx="0" cy="2880300"/>
          </a:xfrm>
          <a:prstGeom prst="straightConnector1">
            <a:avLst/>
          </a:prstGeom>
          <a:noFill/>
          <a:ln w="9525" cap="flat" cmpd="sng">
            <a:solidFill>
              <a:srgbClr val="CCCCCC"/>
            </a:solidFill>
            <a:prstDash val="solid"/>
            <a:round/>
            <a:headEnd type="none" w="sm" len="sm"/>
            <a:tailEnd type="none" w="sm" len="sm"/>
          </a:ln>
        </p:spPr>
      </p:cxnSp>
      <p:cxnSp>
        <p:nvCxnSpPr>
          <p:cNvPr id="1384" name="Google Shape;1384;p87"/>
          <p:cNvCxnSpPr/>
          <p:nvPr/>
        </p:nvCxnSpPr>
        <p:spPr>
          <a:xfrm>
            <a:off x="6033200" y="1269150"/>
            <a:ext cx="0" cy="2880300"/>
          </a:xfrm>
          <a:prstGeom prst="straightConnector1">
            <a:avLst/>
          </a:prstGeom>
          <a:noFill/>
          <a:ln w="9525" cap="flat" cmpd="sng">
            <a:solidFill>
              <a:srgbClr val="CCCCCC"/>
            </a:solidFill>
            <a:prstDash val="solid"/>
            <a:round/>
            <a:headEnd type="none" w="sm" len="sm"/>
            <a:tailEnd type="none" w="sm" len="sm"/>
          </a:ln>
        </p:spPr>
      </p:cxnSp>
      <p:sp>
        <p:nvSpPr>
          <p:cNvPr id="1385" name="Google Shape;1385;p87"/>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386" name="Google Shape;1386;p87"/>
          <p:cNvGrpSpPr/>
          <p:nvPr/>
        </p:nvGrpSpPr>
        <p:grpSpPr>
          <a:xfrm>
            <a:off x="7450382" y="4824188"/>
            <a:ext cx="1341136" cy="199095"/>
            <a:chOff x="7452900" y="4873450"/>
            <a:chExt cx="1333800" cy="150000"/>
          </a:xfrm>
        </p:grpSpPr>
        <p:cxnSp>
          <p:nvCxnSpPr>
            <p:cNvPr id="1387" name="Google Shape;1387;p87"/>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388" name="Google Shape;1388;p87"/>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389" name="Google Shape;1389;p87"/>
          <p:cNvGrpSpPr/>
          <p:nvPr/>
        </p:nvGrpSpPr>
        <p:grpSpPr>
          <a:xfrm>
            <a:off x="1773929" y="4824398"/>
            <a:ext cx="5585320" cy="193219"/>
            <a:chOff x="1743563" y="4873752"/>
            <a:chExt cx="5619600" cy="145573"/>
          </a:xfrm>
        </p:grpSpPr>
        <p:cxnSp>
          <p:nvCxnSpPr>
            <p:cNvPr id="1390" name="Google Shape;1390;p87"/>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91" name="Google Shape;1391;p87"/>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392" name="Google Shape;1392;p87"/>
          <p:cNvGrpSpPr/>
          <p:nvPr/>
        </p:nvGrpSpPr>
        <p:grpSpPr>
          <a:xfrm>
            <a:off x="353700" y="4824498"/>
            <a:ext cx="1328830" cy="193219"/>
            <a:chOff x="353700" y="4873752"/>
            <a:chExt cx="1298700" cy="145573"/>
          </a:xfrm>
        </p:grpSpPr>
        <p:cxnSp>
          <p:nvCxnSpPr>
            <p:cNvPr id="1393" name="Google Shape;1393;p87"/>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394" name="Google Shape;1394;p87"/>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395" name="Google Shape;1395;p87"/>
          <p:cNvGrpSpPr/>
          <p:nvPr/>
        </p:nvGrpSpPr>
        <p:grpSpPr>
          <a:xfrm>
            <a:off x="434220" y="4896233"/>
            <a:ext cx="711190" cy="103003"/>
            <a:chOff x="239050" y="2332750"/>
            <a:chExt cx="7104800" cy="1029000"/>
          </a:xfrm>
        </p:grpSpPr>
        <p:sp>
          <p:nvSpPr>
            <p:cNvPr id="1396" name="Google Shape;1396;p87"/>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97" name="Google Shape;1397;p87"/>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resenters – 1">
  <p:cSld name="Presenters – 1">
    <p:bg>
      <p:bgPr>
        <a:solidFill>
          <a:srgbClr val="FFFFFF"/>
        </a:solidFill>
        <a:effectLst/>
      </p:bgPr>
    </p:bg>
    <p:spTree>
      <p:nvGrpSpPr>
        <p:cNvPr id="1" name="Shape 1398"/>
        <p:cNvGrpSpPr/>
        <p:nvPr/>
      </p:nvGrpSpPr>
      <p:grpSpPr>
        <a:xfrm>
          <a:off x="0" y="0"/>
          <a:ext cx="0" cy="0"/>
          <a:chOff x="0" y="0"/>
          <a:chExt cx="0" cy="0"/>
        </a:xfrm>
      </p:grpSpPr>
      <p:sp>
        <p:nvSpPr>
          <p:cNvPr id="1399" name="Google Shape;1399;p88"/>
          <p:cNvSpPr txBox="1">
            <a:spLocks noGrp="1"/>
          </p:cNvSpPr>
          <p:nvPr>
            <p:ph type="body" idx="1"/>
          </p:nvPr>
        </p:nvSpPr>
        <p:spPr>
          <a:xfrm>
            <a:off x="361375" y="1310700"/>
            <a:ext cx="4147500" cy="25221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00" name="Google Shape;1400;p88"/>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2"/>
              </a:buClr>
              <a:buSzPts val="3000"/>
              <a:buNone/>
              <a:defRPr sz="3000">
                <a:solidFill>
                  <a:schemeClr val="lt2"/>
                </a:solidFill>
              </a:defRPr>
            </a:lvl1pPr>
            <a:lvl2pPr lvl="1" algn="l" rtl="0">
              <a:lnSpc>
                <a:spcPct val="100000"/>
              </a:lnSpc>
              <a:spcBef>
                <a:spcPts val="0"/>
              </a:spcBef>
              <a:spcAft>
                <a:spcPts val="0"/>
              </a:spcAft>
              <a:buClr>
                <a:schemeClr val="accent4"/>
              </a:buClr>
              <a:buSzPts val="2800"/>
              <a:buNone/>
              <a:defRPr>
                <a:solidFill>
                  <a:schemeClr val="accent4"/>
                </a:solidFill>
              </a:defRPr>
            </a:lvl2pPr>
            <a:lvl3pPr lvl="2" algn="l" rtl="0">
              <a:lnSpc>
                <a:spcPct val="100000"/>
              </a:lnSpc>
              <a:spcBef>
                <a:spcPts val="0"/>
              </a:spcBef>
              <a:spcAft>
                <a:spcPts val="0"/>
              </a:spcAft>
              <a:buClr>
                <a:schemeClr val="accent4"/>
              </a:buClr>
              <a:buSzPts val="2800"/>
              <a:buNone/>
              <a:defRPr>
                <a:solidFill>
                  <a:schemeClr val="accent4"/>
                </a:solidFill>
              </a:defRPr>
            </a:lvl3pPr>
            <a:lvl4pPr lvl="3" algn="l" rtl="0">
              <a:lnSpc>
                <a:spcPct val="100000"/>
              </a:lnSpc>
              <a:spcBef>
                <a:spcPts val="0"/>
              </a:spcBef>
              <a:spcAft>
                <a:spcPts val="0"/>
              </a:spcAft>
              <a:buClr>
                <a:schemeClr val="accent4"/>
              </a:buClr>
              <a:buSzPts val="2800"/>
              <a:buNone/>
              <a:defRPr>
                <a:solidFill>
                  <a:schemeClr val="accent4"/>
                </a:solidFill>
              </a:defRPr>
            </a:lvl4pPr>
            <a:lvl5pPr lvl="4" algn="l" rtl="0">
              <a:lnSpc>
                <a:spcPct val="100000"/>
              </a:lnSpc>
              <a:spcBef>
                <a:spcPts val="0"/>
              </a:spcBef>
              <a:spcAft>
                <a:spcPts val="0"/>
              </a:spcAft>
              <a:buClr>
                <a:schemeClr val="accent4"/>
              </a:buClr>
              <a:buSzPts val="2800"/>
              <a:buNone/>
              <a:defRPr>
                <a:solidFill>
                  <a:schemeClr val="accent4"/>
                </a:solidFill>
              </a:defRPr>
            </a:lvl5pPr>
            <a:lvl6pPr lvl="5" algn="l" rtl="0">
              <a:lnSpc>
                <a:spcPct val="100000"/>
              </a:lnSpc>
              <a:spcBef>
                <a:spcPts val="0"/>
              </a:spcBef>
              <a:spcAft>
                <a:spcPts val="0"/>
              </a:spcAft>
              <a:buClr>
                <a:schemeClr val="accent4"/>
              </a:buClr>
              <a:buSzPts val="2800"/>
              <a:buNone/>
              <a:defRPr>
                <a:solidFill>
                  <a:schemeClr val="accent4"/>
                </a:solidFill>
              </a:defRPr>
            </a:lvl6pPr>
            <a:lvl7pPr lvl="6" algn="l" rtl="0">
              <a:lnSpc>
                <a:spcPct val="100000"/>
              </a:lnSpc>
              <a:spcBef>
                <a:spcPts val="0"/>
              </a:spcBef>
              <a:spcAft>
                <a:spcPts val="0"/>
              </a:spcAft>
              <a:buClr>
                <a:schemeClr val="accent4"/>
              </a:buClr>
              <a:buSzPts val="2800"/>
              <a:buNone/>
              <a:defRPr>
                <a:solidFill>
                  <a:schemeClr val="accent4"/>
                </a:solidFill>
              </a:defRPr>
            </a:lvl7pPr>
            <a:lvl8pPr lvl="7" algn="l" rtl="0">
              <a:lnSpc>
                <a:spcPct val="100000"/>
              </a:lnSpc>
              <a:spcBef>
                <a:spcPts val="0"/>
              </a:spcBef>
              <a:spcAft>
                <a:spcPts val="0"/>
              </a:spcAft>
              <a:buClr>
                <a:schemeClr val="accent4"/>
              </a:buClr>
              <a:buSzPts val="2800"/>
              <a:buNone/>
              <a:defRPr>
                <a:solidFill>
                  <a:schemeClr val="accent4"/>
                </a:solidFill>
              </a:defRPr>
            </a:lvl8pPr>
            <a:lvl9pPr lvl="8" algn="l" rtl="0">
              <a:lnSpc>
                <a:spcPct val="100000"/>
              </a:lnSpc>
              <a:spcBef>
                <a:spcPts val="0"/>
              </a:spcBef>
              <a:spcAft>
                <a:spcPts val="0"/>
              </a:spcAft>
              <a:buClr>
                <a:schemeClr val="accent4"/>
              </a:buClr>
              <a:buSzPts val="2800"/>
              <a:buNone/>
              <a:defRPr>
                <a:solidFill>
                  <a:schemeClr val="accent4"/>
                </a:solidFill>
              </a:defRPr>
            </a:lvl9pPr>
          </a:lstStyle>
          <a:p>
            <a:endParaRPr/>
          </a:p>
        </p:txBody>
      </p:sp>
      <p:sp>
        <p:nvSpPr>
          <p:cNvPr id="1401" name="Google Shape;1401;p8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402" name="Google Shape;1402;p88"/>
          <p:cNvGrpSpPr/>
          <p:nvPr/>
        </p:nvGrpSpPr>
        <p:grpSpPr>
          <a:xfrm>
            <a:off x="7450382" y="4824188"/>
            <a:ext cx="1341136" cy="199095"/>
            <a:chOff x="7452900" y="4873450"/>
            <a:chExt cx="1333800" cy="150000"/>
          </a:xfrm>
        </p:grpSpPr>
        <p:cxnSp>
          <p:nvCxnSpPr>
            <p:cNvPr id="1403" name="Google Shape;1403;p8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04" name="Google Shape;1404;p8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05" name="Google Shape;1405;p88"/>
          <p:cNvGrpSpPr/>
          <p:nvPr/>
        </p:nvGrpSpPr>
        <p:grpSpPr>
          <a:xfrm>
            <a:off x="1773929" y="4824398"/>
            <a:ext cx="5585320" cy="193219"/>
            <a:chOff x="1743563" y="4873752"/>
            <a:chExt cx="5619600" cy="145573"/>
          </a:xfrm>
        </p:grpSpPr>
        <p:cxnSp>
          <p:nvCxnSpPr>
            <p:cNvPr id="1406" name="Google Shape;1406;p8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07" name="Google Shape;1407;p8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08" name="Google Shape;1408;p88"/>
          <p:cNvGrpSpPr/>
          <p:nvPr/>
        </p:nvGrpSpPr>
        <p:grpSpPr>
          <a:xfrm>
            <a:off x="353700" y="4824498"/>
            <a:ext cx="1328830" cy="193219"/>
            <a:chOff x="353700" y="4873752"/>
            <a:chExt cx="1298700" cy="145573"/>
          </a:xfrm>
        </p:grpSpPr>
        <p:cxnSp>
          <p:nvCxnSpPr>
            <p:cNvPr id="1409" name="Google Shape;1409;p8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10" name="Google Shape;1410;p8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411" name="Google Shape;1411;p88"/>
          <p:cNvGrpSpPr/>
          <p:nvPr/>
        </p:nvGrpSpPr>
        <p:grpSpPr>
          <a:xfrm>
            <a:off x="434220" y="4896233"/>
            <a:ext cx="711190" cy="103003"/>
            <a:chOff x="239050" y="2332750"/>
            <a:chExt cx="7104800" cy="1029000"/>
          </a:xfrm>
        </p:grpSpPr>
        <p:sp>
          <p:nvSpPr>
            <p:cNvPr id="1412" name="Google Shape;1412;p8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13" name="Google Shape;1413;p8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xt – Callout (Light)">
  <p:cSld name="Text – Callout (Light)">
    <p:bg>
      <p:bgPr>
        <a:solidFill>
          <a:schemeClr val="accent2"/>
        </a:solidFill>
        <a:effectLst/>
      </p:bgPr>
    </p:bg>
    <p:spTree>
      <p:nvGrpSpPr>
        <p:cNvPr id="1" name="Shape 1414"/>
        <p:cNvGrpSpPr/>
        <p:nvPr/>
      </p:nvGrpSpPr>
      <p:grpSpPr>
        <a:xfrm>
          <a:off x="0" y="0"/>
          <a:ext cx="0" cy="0"/>
          <a:chOff x="0" y="0"/>
          <a:chExt cx="0" cy="0"/>
        </a:xfrm>
      </p:grpSpPr>
      <p:sp>
        <p:nvSpPr>
          <p:cNvPr id="1415" name="Google Shape;1415;p89"/>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000000"/>
              </a:buClr>
              <a:buSzPts val="2500"/>
              <a:buNone/>
              <a:defRPr sz="2500">
                <a:solidFill>
                  <a:srgbClr val="000000"/>
                </a:solidFill>
              </a:defRPr>
            </a:lvl1pPr>
            <a:lvl2pPr lvl="1" algn="l" rtl="0">
              <a:lnSpc>
                <a:spcPct val="100000"/>
              </a:lnSpc>
              <a:spcBef>
                <a:spcPts val="0"/>
              </a:spcBef>
              <a:spcAft>
                <a:spcPts val="0"/>
              </a:spcAft>
              <a:buClr>
                <a:srgbClr val="000000"/>
              </a:buClr>
              <a:buSzPts val="3000"/>
              <a:buNone/>
              <a:defRPr sz="3000">
                <a:solidFill>
                  <a:srgbClr val="000000"/>
                </a:solidFill>
              </a:defRPr>
            </a:lvl2pPr>
            <a:lvl3pPr lvl="2" algn="l" rtl="0">
              <a:lnSpc>
                <a:spcPct val="100000"/>
              </a:lnSpc>
              <a:spcBef>
                <a:spcPts val="0"/>
              </a:spcBef>
              <a:spcAft>
                <a:spcPts val="0"/>
              </a:spcAft>
              <a:buClr>
                <a:srgbClr val="000000"/>
              </a:buClr>
              <a:buSzPts val="3000"/>
              <a:buNone/>
              <a:defRPr sz="3000">
                <a:solidFill>
                  <a:srgbClr val="000000"/>
                </a:solidFill>
              </a:defRPr>
            </a:lvl3pPr>
            <a:lvl4pPr lvl="3" algn="l" rtl="0">
              <a:lnSpc>
                <a:spcPct val="100000"/>
              </a:lnSpc>
              <a:spcBef>
                <a:spcPts val="0"/>
              </a:spcBef>
              <a:spcAft>
                <a:spcPts val="0"/>
              </a:spcAft>
              <a:buClr>
                <a:srgbClr val="000000"/>
              </a:buClr>
              <a:buSzPts val="3000"/>
              <a:buNone/>
              <a:defRPr sz="3000">
                <a:solidFill>
                  <a:srgbClr val="000000"/>
                </a:solidFill>
              </a:defRPr>
            </a:lvl4pPr>
            <a:lvl5pPr lvl="4" algn="l" rtl="0">
              <a:lnSpc>
                <a:spcPct val="100000"/>
              </a:lnSpc>
              <a:spcBef>
                <a:spcPts val="0"/>
              </a:spcBef>
              <a:spcAft>
                <a:spcPts val="0"/>
              </a:spcAft>
              <a:buClr>
                <a:srgbClr val="000000"/>
              </a:buClr>
              <a:buSzPts val="3000"/>
              <a:buNone/>
              <a:defRPr sz="3000">
                <a:solidFill>
                  <a:srgbClr val="000000"/>
                </a:solidFill>
              </a:defRPr>
            </a:lvl5pPr>
            <a:lvl6pPr lvl="5" algn="l" rtl="0">
              <a:lnSpc>
                <a:spcPct val="100000"/>
              </a:lnSpc>
              <a:spcBef>
                <a:spcPts val="0"/>
              </a:spcBef>
              <a:spcAft>
                <a:spcPts val="0"/>
              </a:spcAft>
              <a:buClr>
                <a:srgbClr val="000000"/>
              </a:buClr>
              <a:buSzPts val="3000"/>
              <a:buNone/>
              <a:defRPr sz="3000">
                <a:solidFill>
                  <a:srgbClr val="000000"/>
                </a:solidFill>
              </a:defRPr>
            </a:lvl6pPr>
            <a:lvl7pPr lvl="6" algn="l" rtl="0">
              <a:lnSpc>
                <a:spcPct val="100000"/>
              </a:lnSpc>
              <a:spcBef>
                <a:spcPts val="0"/>
              </a:spcBef>
              <a:spcAft>
                <a:spcPts val="0"/>
              </a:spcAft>
              <a:buClr>
                <a:srgbClr val="000000"/>
              </a:buClr>
              <a:buSzPts val="3000"/>
              <a:buNone/>
              <a:defRPr sz="3000">
                <a:solidFill>
                  <a:srgbClr val="000000"/>
                </a:solidFill>
              </a:defRPr>
            </a:lvl7pPr>
            <a:lvl8pPr lvl="7" algn="l" rtl="0">
              <a:lnSpc>
                <a:spcPct val="100000"/>
              </a:lnSpc>
              <a:spcBef>
                <a:spcPts val="0"/>
              </a:spcBef>
              <a:spcAft>
                <a:spcPts val="0"/>
              </a:spcAft>
              <a:buClr>
                <a:srgbClr val="000000"/>
              </a:buClr>
              <a:buSzPts val="3000"/>
              <a:buNone/>
              <a:defRPr sz="3000">
                <a:solidFill>
                  <a:srgbClr val="000000"/>
                </a:solidFill>
              </a:defRPr>
            </a:lvl8pPr>
            <a:lvl9pPr lvl="8" algn="l" rtl="0">
              <a:lnSpc>
                <a:spcPct val="100000"/>
              </a:lnSpc>
              <a:spcBef>
                <a:spcPts val="0"/>
              </a:spcBef>
              <a:spcAft>
                <a:spcPts val="0"/>
              </a:spcAft>
              <a:buClr>
                <a:srgbClr val="000000"/>
              </a:buClr>
              <a:buSzPts val="3000"/>
              <a:buNone/>
              <a:defRPr sz="3000">
                <a:solidFill>
                  <a:srgbClr val="000000"/>
                </a:solidFill>
              </a:defRPr>
            </a:lvl9pPr>
          </a:lstStyle>
          <a:p>
            <a:endParaRPr/>
          </a:p>
        </p:txBody>
      </p:sp>
      <p:sp>
        <p:nvSpPr>
          <p:cNvPr id="1416" name="Google Shape;1416;p89"/>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417" name="Google Shape;1417;p89"/>
          <p:cNvGrpSpPr/>
          <p:nvPr/>
        </p:nvGrpSpPr>
        <p:grpSpPr>
          <a:xfrm>
            <a:off x="7450382" y="4824188"/>
            <a:ext cx="1341136" cy="199095"/>
            <a:chOff x="7452900" y="4873450"/>
            <a:chExt cx="1333800" cy="150000"/>
          </a:xfrm>
        </p:grpSpPr>
        <p:cxnSp>
          <p:nvCxnSpPr>
            <p:cNvPr id="1418" name="Google Shape;1418;p89"/>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19" name="Google Shape;1419;p89"/>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20" name="Google Shape;1420;p89"/>
          <p:cNvGrpSpPr/>
          <p:nvPr/>
        </p:nvGrpSpPr>
        <p:grpSpPr>
          <a:xfrm>
            <a:off x="1773929" y="4824398"/>
            <a:ext cx="5585320" cy="193219"/>
            <a:chOff x="1743563" y="4873752"/>
            <a:chExt cx="5619600" cy="145573"/>
          </a:xfrm>
        </p:grpSpPr>
        <p:cxnSp>
          <p:nvCxnSpPr>
            <p:cNvPr id="1421" name="Google Shape;1421;p89"/>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22" name="Google Shape;1422;p89"/>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23" name="Google Shape;1423;p89"/>
          <p:cNvGrpSpPr/>
          <p:nvPr/>
        </p:nvGrpSpPr>
        <p:grpSpPr>
          <a:xfrm>
            <a:off x="353700" y="4824498"/>
            <a:ext cx="1328830" cy="193219"/>
            <a:chOff x="353700" y="4873752"/>
            <a:chExt cx="1298700" cy="145573"/>
          </a:xfrm>
        </p:grpSpPr>
        <p:cxnSp>
          <p:nvCxnSpPr>
            <p:cNvPr id="1424" name="Google Shape;1424;p89"/>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25" name="Google Shape;1425;p89"/>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426" name="Google Shape;1426;p89"/>
          <p:cNvGrpSpPr/>
          <p:nvPr/>
        </p:nvGrpSpPr>
        <p:grpSpPr>
          <a:xfrm>
            <a:off x="434220" y="4896233"/>
            <a:ext cx="711190" cy="103003"/>
            <a:chOff x="239050" y="2332750"/>
            <a:chExt cx="7104800" cy="1029000"/>
          </a:xfrm>
        </p:grpSpPr>
        <p:sp>
          <p:nvSpPr>
            <p:cNvPr id="1427" name="Google Shape;1427;p8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28" name="Google Shape;1428;p8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ext – Callout (Dark)">
  <p:cSld name="Text – Callout (Dark)">
    <p:bg>
      <p:bgPr>
        <a:solidFill>
          <a:schemeClr val="lt2"/>
        </a:solidFill>
        <a:effectLst/>
      </p:bgPr>
    </p:bg>
    <p:spTree>
      <p:nvGrpSpPr>
        <p:cNvPr id="1" name="Shape 1429"/>
        <p:cNvGrpSpPr/>
        <p:nvPr/>
      </p:nvGrpSpPr>
      <p:grpSpPr>
        <a:xfrm>
          <a:off x="0" y="0"/>
          <a:ext cx="0" cy="0"/>
          <a:chOff x="0" y="0"/>
          <a:chExt cx="0" cy="0"/>
        </a:xfrm>
      </p:grpSpPr>
      <p:sp>
        <p:nvSpPr>
          <p:cNvPr id="1430" name="Google Shape;1430;p90"/>
          <p:cNvSpPr txBox="1">
            <a:spLocks noGrp="1"/>
          </p:cNvSpPr>
          <p:nvPr>
            <p:ph type="title"/>
          </p:nvPr>
        </p:nvSpPr>
        <p:spPr>
          <a:xfrm>
            <a:off x="353700" y="310896"/>
            <a:ext cx="7005600" cy="3849600"/>
          </a:xfrm>
          <a:prstGeom prst="rect">
            <a:avLst/>
          </a:prstGeom>
          <a:noFill/>
          <a:ln>
            <a:noFill/>
          </a:ln>
        </p:spPr>
        <p:txBody>
          <a:bodyPr spcFirstLastPara="1" wrap="square" lIns="0" tIns="45700" rIns="0" bIns="0" anchor="t" anchorCtr="0">
            <a:noAutofit/>
          </a:bodyPr>
          <a:lstStyle>
            <a:lvl1pPr lvl="0" algn="l" rtl="0">
              <a:lnSpc>
                <a:spcPct val="100000"/>
              </a:lnSpc>
              <a:spcBef>
                <a:spcPts val="0"/>
              </a:spcBef>
              <a:spcAft>
                <a:spcPts val="0"/>
              </a:spcAft>
              <a:buClr>
                <a:srgbClr val="FFFFFF"/>
              </a:buClr>
              <a:buSzPts val="2500"/>
              <a:buNone/>
              <a:defRPr sz="25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431" name="Google Shape;1431;p9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432" name="Google Shape;1432;p90"/>
          <p:cNvGrpSpPr/>
          <p:nvPr/>
        </p:nvGrpSpPr>
        <p:grpSpPr>
          <a:xfrm>
            <a:off x="7450382" y="4824188"/>
            <a:ext cx="1341136" cy="199095"/>
            <a:chOff x="7452900" y="4873450"/>
            <a:chExt cx="1333800" cy="150000"/>
          </a:xfrm>
        </p:grpSpPr>
        <p:cxnSp>
          <p:nvCxnSpPr>
            <p:cNvPr id="1433" name="Google Shape;1433;p9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34" name="Google Shape;1434;p9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35" name="Google Shape;1435;p90"/>
          <p:cNvGrpSpPr/>
          <p:nvPr/>
        </p:nvGrpSpPr>
        <p:grpSpPr>
          <a:xfrm>
            <a:off x="1773929" y="4824398"/>
            <a:ext cx="5585320" cy="193219"/>
            <a:chOff x="1743563" y="4873752"/>
            <a:chExt cx="5619600" cy="145573"/>
          </a:xfrm>
        </p:grpSpPr>
        <p:cxnSp>
          <p:nvCxnSpPr>
            <p:cNvPr id="1436" name="Google Shape;1436;p9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37" name="Google Shape;1437;p9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38" name="Google Shape;1438;p90"/>
          <p:cNvGrpSpPr/>
          <p:nvPr/>
        </p:nvGrpSpPr>
        <p:grpSpPr>
          <a:xfrm>
            <a:off x="353700" y="4824498"/>
            <a:ext cx="1328830" cy="193219"/>
            <a:chOff x="353700" y="4873752"/>
            <a:chExt cx="1298700" cy="145573"/>
          </a:xfrm>
        </p:grpSpPr>
        <p:cxnSp>
          <p:nvCxnSpPr>
            <p:cNvPr id="1439" name="Google Shape;1439;p9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40" name="Google Shape;1440;p9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441" name="Google Shape;1441;p90"/>
          <p:cNvGrpSpPr/>
          <p:nvPr/>
        </p:nvGrpSpPr>
        <p:grpSpPr>
          <a:xfrm>
            <a:off x="434220" y="4896233"/>
            <a:ext cx="711190" cy="103003"/>
            <a:chOff x="239050" y="2332750"/>
            <a:chExt cx="7104800" cy="1029000"/>
          </a:xfrm>
        </p:grpSpPr>
        <p:sp>
          <p:nvSpPr>
            <p:cNvPr id="1442" name="Google Shape;1442;p9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3" name="Google Shape;1443;p9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xt – 3 col">
  <p:cSld name="Text – 3 col">
    <p:bg>
      <p:bgPr>
        <a:solidFill>
          <a:srgbClr val="FFFFFF"/>
        </a:solidFill>
        <a:effectLst/>
      </p:bgPr>
    </p:bg>
    <p:spTree>
      <p:nvGrpSpPr>
        <p:cNvPr id="1" name="Shape 1444"/>
        <p:cNvGrpSpPr/>
        <p:nvPr/>
      </p:nvGrpSpPr>
      <p:grpSpPr>
        <a:xfrm>
          <a:off x="0" y="0"/>
          <a:ext cx="0" cy="0"/>
          <a:chOff x="0" y="0"/>
          <a:chExt cx="0" cy="0"/>
        </a:xfrm>
      </p:grpSpPr>
      <p:sp>
        <p:nvSpPr>
          <p:cNvPr id="1445" name="Google Shape;1445;p91"/>
          <p:cNvSpPr txBox="1">
            <a:spLocks noGrp="1"/>
          </p:cNvSpPr>
          <p:nvPr>
            <p:ph type="body" idx="1"/>
          </p:nvPr>
        </p:nvSpPr>
        <p:spPr>
          <a:xfrm>
            <a:off x="3537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46" name="Google Shape;1446;p91"/>
          <p:cNvSpPr txBox="1">
            <a:spLocks noGrp="1"/>
          </p:cNvSpPr>
          <p:nvPr>
            <p:ph type="body" idx="2"/>
          </p:nvPr>
        </p:nvSpPr>
        <p:spPr>
          <a:xfrm>
            <a:off x="3198900" y="1309525"/>
            <a:ext cx="2746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47" name="Google Shape;1447;p91"/>
          <p:cNvSpPr txBox="1">
            <a:spLocks noGrp="1"/>
          </p:cNvSpPr>
          <p:nvPr>
            <p:ph type="body" idx="3"/>
          </p:nvPr>
        </p:nvSpPr>
        <p:spPr>
          <a:xfrm>
            <a:off x="6033200" y="1309525"/>
            <a:ext cx="2758200" cy="3119700"/>
          </a:xfrm>
          <a:prstGeom prst="rect">
            <a:avLst/>
          </a:prstGeom>
          <a:noFill/>
          <a:ln>
            <a:noFill/>
          </a:ln>
        </p:spPr>
        <p:txBody>
          <a:bodyPr spcFirstLastPara="1" wrap="square" lIns="0" tIns="0" rIns="365750" bIns="0" anchor="t" anchorCtr="0">
            <a:noAutofit/>
          </a:bodyPr>
          <a:lstStyle>
            <a:lvl1pPr marL="457200" lvl="0" indent="-317500" algn="l" rtl="0">
              <a:lnSpc>
                <a:spcPct val="115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15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15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15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15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15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15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15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15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48" name="Google Shape;1448;p9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449" name="Google Shape;1449;p91"/>
          <p:cNvGrpSpPr/>
          <p:nvPr/>
        </p:nvGrpSpPr>
        <p:grpSpPr>
          <a:xfrm>
            <a:off x="7450382" y="4824188"/>
            <a:ext cx="1341136" cy="199095"/>
            <a:chOff x="7452900" y="4873450"/>
            <a:chExt cx="1333800" cy="150000"/>
          </a:xfrm>
        </p:grpSpPr>
        <p:cxnSp>
          <p:nvCxnSpPr>
            <p:cNvPr id="1450" name="Google Shape;1450;p9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51" name="Google Shape;1451;p9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52" name="Google Shape;1452;p91"/>
          <p:cNvGrpSpPr/>
          <p:nvPr/>
        </p:nvGrpSpPr>
        <p:grpSpPr>
          <a:xfrm>
            <a:off x="1773929" y="4824398"/>
            <a:ext cx="5585320" cy="193219"/>
            <a:chOff x="1743563" y="4873752"/>
            <a:chExt cx="5619600" cy="145573"/>
          </a:xfrm>
        </p:grpSpPr>
        <p:cxnSp>
          <p:nvCxnSpPr>
            <p:cNvPr id="1453" name="Google Shape;1453;p9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54" name="Google Shape;1454;p9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55" name="Google Shape;1455;p91"/>
          <p:cNvGrpSpPr/>
          <p:nvPr/>
        </p:nvGrpSpPr>
        <p:grpSpPr>
          <a:xfrm>
            <a:off x="353700" y="4824498"/>
            <a:ext cx="1328830" cy="193219"/>
            <a:chOff x="353700" y="4873752"/>
            <a:chExt cx="1298700" cy="145573"/>
          </a:xfrm>
        </p:grpSpPr>
        <p:cxnSp>
          <p:nvCxnSpPr>
            <p:cNvPr id="1456" name="Google Shape;1456;p9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57" name="Google Shape;1457;p9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458" name="Google Shape;1458;p91"/>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grpSp>
        <p:nvGrpSpPr>
          <p:cNvPr id="1459" name="Google Shape;1459;p91"/>
          <p:cNvGrpSpPr/>
          <p:nvPr/>
        </p:nvGrpSpPr>
        <p:grpSpPr>
          <a:xfrm>
            <a:off x="434220" y="4896233"/>
            <a:ext cx="711190" cy="103003"/>
            <a:chOff x="239050" y="2332750"/>
            <a:chExt cx="7104800" cy="1029000"/>
          </a:xfrm>
        </p:grpSpPr>
        <p:sp>
          <p:nvSpPr>
            <p:cNvPr id="1460" name="Google Shape;1460;p9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61" name="Google Shape;1461;p9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roduct – 2 col">
  <p:cSld name="Product – 2 col">
    <p:bg>
      <p:bgPr>
        <a:solidFill>
          <a:srgbClr val="FFFFFF"/>
        </a:solidFill>
        <a:effectLst/>
      </p:bgPr>
    </p:bg>
    <p:spTree>
      <p:nvGrpSpPr>
        <p:cNvPr id="1" name="Shape 1462"/>
        <p:cNvGrpSpPr/>
        <p:nvPr/>
      </p:nvGrpSpPr>
      <p:grpSpPr>
        <a:xfrm>
          <a:off x="0" y="0"/>
          <a:ext cx="0" cy="0"/>
          <a:chOff x="0" y="0"/>
          <a:chExt cx="0" cy="0"/>
        </a:xfrm>
      </p:grpSpPr>
      <p:sp>
        <p:nvSpPr>
          <p:cNvPr id="1463" name="Google Shape;1463;p92"/>
          <p:cNvSpPr txBox="1">
            <a:spLocks noGrp="1"/>
          </p:cNvSpPr>
          <p:nvPr>
            <p:ph type="body" idx="1"/>
          </p:nvPr>
        </p:nvSpPr>
        <p:spPr>
          <a:xfrm>
            <a:off x="353700" y="1309525"/>
            <a:ext cx="4155300" cy="3119700"/>
          </a:xfrm>
          <a:prstGeom prst="rect">
            <a:avLst/>
          </a:prstGeom>
          <a:noFill/>
          <a:ln>
            <a:noFill/>
          </a:ln>
        </p:spPr>
        <p:txBody>
          <a:bodyPr spcFirstLastPara="1" wrap="square" lIns="0" tIns="0" rIns="0" bIns="0" anchor="t" anchorCtr="0">
            <a:noAutofit/>
          </a:bodyPr>
          <a:lstStyle>
            <a:lvl1pPr marL="457200" lvl="0" indent="-304800" algn="l" rtl="0">
              <a:lnSpc>
                <a:spcPct val="115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15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15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15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15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15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15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15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15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464" name="Google Shape;1464;p92"/>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465" name="Google Shape;1465;p9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466" name="Google Shape;1466;p92"/>
          <p:cNvGrpSpPr/>
          <p:nvPr/>
        </p:nvGrpSpPr>
        <p:grpSpPr>
          <a:xfrm>
            <a:off x="7450382" y="4824188"/>
            <a:ext cx="1341136" cy="199095"/>
            <a:chOff x="7452900" y="4873450"/>
            <a:chExt cx="1333800" cy="150000"/>
          </a:xfrm>
        </p:grpSpPr>
        <p:cxnSp>
          <p:nvCxnSpPr>
            <p:cNvPr id="1467" name="Google Shape;1467;p9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68" name="Google Shape;1468;p9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69" name="Google Shape;1469;p92"/>
          <p:cNvGrpSpPr/>
          <p:nvPr/>
        </p:nvGrpSpPr>
        <p:grpSpPr>
          <a:xfrm>
            <a:off x="1773929" y="4824398"/>
            <a:ext cx="5585320" cy="193219"/>
            <a:chOff x="1743563" y="4873752"/>
            <a:chExt cx="5619600" cy="145573"/>
          </a:xfrm>
        </p:grpSpPr>
        <p:cxnSp>
          <p:nvCxnSpPr>
            <p:cNvPr id="1470" name="Google Shape;1470;p9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71" name="Google Shape;1471;p9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72" name="Google Shape;1472;p92"/>
          <p:cNvGrpSpPr/>
          <p:nvPr/>
        </p:nvGrpSpPr>
        <p:grpSpPr>
          <a:xfrm>
            <a:off x="353700" y="4824498"/>
            <a:ext cx="1328830" cy="193219"/>
            <a:chOff x="353700" y="4873752"/>
            <a:chExt cx="1298700" cy="145573"/>
          </a:xfrm>
        </p:grpSpPr>
        <p:cxnSp>
          <p:nvCxnSpPr>
            <p:cNvPr id="1473" name="Google Shape;1473;p9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74" name="Google Shape;1474;p9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475" name="Google Shape;1475;p92"/>
          <p:cNvGrpSpPr/>
          <p:nvPr/>
        </p:nvGrpSpPr>
        <p:grpSpPr>
          <a:xfrm>
            <a:off x="434220" y="4896233"/>
            <a:ext cx="711190" cy="103003"/>
            <a:chOff x="239050" y="2332750"/>
            <a:chExt cx="7104800" cy="1029000"/>
          </a:xfrm>
        </p:grpSpPr>
        <p:sp>
          <p:nvSpPr>
            <p:cNvPr id="1476" name="Google Shape;1476;p9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77" name="Google Shape;1477;p9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Icons – 3 col">
  <p:cSld name="Icons – 3 col">
    <p:bg>
      <p:bgPr>
        <a:solidFill>
          <a:srgbClr val="FFFFFF"/>
        </a:solidFill>
        <a:effectLst/>
      </p:bgPr>
    </p:bg>
    <p:spTree>
      <p:nvGrpSpPr>
        <p:cNvPr id="1" name="Shape 1478"/>
        <p:cNvGrpSpPr/>
        <p:nvPr/>
      </p:nvGrpSpPr>
      <p:grpSpPr>
        <a:xfrm>
          <a:off x="0" y="0"/>
          <a:ext cx="0" cy="0"/>
          <a:chOff x="0" y="0"/>
          <a:chExt cx="0" cy="0"/>
        </a:xfrm>
      </p:grpSpPr>
      <p:sp>
        <p:nvSpPr>
          <p:cNvPr id="1479" name="Google Shape;1479;p93"/>
          <p:cNvSpPr txBox="1">
            <a:spLocks noGrp="1"/>
          </p:cNvSpPr>
          <p:nvPr>
            <p:ph type="body" idx="1"/>
          </p:nvPr>
        </p:nvSpPr>
        <p:spPr>
          <a:xfrm>
            <a:off x="3537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80" name="Google Shape;1480;p93"/>
          <p:cNvSpPr txBox="1">
            <a:spLocks noGrp="1"/>
          </p:cNvSpPr>
          <p:nvPr>
            <p:ph type="body" idx="2"/>
          </p:nvPr>
        </p:nvSpPr>
        <p:spPr>
          <a:xfrm>
            <a:off x="31959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81" name="Google Shape;1481;p93"/>
          <p:cNvSpPr txBox="1">
            <a:spLocks noGrp="1"/>
          </p:cNvSpPr>
          <p:nvPr>
            <p:ph type="body" idx="3"/>
          </p:nvPr>
        </p:nvSpPr>
        <p:spPr>
          <a:xfrm>
            <a:off x="6033200" y="3013875"/>
            <a:ext cx="2745900" cy="893700"/>
          </a:xfrm>
          <a:prstGeom prst="rect">
            <a:avLst/>
          </a:prstGeom>
          <a:noFill/>
          <a:ln>
            <a:noFill/>
          </a:ln>
        </p:spPr>
        <p:txBody>
          <a:bodyPr spcFirstLastPara="1" wrap="square" lIns="0" tIns="0" rIns="365750" bIns="0" anchor="t" anchorCtr="0">
            <a:noAutofit/>
          </a:bodyPr>
          <a:lstStyle>
            <a:lvl1pPr marL="457200" lvl="0" indent="-317500" algn="l" rtl="0">
              <a:lnSpc>
                <a:spcPct val="100000"/>
              </a:lnSpc>
              <a:spcBef>
                <a:spcPts val="0"/>
              </a:spcBef>
              <a:spcAft>
                <a:spcPts val="0"/>
              </a:spcAft>
              <a:buSzPts val="1400"/>
              <a:buFont typeface="Inter"/>
              <a:buChar char="●"/>
              <a:defRPr sz="1400">
                <a:latin typeface="Inter"/>
                <a:ea typeface="Inter"/>
                <a:cs typeface="Inter"/>
                <a:sym typeface="Inter"/>
              </a:defRPr>
            </a:lvl1pPr>
            <a:lvl2pPr marL="914400" lvl="1" indent="-317500" algn="l" rtl="0">
              <a:lnSpc>
                <a:spcPct val="100000"/>
              </a:lnSpc>
              <a:spcBef>
                <a:spcPts val="1600"/>
              </a:spcBef>
              <a:spcAft>
                <a:spcPts val="0"/>
              </a:spcAft>
              <a:buSzPts val="1400"/>
              <a:buFont typeface="Inter"/>
              <a:buChar char="○"/>
              <a:defRPr>
                <a:latin typeface="Inter"/>
                <a:ea typeface="Inter"/>
                <a:cs typeface="Inter"/>
                <a:sym typeface="Inter"/>
              </a:defRPr>
            </a:lvl2pPr>
            <a:lvl3pPr marL="1371600" lvl="2" indent="-317500" algn="l" rtl="0">
              <a:lnSpc>
                <a:spcPct val="100000"/>
              </a:lnSpc>
              <a:spcBef>
                <a:spcPts val="1600"/>
              </a:spcBef>
              <a:spcAft>
                <a:spcPts val="0"/>
              </a:spcAft>
              <a:buSzPts val="1400"/>
              <a:buFont typeface="Inter"/>
              <a:buChar char="■"/>
              <a:defRPr>
                <a:latin typeface="Inter"/>
                <a:ea typeface="Inter"/>
                <a:cs typeface="Inter"/>
                <a:sym typeface="Inter"/>
              </a:defRPr>
            </a:lvl3pPr>
            <a:lvl4pPr marL="1828800" lvl="3" indent="-317500" algn="l" rtl="0">
              <a:lnSpc>
                <a:spcPct val="100000"/>
              </a:lnSpc>
              <a:spcBef>
                <a:spcPts val="1600"/>
              </a:spcBef>
              <a:spcAft>
                <a:spcPts val="0"/>
              </a:spcAft>
              <a:buSzPts val="1400"/>
              <a:buFont typeface="Inter"/>
              <a:buChar char="●"/>
              <a:defRPr>
                <a:latin typeface="Inter"/>
                <a:ea typeface="Inter"/>
                <a:cs typeface="Inter"/>
                <a:sym typeface="Inter"/>
              </a:defRPr>
            </a:lvl4pPr>
            <a:lvl5pPr marL="2286000" lvl="4" indent="-317500" algn="l" rtl="0">
              <a:lnSpc>
                <a:spcPct val="100000"/>
              </a:lnSpc>
              <a:spcBef>
                <a:spcPts val="1600"/>
              </a:spcBef>
              <a:spcAft>
                <a:spcPts val="0"/>
              </a:spcAft>
              <a:buSzPts val="1400"/>
              <a:buFont typeface="Inter"/>
              <a:buChar char="○"/>
              <a:defRPr>
                <a:latin typeface="Inter"/>
                <a:ea typeface="Inter"/>
                <a:cs typeface="Inter"/>
                <a:sym typeface="Inter"/>
              </a:defRPr>
            </a:lvl5pPr>
            <a:lvl6pPr marL="2743200" lvl="5" indent="-317500" algn="l" rtl="0">
              <a:lnSpc>
                <a:spcPct val="100000"/>
              </a:lnSpc>
              <a:spcBef>
                <a:spcPts val="1600"/>
              </a:spcBef>
              <a:spcAft>
                <a:spcPts val="0"/>
              </a:spcAft>
              <a:buSzPts val="1400"/>
              <a:buFont typeface="Inter"/>
              <a:buChar char="■"/>
              <a:defRPr>
                <a:latin typeface="Inter"/>
                <a:ea typeface="Inter"/>
                <a:cs typeface="Inter"/>
                <a:sym typeface="Inter"/>
              </a:defRPr>
            </a:lvl6pPr>
            <a:lvl7pPr marL="3200400" lvl="6" indent="-317500" algn="l" rtl="0">
              <a:lnSpc>
                <a:spcPct val="100000"/>
              </a:lnSpc>
              <a:spcBef>
                <a:spcPts val="1600"/>
              </a:spcBef>
              <a:spcAft>
                <a:spcPts val="0"/>
              </a:spcAft>
              <a:buSzPts val="1400"/>
              <a:buFont typeface="Inter"/>
              <a:buChar char="●"/>
              <a:defRPr>
                <a:latin typeface="Inter"/>
                <a:ea typeface="Inter"/>
                <a:cs typeface="Inter"/>
                <a:sym typeface="Inter"/>
              </a:defRPr>
            </a:lvl7pPr>
            <a:lvl8pPr marL="3657600" lvl="7" indent="-317500" algn="l" rtl="0">
              <a:lnSpc>
                <a:spcPct val="100000"/>
              </a:lnSpc>
              <a:spcBef>
                <a:spcPts val="1600"/>
              </a:spcBef>
              <a:spcAft>
                <a:spcPts val="0"/>
              </a:spcAft>
              <a:buSzPts val="1400"/>
              <a:buFont typeface="Inter"/>
              <a:buChar char="○"/>
              <a:defRPr>
                <a:latin typeface="Inter"/>
                <a:ea typeface="Inter"/>
                <a:cs typeface="Inter"/>
                <a:sym typeface="Inter"/>
              </a:defRPr>
            </a:lvl8pPr>
            <a:lvl9pPr marL="4114800" lvl="8" indent="-317500" algn="l" rtl="0">
              <a:lnSpc>
                <a:spcPct val="100000"/>
              </a:lnSpc>
              <a:spcBef>
                <a:spcPts val="1600"/>
              </a:spcBef>
              <a:spcAft>
                <a:spcPts val="1600"/>
              </a:spcAft>
              <a:buSzPts val="1400"/>
              <a:buFont typeface="Inter"/>
              <a:buChar char="■"/>
              <a:defRPr>
                <a:latin typeface="Inter"/>
                <a:ea typeface="Inter"/>
                <a:cs typeface="Inter"/>
                <a:sym typeface="Inter"/>
              </a:defRPr>
            </a:lvl9pPr>
          </a:lstStyle>
          <a:p>
            <a:endParaRPr/>
          </a:p>
        </p:txBody>
      </p:sp>
      <p:sp>
        <p:nvSpPr>
          <p:cNvPr id="1482" name="Google Shape;1482;p9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483" name="Google Shape;1483;p93"/>
          <p:cNvGrpSpPr/>
          <p:nvPr/>
        </p:nvGrpSpPr>
        <p:grpSpPr>
          <a:xfrm>
            <a:off x="7450382" y="4824188"/>
            <a:ext cx="1341136" cy="199095"/>
            <a:chOff x="7452900" y="4873450"/>
            <a:chExt cx="1333800" cy="150000"/>
          </a:xfrm>
        </p:grpSpPr>
        <p:cxnSp>
          <p:nvCxnSpPr>
            <p:cNvPr id="1484" name="Google Shape;1484;p9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485" name="Google Shape;1485;p9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486" name="Google Shape;1486;p93"/>
          <p:cNvGrpSpPr/>
          <p:nvPr/>
        </p:nvGrpSpPr>
        <p:grpSpPr>
          <a:xfrm>
            <a:off x="1773929" y="4824398"/>
            <a:ext cx="5585320" cy="193219"/>
            <a:chOff x="1743563" y="4873752"/>
            <a:chExt cx="5619600" cy="145573"/>
          </a:xfrm>
        </p:grpSpPr>
        <p:cxnSp>
          <p:nvCxnSpPr>
            <p:cNvPr id="1487" name="Google Shape;1487;p9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88" name="Google Shape;1488;p9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489" name="Google Shape;1489;p93"/>
          <p:cNvGrpSpPr/>
          <p:nvPr/>
        </p:nvGrpSpPr>
        <p:grpSpPr>
          <a:xfrm>
            <a:off x="353700" y="4824498"/>
            <a:ext cx="1328830" cy="193219"/>
            <a:chOff x="353700" y="4873752"/>
            <a:chExt cx="1298700" cy="145573"/>
          </a:xfrm>
        </p:grpSpPr>
        <p:cxnSp>
          <p:nvCxnSpPr>
            <p:cNvPr id="1490" name="Google Shape;1490;p9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491" name="Google Shape;1491;p9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492" name="Google Shape;1492;p93"/>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493" name="Google Shape;1493;p93"/>
          <p:cNvSpPr/>
          <p:nvPr/>
        </p:nvSpPr>
        <p:spPr>
          <a:xfrm>
            <a:off x="3537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A36B2"/>
              </a:solidFill>
              <a:latin typeface="Arial"/>
              <a:ea typeface="Arial"/>
              <a:cs typeface="Arial"/>
              <a:sym typeface="Arial"/>
            </a:endParaRPr>
          </a:p>
        </p:txBody>
      </p:sp>
      <p:sp>
        <p:nvSpPr>
          <p:cNvPr id="1494" name="Google Shape;1494;p93"/>
          <p:cNvSpPr/>
          <p:nvPr/>
        </p:nvSpPr>
        <p:spPr>
          <a:xfrm>
            <a:off x="319125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93"/>
          <p:cNvSpPr/>
          <p:nvPr/>
        </p:nvSpPr>
        <p:spPr>
          <a:xfrm>
            <a:off x="6028800" y="19560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6" name="Google Shape;1496;p93"/>
          <p:cNvGrpSpPr/>
          <p:nvPr/>
        </p:nvGrpSpPr>
        <p:grpSpPr>
          <a:xfrm>
            <a:off x="434220" y="4896233"/>
            <a:ext cx="711190" cy="103003"/>
            <a:chOff x="239050" y="2332750"/>
            <a:chExt cx="7104800" cy="1029000"/>
          </a:xfrm>
        </p:grpSpPr>
        <p:sp>
          <p:nvSpPr>
            <p:cNvPr id="1497" name="Google Shape;1497;p9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98" name="Google Shape;1498;p9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TITLE_AND_BODY_1">
    <p:bg>
      <p:bgPr>
        <a:solidFill>
          <a:schemeClr val="accent2"/>
        </a:solidFill>
        <a:effectLst/>
      </p:bgPr>
    </p:bg>
    <p:spTree>
      <p:nvGrpSpPr>
        <p:cNvPr id="1" name="Shape 108"/>
        <p:cNvGrpSpPr/>
        <p:nvPr/>
      </p:nvGrpSpPr>
      <p:grpSpPr>
        <a:xfrm>
          <a:off x="0" y="0"/>
          <a:ext cx="0" cy="0"/>
          <a:chOff x="0" y="0"/>
          <a:chExt cx="0" cy="0"/>
        </a:xfrm>
      </p:grpSpPr>
      <p:sp>
        <p:nvSpPr>
          <p:cNvPr id="109" name="Google Shape;109;p10"/>
          <p:cNvSpPr txBox="1">
            <a:spLocks noGrp="1"/>
          </p:cNvSpPr>
          <p:nvPr>
            <p:ph type="body" idx="1"/>
          </p:nvPr>
        </p:nvSpPr>
        <p:spPr>
          <a:xfrm>
            <a:off x="356616" y="1190525"/>
            <a:ext cx="4178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10" name="Google Shape;110;p10"/>
          <p:cNvSpPr txBox="1">
            <a:spLocks noGrp="1"/>
          </p:cNvSpPr>
          <p:nvPr>
            <p:ph type="body" idx="2"/>
          </p:nvPr>
        </p:nvSpPr>
        <p:spPr>
          <a:xfrm>
            <a:off x="4608575" y="1190525"/>
            <a:ext cx="4181700" cy="3416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Font typeface="Inter"/>
              <a:buAutoNum type="arabicPeriod"/>
              <a:defRPr sz="1400">
                <a:latin typeface="Inter"/>
                <a:ea typeface="Inter"/>
                <a:cs typeface="Inter"/>
                <a:sym typeface="Inter"/>
              </a:defRPr>
            </a:lvl1pPr>
            <a:lvl2pPr marL="914400" lvl="1" indent="-317500" rtl="0">
              <a:spcBef>
                <a:spcPts val="1600"/>
              </a:spcBef>
              <a:spcAft>
                <a:spcPts val="0"/>
              </a:spcAft>
              <a:buSzPts val="1400"/>
              <a:buFont typeface="Inter"/>
              <a:buAutoNum type="alphaLcPeriod"/>
              <a:defRPr>
                <a:latin typeface="Inter"/>
                <a:ea typeface="Inter"/>
                <a:cs typeface="Inter"/>
                <a:sym typeface="Inter"/>
              </a:defRPr>
            </a:lvl2pPr>
            <a:lvl3pPr marL="1371600" lvl="2" indent="-317500" rtl="0">
              <a:spcBef>
                <a:spcPts val="1600"/>
              </a:spcBef>
              <a:spcAft>
                <a:spcPts val="0"/>
              </a:spcAft>
              <a:buSzPts val="1400"/>
              <a:buFont typeface="Inter"/>
              <a:buAutoNum type="romanLcPeriod"/>
              <a:defRPr>
                <a:latin typeface="Inter"/>
                <a:ea typeface="Inter"/>
                <a:cs typeface="Inter"/>
                <a:sym typeface="Inter"/>
              </a:defRPr>
            </a:lvl3pPr>
            <a:lvl4pPr marL="1828800" lvl="3" indent="-317500" rtl="0">
              <a:spcBef>
                <a:spcPts val="1600"/>
              </a:spcBef>
              <a:spcAft>
                <a:spcPts val="0"/>
              </a:spcAft>
              <a:buSzPts val="1400"/>
              <a:buFont typeface="Inter"/>
              <a:buAutoNum type="arabicPeriod"/>
              <a:defRPr>
                <a:latin typeface="Inter"/>
                <a:ea typeface="Inter"/>
                <a:cs typeface="Inter"/>
                <a:sym typeface="Inter"/>
              </a:defRPr>
            </a:lvl4pPr>
            <a:lvl5pPr marL="2286000" lvl="4" indent="-317500" rtl="0">
              <a:spcBef>
                <a:spcPts val="1600"/>
              </a:spcBef>
              <a:spcAft>
                <a:spcPts val="0"/>
              </a:spcAft>
              <a:buSzPts val="1400"/>
              <a:buFont typeface="Inter"/>
              <a:buAutoNum type="alphaLcPeriod"/>
              <a:defRPr>
                <a:latin typeface="Inter"/>
                <a:ea typeface="Inter"/>
                <a:cs typeface="Inter"/>
                <a:sym typeface="Inter"/>
              </a:defRPr>
            </a:lvl5pPr>
            <a:lvl6pPr marL="2743200" lvl="5" indent="-317500" rtl="0">
              <a:spcBef>
                <a:spcPts val="1600"/>
              </a:spcBef>
              <a:spcAft>
                <a:spcPts val="0"/>
              </a:spcAft>
              <a:buSzPts val="1400"/>
              <a:buFont typeface="Inter"/>
              <a:buAutoNum type="romanLcPeriod"/>
              <a:defRPr>
                <a:latin typeface="Inter"/>
                <a:ea typeface="Inter"/>
                <a:cs typeface="Inter"/>
                <a:sym typeface="Inter"/>
              </a:defRPr>
            </a:lvl6pPr>
            <a:lvl7pPr marL="3200400" lvl="6" indent="-317500" rtl="0">
              <a:spcBef>
                <a:spcPts val="1600"/>
              </a:spcBef>
              <a:spcAft>
                <a:spcPts val="0"/>
              </a:spcAft>
              <a:buSzPts val="1400"/>
              <a:buFont typeface="Inter"/>
              <a:buAutoNum type="arabicPeriod"/>
              <a:defRPr>
                <a:latin typeface="Inter"/>
                <a:ea typeface="Inter"/>
                <a:cs typeface="Inter"/>
                <a:sym typeface="Inter"/>
              </a:defRPr>
            </a:lvl7pPr>
            <a:lvl8pPr marL="3657600" lvl="7" indent="-317500" rtl="0">
              <a:spcBef>
                <a:spcPts val="1600"/>
              </a:spcBef>
              <a:spcAft>
                <a:spcPts val="0"/>
              </a:spcAft>
              <a:buSzPts val="1400"/>
              <a:buFont typeface="Inter"/>
              <a:buAutoNum type="alphaLcPeriod"/>
              <a:defRPr>
                <a:latin typeface="Inter"/>
                <a:ea typeface="Inter"/>
                <a:cs typeface="Inter"/>
                <a:sym typeface="Inter"/>
              </a:defRPr>
            </a:lvl8pPr>
            <a:lvl9pPr marL="4114800" lvl="8" indent="-317500" rtl="0">
              <a:spcBef>
                <a:spcPts val="1600"/>
              </a:spcBef>
              <a:spcAft>
                <a:spcPts val="1600"/>
              </a:spcAft>
              <a:buSzPts val="1400"/>
              <a:buFont typeface="Inter"/>
              <a:buAutoNum type="romanLcPeriod"/>
              <a:defRPr>
                <a:latin typeface="Inter"/>
                <a:ea typeface="Inter"/>
                <a:cs typeface="Inter"/>
                <a:sym typeface="Inter"/>
              </a:defRPr>
            </a:lvl9pPr>
          </a:lstStyle>
          <a:p>
            <a:endParaRPr/>
          </a:p>
        </p:txBody>
      </p:sp>
      <p:sp>
        <p:nvSpPr>
          <p:cNvPr id="111" name="Google Shape;111;p10"/>
          <p:cNvSpPr txBox="1">
            <a:spLocks noGrp="1"/>
          </p:cNvSpPr>
          <p:nvPr>
            <p:ph type="title"/>
          </p:nvPr>
        </p:nvSpPr>
        <p:spPr>
          <a:xfrm>
            <a:off x="352050" y="219456"/>
            <a:ext cx="8439900" cy="572700"/>
          </a:xfrm>
          <a:prstGeom prst="rect">
            <a:avLst/>
          </a:prstGeom>
        </p:spPr>
        <p:txBody>
          <a:bodyPr spcFirstLastPara="1" wrap="square" lIns="0" tIns="0" rIns="0" bIns="0" anchor="t" anchorCtr="0">
            <a:noAutofit/>
          </a:bodyPr>
          <a:lstStyle>
            <a:lvl1pPr lvl="0" rtl="0">
              <a:spcBef>
                <a:spcPts val="0"/>
              </a:spcBef>
              <a:spcAft>
                <a:spcPts val="0"/>
              </a:spcAft>
              <a:buClr>
                <a:srgbClr val="000000"/>
              </a:buClr>
              <a:buSzPts val="4000"/>
              <a:buNone/>
              <a:defRPr sz="4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 name="Google Shape;112;p10"/>
          <p:cNvGrpSpPr/>
          <p:nvPr/>
        </p:nvGrpSpPr>
        <p:grpSpPr>
          <a:xfrm>
            <a:off x="7450383" y="4824188"/>
            <a:ext cx="1341136" cy="199095"/>
            <a:chOff x="7452900" y="4873450"/>
            <a:chExt cx="1333800" cy="150000"/>
          </a:xfrm>
        </p:grpSpPr>
        <p:cxnSp>
          <p:nvCxnSpPr>
            <p:cNvPr id="113" name="Google Shape;113;p10"/>
            <p:cNvCxnSpPr/>
            <p:nvPr/>
          </p:nvCxnSpPr>
          <p:spPr>
            <a:xfrm rot="10800000">
              <a:off x="7457650" y="4873450"/>
              <a:ext cx="0" cy="1500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10"/>
            <p:cNvCxnSpPr/>
            <p:nvPr/>
          </p:nvCxnSpPr>
          <p:spPr>
            <a:xfrm>
              <a:off x="7452900" y="4873752"/>
              <a:ext cx="1333800" cy="0"/>
            </a:xfrm>
            <a:prstGeom prst="straightConnector1">
              <a:avLst/>
            </a:prstGeom>
            <a:noFill/>
            <a:ln w="9525" cap="flat" cmpd="sng">
              <a:solidFill>
                <a:srgbClr val="000000"/>
              </a:solidFill>
              <a:prstDash val="solid"/>
              <a:round/>
              <a:headEnd type="none" w="med" len="med"/>
              <a:tailEnd type="none" w="med" len="med"/>
            </a:ln>
          </p:spPr>
        </p:cxnSp>
      </p:grpSp>
      <p:grpSp>
        <p:nvGrpSpPr>
          <p:cNvPr id="115" name="Google Shape;115;p10"/>
          <p:cNvGrpSpPr/>
          <p:nvPr/>
        </p:nvGrpSpPr>
        <p:grpSpPr>
          <a:xfrm>
            <a:off x="1773929" y="4824397"/>
            <a:ext cx="5585320" cy="193219"/>
            <a:chOff x="1743563" y="4873752"/>
            <a:chExt cx="5619600" cy="145573"/>
          </a:xfrm>
        </p:grpSpPr>
        <p:cxnSp>
          <p:nvCxnSpPr>
            <p:cNvPr id="116" name="Google Shape;116;p10"/>
            <p:cNvCxnSpPr/>
            <p:nvPr/>
          </p:nvCxnSpPr>
          <p:spPr>
            <a:xfrm rot="10800000">
              <a:off x="1748325"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117;p10"/>
            <p:cNvCxnSpPr/>
            <p:nvPr/>
          </p:nvCxnSpPr>
          <p:spPr>
            <a:xfrm>
              <a:off x="1743563" y="4873752"/>
              <a:ext cx="5619600" cy="0"/>
            </a:xfrm>
            <a:prstGeom prst="straightConnector1">
              <a:avLst/>
            </a:prstGeom>
            <a:noFill/>
            <a:ln w="9525" cap="flat" cmpd="sng">
              <a:solidFill>
                <a:srgbClr val="000000"/>
              </a:solidFill>
              <a:prstDash val="solid"/>
              <a:round/>
              <a:headEnd type="none" w="med" len="med"/>
              <a:tailEnd type="none" w="med" len="med"/>
            </a:ln>
          </p:spPr>
        </p:cxnSp>
      </p:grpSp>
      <p:grpSp>
        <p:nvGrpSpPr>
          <p:cNvPr id="118" name="Google Shape;118;p10"/>
          <p:cNvGrpSpPr/>
          <p:nvPr/>
        </p:nvGrpSpPr>
        <p:grpSpPr>
          <a:xfrm>
            <a:off x="353700" y="4824497"/>
            <a:ext cx="1328830" cy="193219"/>
            <a:chOff x="353700" y="4873752"/>
            <a:chExt cx="1298700" cy="145573"/>
          </a:xfrm>
        </p:grpSpPr>
        <p:cxnSp>
          <p:nvCxnSpPr>
            <p:cNvPr id="119" name="Google Shape;119;p10"/>
            <p:cNvCxnSpPr/>
            <p:nvPr/>
          </p:nvCxnSpPr>
          <p:spPr>
            <a:xfrm rot="10800000">
              <a:off x="358450" y="4873825"/>
              <a:ext cx="0" cy="145500"/>
            </a:xfrm>
            <a:prstGeom prst="straightConnector1">
              <a:avLst/>
            </a:prstGeom>
            <a:noFill/>
            <a:ln w="9525" cap="flat" cmpd="sng">
              <a:solidFill>
                <a:srgbClr val="000000"/>
              </a:solidFill>
              <a:prstDash val="solid"/>
              <a:round/>
              <a:headEnd type="none" w="med" len="med"/>
              <a:tailEnd type="none" w="med" len="med"/>
            </a:ln>
          </p:spPr>
        </p:cxnSp>
        <p:cxnSp>
          <p:nvCxnSpPr>
            <p:cNvPr id="120" name="Google Shape;120;p10"/>
            <p:cNvCxnSpPr/>
            <p:nvPr/>
          </p:nvCxnSpPr>
          <p:spPr>
            <a:xfrm>
              <a:off x="353700" y="4873752"/>
              <a:ext cx="1298700" cy="0"/>
            </a:xfrm>
            <a:prstGeom prst="straightConnector1">
              <a:avLst/>
            </a:prstGeom>
            <a:noFill/>
            <a:ln w="9525" cap="flat" cmpd="sng">
              <a:solidFill>
                <a:srgbClr val="000000"/>
              </a:solidFill>
              <a:prstDash val="solid"/>
              <a:round/>
              <a:headEnd type="none" w="med" len="med"/>
              <a:tailEnd type="none" w="med" len="med"/>
            </a:ln>
          </p:spPr>
        </p:cxnSp>
      </p:grpSp>
      <p:sp>
        <p:nvSpPr>
          <p:cNvPr id="121" name="Google Shape;121;p1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None/>
            </a:pPr>
            <a:r>
              <a:rPr lang="en" sz="600">
                <a:latin typeface="Inter SemiBold"/>
                <a:ea typeface="Inter SemiBold"/>
                <a:cs typeface="Inter SemiBold"/>
                <a:sym typeface="Inter SemiBold"/>
              </a:rPr>
              <a:t>cultureamp.com</a:t>
            </a:r>
            <a:endParaRPr sz="600">
              <a:latin typeface="Inter SemiBold"/>
              <a:ea typeface="Inter SemiBold"/>
              <a:cs typeface="Inter SemiBold"/>
              <a:sym typeface="Inter SemiBold"/>
            </a:endParaRPr>
          </a:p>
        </p:txBody>
      </p:sp>
      <p:grpSp>
        <p:nvGrpSpPr>
          <p:cNvPr id="122" name="Google Shape;122;p10"/>
          <p:cNvGrpSpPr/>
          <p:nvPr/>
        </p:nvGrpSpPr>
        <p:grpSpPr>
          <a:xfrm>
            <a:off x="434220" y="4896233"/>
            <a:ext cx="711190" cy="103003"/>
            <a:chOff x="239050" y="2332750"/>
            <a:chExt cx="7104800" cy="1029000"/>
          </a:xfrm>
        </p:grpSpPr>
        <p:sp>
          <p:nvSpPr>
            <p:cNvPr id="123" name="Google Shape;123;p1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4" name="Google Shape;124;p1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Icons – 2 col">
  <p:cSld name="Icons – 2 col">
    <p:bg>
      <p:bgPr>
        <a:solidFill>
          <a:srgbClr val="FFFFFF"/>
        </a:solidFill>
        <a:effectLst/>
      </p:bgPr>
    </p:bg>
    <p:spTree>
      <p:nvGrpSpPr>
        <p:cNvPr id="1" name="Shape 1499"/>
        <p:cNvGrpSpPr/>
        <p:nvPr/>
      </p:nvGrpSpPr>
      <p:grpSpPr>
        <a:xfrm>
          <a:off x="0" y="0"/>
          <a:ext cx="0" cy="0"/>
          <a:chOff x="0" y="0"/>
          <a:chExt cx="0" cy="0"/>
        </a:xfrm>
      </p:grpSpPr>
      <p:sp>
        <p:nvSpPr>
          <p:cNvPr id="1500" name="Google Shape;1500;p94"/>
          <p:cNvSpPr txBox="1">
            <a:spLocks noGrp="1"/>
          </p:cNvSpPr>
          <p:nvPr>
            <p:ph type="body" idx="1"/>
          </p:nvPr>
        </p:nvSpPr>
        <p:spPr>
          <a:xfrm>
            <a:off x="1612875" y="174962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501" name="Google Shape;1501;p94"/>
          <p:cNvSpPr txBox="1">
            <a:spLocks noGrp="1"/>
          </p:cNvSpPr>
          <p:nvPr>
            <p:ph type="body" idx="2"/>
          </p:nvPr>
        </p:nvSpPr>
        <p:spPr>
          <a:xfrm>
            <a:off x="5907225" y="174962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502" name="Google Shape;1502;p94"/>
          <p:cNvSpPr txBox="1">
            <a:spLocks noGrp="1"/>
          </p:cNvSpPr>
          <p:nvPr>
            <p:ph type="body" idx="3"/>
          </p:nvPr>
        </p:nvSpPr>
        <p:spPr>
          <a:xfrm>
            <a:off x="1612875" y="3113875"/>
            <a:ext cx="29043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503" name="Google Shape;1503;p94"/>
          <p:cNvSpPr txBox="1">
            <a:spLocks noGrp="1"/>
          </p:cNvSpPr>
          <p:nvPr>
            <p:ph type="body" idx="4"/>
          </p:nvPr>
        </p:nvSpPr>
        <p:spPr>
          <a:xfrm>
            <a:off x="5907225" y="3113875"/>
            <a:ext cx="2883000" cy="893700"/>
          </a:xfrm>
          <a:prstGeom prst="rect">
            <a:avLst/>
          </a:prstGeom>
          <a:noFill/>
          <a:ln>
            <a:noFill/>
          </a:ln>
        </p:spPr>
        <p:txBody>
          <a:bodyPr spcFirstLastPara="1" wrap="square" lIns="0" tIns="0" rIns="0" bIns="0" anchor="ctr" anchorCtr="0">
            <a:noAutofit/>
          </a:bodyPr>
          <a:lstStyle>
            <a:lvl1pPr marL="457200" lvl="0" indent="-304800" algn="l" rtl="0">
              <a:lnSpc>
                <a:spcPct val="100000"/>
              </a:lnSpc>
              <a:spcBef>
                <a:spcPts val="0"/>
              </a:spcBef>
              <a:spcAft>
                <a:spcPts val="0"/>
              </a:spcAft>
              <a:buSzPts val="1200"/>
              <a:buFont typeface="Inter"/>
              <a:buChar char="●"/>
              <a:defRPr sz="1200">
                <a:latin typeface="Inter"/>
                <a:ea typeface="Inter"/>
                <a:cs typeface="Inter"/>
                <a:sym typeface="Inter"/>
              </a:defRPr>
            </a:lvl1pPr>
            <a:lvl2pPr marL="914400" lvl="1" indent="-304800" algn="l" rtl="0">
              <a:lnSpc>
                <a:spcPct val="100000"/>
              </a:lnSpc>
              <a:spcBef>
                <a:spcPts val="1600"/>
              </a:spcBef>
              <a:spcAft>
                <a:spcPts val="0"/>
              </a:spcAft>
              <a:buSzPts val="1200"/>
              <a:buFont typeface="Inter"/>
              <a:buChar char="○"/>
              <a:defRPr sz="1200">
                <a:latin typeface="Inter"/>
                <a:ea typeface="Inter"/>
                <a:cs typeface="Inter"/>
                <a:sym typeface="Inter"/>
              </a:defRPr>
            </a:lvl2pPr>
            <a:lvl3pPr marL="1371600" lvl="2" indent="-304800" algn="l" rtl="0">
              <a:lnSpc>
                <a:spcPct val="100000"/>
              </a:lnSpc>
              <a:spcBef>
                <a:spcPts val="1600"/>
              </a:spcBef>
              <a:spcAft>
                <a:spcPts val="0"/>
              </a:spcAft>
              <a:buSzPts val="1200"/>
              <a:buFont typeface="Inter"/>
              <a:buChar char="■"/>
              <a:defRPr sz="1200">
                <a:latin typeface="Inter"/>
                <a:ea typeface="Inter"/>
                <a:cs typeface="Inter"/>
                <a:sym typeface="Inter"/>
              </a:defRPr>
            </a:lvl3pPr>
            <a:lvl4pPr marL="1828800" lvl="3" indent="-304800" algn="l" rtl="0">
              <a:lnSpc>
                <a:spcPct val="100000"/>
              </a:lnSpc>
              <a:spcBef>
                <a:spcPts val="1600"/>
              </a:spcBef>
              <a:spcAft>
                <a:spcPts val="0"/>
              </a:spcAft>
              <a:buSzPts val="1200"/>
              <a:buFont typeface="Inter"/>
              <a:buChar char="●"/>
              <a:defRPr sz="1200">
                <a:latin typeface="Inter"/>
                <a:ea typeface="Inter"/>
                <a:cs typeface="Inter"/>
                <a:sym typeface="Inter"/>
              </a:defRPr>
            </a:lvl4pPr>
            <a:lvl5pPr marL="2286000" lvl="4" indent="-304800" algn="l" rtl="0">
              <a:lnSpc>
                <a:spcPct val="100000"/>
              </a:lnSpc>
              <a:spcBef>
                <a:spcPts val="1600"/>
              </a:spcBef>
              <a:spcAft>
                <a:spcPts val="0"/>
              </a:spcAft>
              <a:buSzPts val="1200"/>
              <a:buFont typeface="Inter"/>
              <a:buChar char="○"/>
              <a:defRPr sz="1200">
                <a:latin typeface="Inter"/>
                <a:ea typeface="Inter"/>
                <a:cs typeface="Inter"/>
                <a:sym typeface="Inter"/>
              </a:defRPr>
            </a:lvl5pPr>
            <a:lvl6pPr marL="2743200" lvl="5" indent="-304800" algn="l" rtl="0">
              <a:lnSpc>
                <a:spcPct val="100000"/>
              </a:lnSpc>
              <a:spcBef>
                <a:spcPts val="1600"/>
              </a:spcBef>
              <a:spcAft>
                <a:spcPts val="0"/>
              </a:spcAft>
              <a:buSzPts val="1200"/>
              <a:buFont typeface="Inter"/>
              <a:buChar char="■"/>
              <a:defRPr sz="1200">
                <a:latin typeface="Inter"/>
                <a:ea typeface="Inter"/>
                <a:cs typeface="Inter"/>
                <a:sym typeface="Inter"/>
              </a:defRPr>
            </a:lvl6pPr>
            <a:lvl7pPr marL="3200400" lvl="6" indent="-304800" algn="l" rtl="0">
              <a:lnSpc>
                <a:spcPct val="100000"/>
              </a:lnSpc>
              <a:spcBef>
                <a:spcPts val="1600"/>
              </a:spcBef>
              <a:spcAft>
                <a:spcPts val="0"/>
              </a:spcAft>
              <a:buSzPts val="1200"/>
              <a:buFont typeface="Inter"/>
              <a:buChar char="●"/>
              <a:defRPr sz="1200">
                <a:latin typeface="Inter"/>
                <a:ea typeface="Inter"/>
                <a:cs typeface="Inter"/>
                <a:sym typeface="Inter"/>
              </a:defRPr>
            </a:lvl7pPr>
            <a:lvl8pPr marL="3657600" lvl="7" indent="-304800" algn="l" rtl="0">
              <a:lnSpc>
                <a:spcPct val="100000"/>
              </a:lnSpc>
              <a:spcBef>
                <a:spcPts val="1600"/>
              </a:spcBef>
              <a:spcAft>
                <a:spcPts val="0"/>
              </a:spcAft>
              <a:buSzPts val="1200"/>
              <a:buFont typeface="Inter"/>
              <a:buChar char="○"/>
              <a:defRPr sz="1200">
                <a:latin typeface="Inter"/>
                <a:ea typeface="Inter"/>
                <a:cs typeface="Inter"/>
                <a:sym typeface="Inter"/>
              </a:defRPr>
            </a:lvl8pPr>
            <a:lvl9pPr marL="4114800" lvl="8" indent="-304800" algn="l" rtl="0">
              <a:lnSpc>
                <a:spcPct val="100000"/>
              </a:lnSpc>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1504" name="Google Shape;1504;p9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505" name="Google Shape;1505;p94"/>
          <p:cNvGrpSpPr/>
          <p:nvPr/>
        </p:nvGrpSpPr>
        <p:grpSpPr>
          <a:xfrm>
            <a:off x="7450382" y="4824188"/>
            <a:ext cx="1341136" cy="199095"/>
            <a:chOff x="7452900" y="4873450"/>
            <a:chExt cx="1333800" cy="150000"/>
          </a:xfrm>
        </p:grpSpPr>
        <p:cxnSp>
          <p:nvCxnSpPr>
            <p:cNvPr id="1506" name="Google Shape;1506;p9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507" name="Google Shape;1507;p9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508" name="Google Shape;1508;p94"/>
          <p:cNvGrpSpPr/>
          <p:nvPr/>
        </p:nvGrpSpPr>
        <p:grpSpPr>
          <a:xfrm>
            <a:off x="1773929" y="4824398"/>
            <a:ext cx="5585320" cy="193219"/>
            <a:chOff x="1743563" y="4873752"/>
            <a:chExt cx="5619600" cy="145573"/>
          </a:xfrm>
        </p:grpSpPr>
        <p:cxnSp>
          <p:nvCxnSpPr>
            <p:cNvPr id="1509" name="Google Shape;1509;p9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10" name="Google Shape;1510;p9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511" name="Google Shape;1511;p94"/>
          <p:cNvGrpSpPr/>
          <p:nvPr/>
        </p:nvGrpSpPr>
        <p:grpSpPr>
          <a:xfrm>
            <a:off x="353700" y="4824498"/>
            <a:ext cx="1328830" cy="193219"/>
            <a:chOff x="353700" y="4873752"/>
            <a:chExt cx="1298700" cy="145573"/>
          </a:xfrm>
        </p:grpSpPr>
        <p:cxnSp>
          <p:nvCxnSpPr>
            <p:cNvPr id="1512" name="Google Shape;1512;p9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13" name="Google Shape;1513;p9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sp>
        <p:nvSpPr>
          <p:cNvPr id="1514" name="Google Shape;1514;p94"/>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1515" name="Google Shape;1515;p94"/>
          <p:cNvSpPr/>
          <p:nvPr/>
        </p:nvSpPr>
        <p:spPr>
          <a:xfrm>
            <a:off x="509250"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94"/>
          <p:cNvSpPr/>
          <p:nvPr/>
        </p:nvSpPr>
        <p:spPr>
          <a:xfrm>
            <a:off x="509250"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94"/>
          <p:cNvSpPr/>
          <p:nvPr/>
        </p:nvSpPr>
        <p:spPr>
          <a:xfrm>
            <a:off x="4790675" y="1771225"/>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94"/>
          <p:cNvSpPr/>
          <p:nvPr/>
        </p:nvSpPr>
        <p:spPr>
          <a:xfrm>
            <a:off x="4790675" y="3111900"/>
            <a:ext cx="8505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19" name="Google Shape;1519;p94"/>
          <p:cNvCxnSpPr/>
          <p:nvPr/>
        </p:nvCxnSpPr>
        <p:spPr>
          <a:xfrm>
            <a:off x="353700" y="1771225"/>
            <a:ext cx="0" cy="2191200"/>
          </a:xfrm>
          <a:prstGeom prst="straightConnector1">
            <a:avLst/>
          </a:prstGeom>
          <a:noFill/>
          <a:ln w="9525" cap="flat" cmpd="sng">
            <a:solidFill>
              <a:srgbClr val="CCCCCC"/>
            </a:solidFill>
            <a:prstDash val="solid"/>
            <a:round/>
            <a:headEnd type="none" w="sm" len="sm"/>
            <a:tailEnd type="none" w="sm" len="sm"/>
          </a:ln>
        </p:spPr>
      </p:cxnSp>
      <p:cxnSp>
        <p:nvCxnSpPr>
          <p:cNvPr id="1520" name="Google Shape;1520;p94"/>
          <p:cNvCxnSpPr/>
          <p:nvPr/>
        </p:nvCxnSpPr>
        <p:spPr>
          <a:xfrm>
            <a:off x="4606550" y="1771225"/>
            <a:ext cx="0" cy="2191200"/>
          </a:xfrm>
          <a:prstGeom prst="straightConnector1">
            <a:avLst/>
          </a:prstGeom>
          <a:noFill/>
          <a:ln w="9525" cap="flat" cmpd="sng">
            <a:solidFill>
              <a:srgbClr val="CCCCCC"/>
            </a:solidFill>
            <a:prstDash val="solid"/>
            <a:round/>
            <a:headEnd type="none" w="sm" len="sm"/>
            <a:tailEnd type="none" w="sm" len="sm"/>
          </a:ln>
        </p:spPr>
      </p:cxnSp>
      <p:grpSp>
        <p:nvGrpSpPr>
          <p:cNvPr id="1521" name="Google Shape;1521;p94"/>
          <p:cNvGrpSpPr/>
          <p:nvPr/>
        </p:nvGrpSpPr>
        <p:grpSpPr>
          <a:xfrm>
            <a:off x="434220" y="4896233"/>
            <a:ext cx="711190" cy="103003"/>
            <a:chOff x="239050" y="2332750"/>
            <a:chExt cx="7104800" cy="1029000"/>
          </a:xfrm>
        </p:grpSpPr>
        <p:sp>
          <p:nvSpPr>
            <p:cNvPr id="1522" name="Google Shape;1522;p9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23" name="Google Shape;1523;p9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Icons – 2 col max. 8">
  <p:cSld name="Icons – 2 col max. 8">
    <p:bg>
      <p:bgPr>
        <a:solidFill>
          <a:srgbClr val="FFFFFF"/>
        </a:solidFill>
        <a:effectLst/>
      </p:bgPr>
    </p:bg>
    <p:spTree>
      <p:nvGrpSpPr>
        <p:cNvPr id="1" name="Shape 1524"/>
        <p:cNvGrpSpPr/>
        <p:nvPr/>
      </p:nvGrpSpPr>
      <p:grpSpPr>
        <a:xfrm>
          <a:off x="0" y="0"/>
          <a:ext cx="0" cy="0"/>
          <a:chOff x="0" y="0"/>
          <a:chExt cx="0" cy="0"/>
        </a:xfrm>
      </p:grpSpPr>
      <p:sp>
        <p:nvSpPr>
          <p:cNvPr id="1525" name="Google Shape;1525;p95"/>
          <p:cNvSpPr txBox="1">
            <a:spLocks noGrp="1"/>
          </p:cNvSpPr>
          <p:nvPr>
            <p:ph type="body" idx="1"/>
          </p:nvPr>
        </p:nvSpPr>
        <p:spPr>
          <a:xfrm>
            <a:off x="135255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26" name="Google Shape;1526;p95"/>
          <p:cNvSpPr txBox="1">
            <a:spLocks noGrp="1"/>
          </p:cNvSpPr>
          <p:nvPr>
            <p:ph type="body" idx="2"/>
          </p:nvPr>
        </p:nvSpPr>
        <p:spPr>
          <a:xfrm>
            <a:off x="135255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27" name="Google Shape;1527;p95"/>
          <p:cNvSpPr txBox="1">
            <a:spLocks noGrp="1"/>
          </p:cNvSpPr>
          <p:nvPr>
            <p:ph type="body" idx="3"/>
          </p:nvPr>
        </p:nvSpPr>
        <p:spPr>
          <a:xfrm>
            <a:off x="135255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28" name="Google Shape;1528;p95"/>
          <p:cNvSpPr txBox="1">
            <a:spLocks noGrp="1"/>
          </p:cNvSpPr>
          <p:nvPr>
            <p:ph type="body" idx="4"/>
          </p:nvPr>
        </p:nvSpPr>
        <p:spPr>
          <a:xfrm>
            <a:off x="5634000" y="1284150"/>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29" name="Google Shape;1529;p95"/>
          <p:cNvSpPr txBox="1">
            <a:spLocks noGrp="1"/>
          </p:cNvSpPr>
          <p:nvPr>
            <p:ph type="body" idx="5"/>
          </p:nvPr>
        </p:nvSpPr>
        <p:spPr>
          <a:xfrm>
            <a:off x="5634000" y="22995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30" name="Google Shape;1530;p95"/>
          <p:cNvSpPr txBox="1">
            <a:spLocks noGrp="1"/>
          </p:cNvSpPr>
          <p:nvPr>
            <p:ph type="body" idx="6"/>
          </p:nvPr>
        </p:nvSpPr>
        <p:spPr>
          <a:xfrm>
            <a:off x="5634000" y="3223463"/>
            <a:ext cx="3156300" cy="506700"/>
          </a:xfrm>
          <a:prstGeom prst="rect">
            <a:avLst/>
          </a:prstGeom>
          <a:noFill/>
          <a:ln>
            <a:noFill/>
          </a:ln>
        </p:spPr>
        <p:txBody>
          <a:bodyPr spcFirstLastPara="1" wrap="square" lIns="0" tIns="0" rIns="0" bIns="0" anchor="ctr" anchorCtr="0">
            <a:noAutofit/>
          </a:bodyPr>
          <a:lstStyle>
            <a:lvl1pPr marL="457200" lvl="0" indent="-292100" algn="l" rtl="0">
              <a:lnSpc>
                <a:spcPct val="115000"/>
              </a:lnSpc>
              <a:spcBef>
                <a:spcPts val="0"/>
              </a:spcBef>
              <a:spcAft>
                <a:spcPts val="0"/>
              </a:spcAft>
              <a:buSzPts val="1000"/>
              <a:buFont typeface="Inter"/>
              <a:buChar char="●"/>
              <a:defRPr sz="1000">
                <a:latin typeface="Inter"/>
                <a:ea typeface="Inter"/>
                <a:cs typeface="Inter"/>
                <a:sym typeface="Inter"/>
              </a:defRPr>
            </a:lvl1pPr>
            <a:lvl2pPr marL="914400" lvl="1" indent="-292100" algn="l" rtl="0">
              <a:lnSpc>
                <a:spcPct val="115000"/>
              </a:lnSpc>
              <a:spcBef>
                <a:spcPts val="1600"/>
              </a:spcBef>
              <a:spcAft>
                <a:spcPts val="0"/>
              </a:spcAft>
              <a:buSzPts val="1000"/>
              <a:buFont typeface="Inter"/>
              <a:buChar char="○"/>
              <a:defRPr sz="1000">
                <a:latin typeface="Inter"/>
                <a:ea typeface="Inter"/>
                <a:cs typeface="Inter"/>
                <a:sym typeface="Inter"/>
              </a:defRPr>
            </a:lvl2pPr>
            <a:lvl3pPr marL="1371600" lvl="2" indent="-292100" algn="l" rtl="0">
              <a:lnSpc>
                <a:spcPct val="115000"/>
              </a:lnSpc>
              <a:spcBef>
                <a:spcPts val="1600"/>
              </a:spcBef>
              <a:spcAft>
                <a:spcPts val="0"/>
              </a:spcAft>
              <a:buSzPts val="1000"/>
              <a:buFont typeface="Inter"/>
              <a:buChar char="■"/>
              <a:defRPr sz="1000">
                <a:latin typeface="Inter"/>
                <a:ea typeface="Inter"/>
                <a:cs typeface="Inter"/>
                <a:sym typeface="Inter"/>
              </a:defRPr>
            </a:lvl3pPr>
            <a:lvl4pPr marL="1828800" lvl="3" indent="-292100" algn="l" rtl="0">
              <a:lnSpc>
                <a:spcPct val="115000"/>
              </a:lnSpc>
              <a:spcBef>
                <a:spcPts val="1600"/>
              </a:spcBef>
              <a:spcAft>
                <a:spcPts val="0"/>
              </a:spcAft>
              <a:buSzPts val="1000"/>
              <a:buFont typeface="Inter"/>
              <a:buChar char="●"/>
              <a:defRPr sz="1000">
                <a:latin typeface="Inter"/>
                <a:ea typeface="Inter"/>
                <a:cs typeface="Inter"/>
                <a:sym typeface="Inter"/>
              </a:defRPr>
            </a:lvl4pPr>
            <a:lvl5pPr marL="2286000" lvl="4" indent="-292100" algn="l" rtl="0">
              <a:lnSpc>
                <a:spcPct val="115000"/>
              </a:lnSpc>
              <a:spcBef>
                <a:spcPts val="1600"/>
              </a:spcBef>
              <a:spcAft>
                <a:spcPts val="0"/>
              </a:spcAft>
              <a:buSzPts val="1000"/>
              <a:buFont typeface="Inter"/>
              <a:buChar char="○"/>
              <a:defRPr sz="1000">
                <a:latin typeface="Inter"/>
                <a:ea typeface="Inter"/>
                <a:cs typeface="Inter"/>
                <a:sym typeface="Inter"/>
              </a:defRPr>
            </a:lvl5pPr>
            <a:lvl6pPr marL="2743200" lvl="5" indent="-292100" algn="l" rtl="0">
              <a:lnSpc>
                <a:spcPct val="115000"/>
              </a:lnSpc>
              <a:spcBef>
                <a:spcPts val="1600"/>
              </a:spcBef>
              <a:spcAft>
                <a:spcPts val="0"/>
              </a:spcAft>
              <a:buSzPts val="1000"/>
              <a:buFont typeface="Inter"/>
              <a:buChar char="■"/>
              <a:defRPr sz="1000">
                <a:latin typeface="Inter"/>
                <a:ea typeface="Inter"/>
                <a:cs typeface="Inter"/>
                <a:sym typeface="Inter"/>
              </a:defRPr>
            </a:lvl6pPr>
            <a:lvl7pPr marL="3200400" lvl="6" indent="-292100" algn="l" rtl="0">
              <a:lnSpc>
                <a:spcPct val="115000"/>
              </a:lnSpc>
              <a:spcBef>
                <a:spcPts val="1600"/>
              </a:spcBef>
              <a:spcAft>
                <a:spcPts val="0"/>
              </a:spcAft>
              <a:buSzPts val="1000"/>
              <a:buFont typeface="Inter"/>
              <a:buChar char="●"/>
              <a:defRPr sz="1000">
                <a:latin typeface="Inter"/>
                <a:ea typeface="Inter"/>
                <a:cs typeface="Inter"/>
                <a:sym typeface="Inter"/>
              </a:defRPr>
            </a:lvl7pPr>
            <a:lvl8pPr marL="3657600" lvl="7" indent="-292100" algn="l" rtl="0">
              <a:lnSpc>
                <a:spcPct val="115000"/>
              </a:lnSpc>
              <a:spcBef>
                <a:spcPts val="1600"/>
              </a:spcBef>
              <a:spcAft>
                <a:spcPts val="0"/>
              </a:spcAft>
              <a:buSzPts val="1000"/>
              <a:buFont typeface="Inter"/>
              <a:buChar char="○"/>
              <a:defRPr sz="1000">
                <a:latin typeface="Inter"/>
                <a:ea typeface="Inter"/>
                <a:cs typeface="Inter"/>
                <a:sym typeface="Inter"/>
              </a:defRPr>
            </a:lvl8pPr>
            <a:lvl9pPr marL="4114800" lvl="8" indent="-292100" algn="l" rtl="0">
              <a:lnSpc>
                <a:spcPct val="115000"/>
              </a:lnSpc>
              <a:spcBef>
                <a:spcPts val="1600"/>
              </a:spcBef>
              <a:spcAft>
                <a:spcPts val="1600"/>
              </a:spcAft>
              <a:buSzPts val="1000"/>
              <a:buFont typeface="Inter"/>
              <a:buChar char="■"/>
              <a:defRPr sz="1000">
                <a:latin typeface="Inter"/>
                <a:ea typeface="Inter"/>
                <a:cs typeface="Inter"/>
                <a:sym typeface="Inter"/>
              </a:defRPr>
            </a:lvl9pPr>
          </a:lstStyle>
          <a:p>
            <a:endParaRPr/>
          </a:p>
        </p:txBody>
      </p:sp>
      <p:sp>
        <p:nvSpPr>
          <p:cNvPr id="1531" name="Google Shape;1531;p95"/>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3000"/>
              <a:buNone/>
              <a:defRPr sz="3000">
                <a:solidFill>
                  <a:schemeClr val="lt2"/>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cxnSp>
        <p:nvCxnSpPr>
          <p:cNvPr id="1532" name="Google Shape;1532;p95"/>
          <p:cNvCxnSpPr/>
          <p:nvPr/>
        </p:nvCxnSpPr>
        <p:spPr>
          <a:xfrm>
            <a:off x="353700" y="1284150"/>
            <a:ext cx="0" cy="2516400"/>
          </a:xfrm>
          <a:prstGeom prst="straightConnector1">
            <a:avLst/>
          </a:prstGeom>
          <a:noFill/>
          <a:ln w="9525" cap="flat" cmpd="sng">
            <a:solidFill>
              <a:srgbClr val="CCCCCC"/>
            </a:solidFill>
            <a:prstDash val="solid"/>
            <a:round/>
            <a:headEnd type="none" w="sm" len="sm"/>
            <a:tailEnd type="none" w="sm" len="sm"/>
          </a:ln>
        </p:spPr>
      </p:cxnSp>
      <p:cxnSp>
        <p:nvCxnSpPr>
          <p:cNvPr id="1533" name="Google Shape;1533;p95"/>
          <p:cNvCxnSpPr/>
          <p:nvPr/>
        </p:nvCxnSpPr>
        <p:spPr>
          <a:xfrm>
            <a:off x="4606550" y="1284150"/>
            <a:ext cx="0" cy="2516400"/>
          </a:xfrm>
          <a:prstGeom prst="straightConnector1">
            <a:avLst/>
          </a:prstGeom>
          <a:noFill/>
          <a:ln w="9525" cap="flat" cmpd="sng">
            <a:solidFill>
              <a:srgbClr val="CCCCCC"/>
            </a:solidFill>
            <a:prstDash val="solid"/>
            <a:round/>
            <a:headEnd type="none" w="sm" len="sm"/>
            <a:tailEnd type="none" w="sm" len="sm"/>
          </a:ln>
        </p:spPr>
      </p:cxnSp>
      <p:sp>
        <p:nvSpPr>
          <p:cNvPr id="1534" name="Google Shape;1534;p95"/>
          <p:cNvSpPr/>
          <p:nvPr/>
        </p:nvSpPr>
        <p:spPr>
          <a:xfrm>
            <a:off x="509250"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95"/>
          <p:cNvSpPr/>
          <p:nvPr/>
        </p:nvSpPr>
        <p:spPr>
          <a:xfrm>
            <a:off x="509250"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95"/>
          <p:cNvSpPr/>
          <p:nvPr/>
        </p:nvSpPr>
        <p:spPr>
          <a:xfrm>
            <a:off x="509250"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95"/>
          <p:cNvSpPr/>
          <p:nvPr/>
        </p:nvSpPr>
        <p:spPr>
          <a:xfrm>
            <a:off x="4790675" y="12687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95"/>
          <p:cNvSpPr/>
          <p:nvPr/>
        </p:nvSpPr>
        <p:spPr>
          <a:xfrm>
            <a:off x="4790675" y="224610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95"/>
          <p:cNvSpPr/>
          <p:nvPr/>
        </p:nvSpPr>
        <p:spPr>
          <a:xfrm>
            <a:off x="4790675" y="3153150"/>
            <a:ext cx="647400" cy="64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95"/>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541" name="Google Shape;1541;p95"/>
          <p:cNvGrpSpPr/>
          <p:nvPr/>
        </p:nvGrpSpPr>
        <p:grpSpPr>
          <a:xfrm>
            <a:off x="7450382" y="4824188"/>
            <a:ext cx="1341136" cy="199095"/>
            <a:chOff x="7452900" y="4873450"/>
            <a:chExt cx="1333800" cy="150000"/>
          </a:xfrm>
        </p:grpSpPr>
        <p:cxnSp>
          <p:nvCxnSpPr>
            <p:cNvPr id="1542" name="Google Shape;1542;p95"/>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543" name="Google Shape;1543;p95"/>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544" name="Google Shape;1544;p95"/>
          <p:cNvGrpSpPr/>
          <p:nvPr/>
        </p:nvGrpSpPr>
        <p:grpSpPr>
          <a:xfrm>
            <a:off x="1773929" y="4824398"/>
            <a:ext cx="5585320" cy="193219"/>
            <a:chOff x="1743563" y="4873752"/>
            <a:chExt cx="5619600" cy="145573"/>
          </a:xfrm>
        </p:grpSpPr>
        <p:cxnSp>
          <p:nvCxnSpPr>
            <p:cNvPr id="1545" name="Google Shape;1545;p95"/>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46" name="Google Shape;1546;p95"/>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547" name="Google Shape;1547;p95"/>
          <p:cNvGrpSpPr/>
          <p:nvPr/>
        </p:nvGrpSpPr>
        <p:grpSpPr>
          <a:xfrm>
            <a:off x="353700" y="4824498"/>
            <a:ext cx="1328830" cy="193219"/>
            <a:chOff x="353700" y="4873752"/>
            <a:chExt cx="1298700" cy="145573"/>
          </a:xfrm>
        </p:grpSpPr>
        <p:cxnSp>
          <p:nvCxnSpPr>
            <p:cNvPr id="1548" name="Google Shape;1548;p95"/>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49" name="Google Shape;1549;p95"/>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550" name="Google Shape;1550;p95"/>
          <p:cNvGrpSpPr/>
          <p:nvPr/>
        </p:nvGrpSpPr>
        <p:grpSpPr>
          <a:xfrm>
            <a:off x="434220" y="4896233"/>
            <a:ext cx="711190" cy="103003"/>
            <a:chOff x="239050" y="2332750"/>
            <a:chExt cx="7104800" cy="1029000"/>
          </a:xfrm>
        </p:grpSpPr>
        <p:sp>
          <p:nvSpPr>
            <p:cNvPr id="1551" name="Google Shape;1551;p95"/>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2" name="Google Shape;1552;p95"/>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3"/>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p:cSld name="TITLE_1_1_1_1">
    <p:bg>
      <p:bgPr>
        <a:solidFill>
          <a:schemeClr val="lt2"/>
        </a:solidFill>
        <a:effectLst/>
      </p:bgPr>
    </p:bg>
    <p:spTree>
      <p:nvGrpSpPr>
        <p:cNvPr id="1" name="Shape 1557"/>
        <p:cNvGrpSpPr/>
        <p:nvPr/>
      </p:nvGrpSpPr>
      <p:grpSpPr>
        <a:xfrm>
          <a:off x="0" y="0"/>
          <a:ext cx="0" cy="0"/>
          <a:chOff x="0" y="0"/>
          <a:chExt cx="0" cy="0"/>
        </a:xfrm>
      </p:grpSpPr>
      <p:sp>
        <p:nvSpPr>
          <p:cNvPr id="1558" name="Google Shape;1558;p98"/>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559" name="Google Shape;1559;p98"/>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560" name="Google Shape;1560;p98"/>
          <p:cNvGrpSpPr/>
          <p:nvPr/>
        </p:nvGrpSpPr>
        <p:grpSpPr>
          <a:xfrm>
            <a:off x="7450382" y="4824188"/>
            <a:ext cx="1341136" cy="199095"/>
            <a:chOff x="7452900" y="4873450"/>
            <a:chExt cx="1333800" cy="150000"/>
          </a:xfrm>
        </p:grpSpPr>
        <p:cxnSp>
          <p:nvCxnSpPr>
            <p:cNvPr id="1561" name="Google Shape;1561;p98"/>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562" name="Google Shape;1562;p98"/>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563" name="Google Shape;1563;p98"/>
          <p:cNvGrpSpPr/>
          <p:nvPr/>
        </p:nvGrpSpPr>
        <p:grpSpPr>
          <a:xfrm>
            <a:off x="1773929" y="4824398"/>
            <a:ext cx="5585320" cy="193219"/>
            <a:chOff x="1743563" y="4873752"/>
            <a:chExt cx="5619600" cy="145573"/>
          </a:xfrm>
        </p:grpSpPr>
        <p:cxnSp>
          <p:nvCxnSpPr>
            <p:cNvPr id="1564" name="Google Shape;1564;p98"/>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65" name="Google Shape;1565;p98"/>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566" name="Google Shape;1566;p98"/>
          <p:cNvGrpSpPr/>
          <p:nvPr/>
        </p:nvGrpSpPr>
        <p:grpSpPr>
          <a:xfrm>
            <a:off x="353700" y="4824498"/>
            <a:ext cx="1328830" cy="193219"/>
            <a:chOff x="353700" y="4873752"/>
            <a:chExt cx="1298700" cy="145573"/>
          </a:xfrm>
        </p:grpSpPr>
        <p:cxnSp>
          <p:nvCxnSpPr>
            <p:cNvPr id="1567" name="Google Shape;1567;p98"/>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68" name="Google Shape;1568;p98"/>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569" name="Google Shape;1569;p98"/>
          <p:cNvGrpSpPr/>
          <p:nvPr/>
        </p:nvGrpSpPr>
        <p:grpSpPr>
          <a:xfrm>
            <a:off x="434220" y="4896233"/>
            <a:ext cx="711190" cy="103003"/>
            <a:chOff x="239050" y="2332750"/>
            <a:chExt cx="7104800" cy="1029000"/>
          </a:xfrm>
        </p:grpSpPr>
        <p:sp>
          <p:nvSpPr>
            <p:cNvPr id="1570" name="Google Shape;1570;p98"/>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71" name="Google Shape;1571;p98"/>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1572"/>
        <p:cNvGrpSpPr/>
        <p:nvPr/>
      </p:nvGrpSpPr>
      <p:grpSpPr>
        <a:xfrm>
          <a:off x="0" y="0"/>
          <a:ext cx="0" cy="0"/>
          <a:chOff x="0" y="0"/>
          <a:chExt cx="0" cy="0"/>
        </a:xfrm>
      </p:grpSpPr>
      <p:sp>
        <p:nvSpPr>
          <p:cNvPr id="1573" name="Google Shape;1573;p99"/>
          <p:cNvSpPr txBox="1">
            <a:spLocks noGrp="1"/>
          </p:cNvSpPr>
          <p:nvPr>
            <p:ph type="ctrTitle"/>
          </p:nvPr>
        </p:nvSpPr>
        <p:spPr>
          <a:xfrm>
            <a:off x="353700" y="1453896"/>
            <a:ext cx="8436600" cy="923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574" name="Google Shape;1574;p99"/>
          <p:cNvSpPr txBox="1">
            <a:spLocks noGrp="1"/>
          </p:cNvSpPr>
          <p:nvPr>
            <p:ph type="ctrTitle" idx="2"/>
          </p:nvPr>
        </p:nvSpPr>
        <p:spPr>
          <a:xfrm>
            <a:off x="353700" y="2560320"/>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grpSp>
        <p:nvGrpSpPr>
          <p:cNvPr id="1575" name="Google Shape;1575;p99"/>
          <p:cNvGrpSpPr/>
          <p:nvPr/>
        </p:nvGrpSpPr>
        <p:grpSpPr>
          <a:xfrm>
            <a:off x="384048" y="685730"/>
            <a:ext cx="2020605" cy="292545"/>
            <a:chOff x="239050" y="2332750"/>
            <a:chExt cx="7104800" cy="1029000"/>
          </a:xfrm>
        </p:grpSpPr>
        <p:sp>
          <p:nvSpPr>
            <p:cNvPr id="1576" name="Google Shape;1576;p99"/>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77" name="Google Shape;1577;p99"/>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p:cSld name="TITLE_1">
    <p:bg>
      <p:bgPr>
        <a:solidFill>
          <a:schemeClr val="lt2"/>
        </a:solidFill>
        <a:effectLst/>
      </p:bgPr>
    </p:bg>
    <p:spTree>
      <p:nvGrpSpPr>
        <p:cNvPr id="1" name="Shape 1578"/>
        <p:cNvGrpSpPr/>
        <p:nvPr/>
      </p:nvGrpSpPr>
      <p:grpSpPr>
        <a:xfrm>
          <a:off x="0" y="0"/>
          <a:ext cx="0" cy="0"/>
          <a:chOff x="0" y="0"/>
          <a:chExt cx="0" cy="0"/>
        </a:xfrm>
      </p:grpSpPr>
      <p:sp>
        <p:nvSpPr>
          <p:cNvPr id="1579" name="Google Shape;1579;p100"/>
          <p:cNvSpPr txBox="1">
            <a:spLocks noGrp="1"/>
          </p:cNvSpPr>
          <p:nvPr>
            <p:ph type="ctrTitle"/>
          </p:nvPr>
        </p:nvSpPr>
        <p:spPr>
          <a:xfrm>
            <a:off x="353700" y="768096"/>
            <a:ext cx="8436600" cy="2052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6000"/>
              <a:buNone/>
              <a:defRPr sz="6000">
                <a:solidFill>
                  <a:srgbClr val="FFFFFF"/>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
        <p:nvSpPr>
          <p:cNvPr id="1580" name="Google Shape;1580;p100"/>
          <p:cNvSpPr txBox="1">
            <a:spLocks noGrp="1"/>
          </p:cNvSpPr>
          <p:nvPr>
            <p:ph type="ctrTitle" idx="2"/>
          </p:nvPr>
        </p:nvSpPr>
        <p:spPr>
          <a:xfrm>
            <a:off x="353700" y="2576525"/>
            <a:ext cx="7008300" cy="42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400"/>
              <a:buFont typeface="Inter"/>
              <a:buNone/>
              <a:defRPr sz="1400">
                <a:solidFill>
                  <a:srgbClr val="FFFFFF"/>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a:latin typeface="Inter"/>
                <a:ea typeface="Inter"/>
                <a:cs typeface="Inter"/>
                <a:sym typeface="Inter"/>
              </a:defRPr>
            </a:lvl2pPr>
            <a:lvl3pPr lvl="2" algn="ctr" rtl="0">
              <a:lnSpc>
                <a:spcPct val="100000"/>
              </a:lnSpc>
              <a:spcBef>
                <a:spcPts val="0"/>
              </a:spcBef>
              <a:spcAft>
                <a:spcPts val="0"/>
              </a:spcAft>
              <a:buSzPts val="1600"/>
              <a:buFont typeface="Inter"/>
              <a:buNone/>
              <a:defRPr sz="1600">
                <a:latin typeface="Inter"/>
                <a:ea typeface="Inter"/>
                <a:cs typeface="Inter"/>
                <a:sym typeface="Inter"/>
              </a:defRPr>
            </a:lvl3pPr>
            <a:lvl4pPr lvl="3" algn="ctr" rtl="0">
              <a:lnSpc>
                <a:spcPct val="100000"/>
              </a:lnSpc>
              <a:spcBef>
                <a:spcPts val="0"/>
              </a:spcBef>
              <a:spcAft>
                <a:spcPts val="0"/>
              </a:spcAft>
              <a:buSzPts val="1600"/>
              <a:buFont typeface="Inter"/>
              <a:buNone/>
              <a:defRPr sz="1600">
                <a:latin typeface="Inter"/>
                <a:ea typeface="Inter"/>
                <a:cs typeface="Inter"/>
                <a:sym typeface="Inter"/>
              </a:defRPr>
            </a:lvl4pPr>
            <a:lvl5pPr lvl="4" algn="ctr" rtl="0">
              <a:lnSpc>
                <a:spcPct val="100000"/>
              </a:lnSpc>
              <a:spcBef>
                <a:spcPts val="0"/>
              </a:spcBef>
              <a:spcAft>
                <a:spcPts val="0"/>
              </a:spcAft>
              <a:buSzPts val="1600"/>
              <a:buFont typeface="Inter"/>
              <a:buNone/>
              <a:defRPr sz="1600">
                <a:latin typeface="Inter"/>
                <a:ea typeface="Inter"/>
                <a:cs typeface="Inter"/>
                <a:sym typeface="Inter"/>
              </a:defRPr>
            </a:lvl5pPr>
            <a:lvl6pPr lvl="5" algn="ctr" rtl="0">
              <a:lnSpc>
                <a:spcPct val="100000"/>
              </a:lnSpc>
              <a:spcBef>
                <a:spcPts val="0"/>
              </a:spcBef>
              <a:spcAft>
                <a:spcPts val="0"/>
              </a:spcAft>
              <a:buSzPts val="1600"/>
              <a:buFont typeface="Inter"/>
              <a:buNone/>
              <a:defRPr sz="1600">
                <a:latin typeface="Inter"/>
                <a:ea typeface="Inter"/>
                <a:cs typeface="Inter"/>
                <a:sym typeface="Inter"/>
              </a:defRPr>
            </a:lvl6pPr>
            <a:lvl7pPr lvl="6" algn="ctr" rtl="0">
              <a:lnSpc>
                <a:spcPct val="100000"/>
              </a:lnSpc>
              <a:spcBef>
                <a:spcPts val="0"/>
              </a:spcBef>
              <a:spcAft>
                <a:spcPts val="0"/>
              </a:spcAft>
              <a:buSzPts val="1600"/>
              <a:buFont typeface="Inter"/>
              <a:buNone/>
              <a:defRPr sz="1600">
                <a:latin typeface="Inter"/>
                <a:ea typeface="Inter"/>
                <a:cs typeface="Inter"/>
                <a:sym typeface="Inter"/>
              </a:defRPr>
            </a:lvl7pPr>
            <a:lvl8pPr lvl="7" algn="ctr" rtl="0">
              <a:lnSpc>
                <a:spcPct val="100000"/>
              </a:lnSpc>
              <a:spcBef>
                <a:spcPts val="0"/>
              </a:spcBef>
              <a:spcAft>
                <a:spcPts val="0"/>
              </a:spcAft>
              <a:buSzPts val="1600"/>
              <a:buFont typeface="Inter"/>
              <a:buNone/>
              <a:defRPr sz="1600">
                <a:latin typeface="Inter"/>
                <a:ea typeface="Inter"/>
                <a:cs typeface="Inter"/>
                <a:sym typeface="Inter"/>
              </a:defRPr>
            </a:lvl8pPr>
            <a:lvl9pPr lvl="8" algn="ctr" rtl="0">
              <a:lnSpc>
                <a:spcPct val="100000"/>
              </a:lnSpc>
              <a:spcBef>
                <a:spcPts val="0"/>
              </a:spcBef>
              <a:spcAft>
                <a:spcPts val="0"/>
              </a:spcAft>
              <a:buSzPts val="1600"/>
              <a:buFont typeface="Inter"/>
              <a:buNone/>
              <a:defRPr sz="1600">
                <a:latin typeface="Inter"/>
                <a:ea typeface="Inter"/>
                <a:cs typeface="Inter"/>
                <a:sym typeface="Inter"/>
              </a:defRPr>
            </a:lvl9pPr>
          </a:lstStyle>
          <a:p>
            <a:endParaRPr/>
          </a:p>
        </p:txBody>
      </p:sp>
      <p:sp>
        <p:nvSpPr>
          <p:cNvPr id="1581" name="Google Shape;1581;p100"/>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582" name="Google Shape;1582;p100"/>
          <p:cNvGrpSpPr/>
          <p:nvPr/>
        </p:nvGrpSpPr>
        <p:grpSpPr>
          <a:xfrm>
            <a:off x="7450382" y="4824188"/>
            <a:ext cx="1341136" cy="199095"/>
            <a:chOff x="7452900" y="4873450"/>
            <a:chExt cx="1333800" cy="150000"/>
          </a:xfrm>
        </p:grpSpPr>
        <p:cxnSp>
          <p:nvCxnSpPr>
            <p:cNvPr id="1583" name="Google Shape;1583;p100"/>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584" name="Google Shape;1584;p100"/>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585" name="Google Shape;1585;p100"/>
          <p:cNvGrpSpPr/>
          <p:nvPr/>
        </p:nvGrpSpPr>
        <p:grpSpPr>
          <a:xfrm>
            <a:off x="1773929" y="4824398"/>
            <a:ext cx="5585320" cy="193219"/>
            <a:chOff x="1743563" y="4873752"/>
            <a:chExt cx="5619600" cy="145573"/>
          </a:xfrm>
        </p:grpSpPr>
        <p:cxnSp>
          <p:nvCxnSpPr>
            <p:cNvPr id="1586" name="Google Shape;1586;p100"/>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87" name="Google Shape;1587;p100"/>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588" name="Google Shape;1588;p100"/>
          <p:cNvGrpSpPr/>
          <p:nvPr/>
        </p:nvGrpSpPr>
        <p:grpSpPr>
          <a:xfrm>
            <a:off x="353700" y="4824498"/>
            <a:ext cx="1328830" cy="193219"/>
            <a:chOff x="353700" y="4873752"/>
            <a:chExt cx="1298700" cy="145573"/>
          </a:xfrm>
        </p:grpSpPr>
        <p:cxnSp>
          <p:nvCxnSpPr>
            <p:cNvPr id="1589" name="Google Shape;1589;p100"/>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590" name="Google Shape;1590;p100"/>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591" name="Google Shape;1591;p100"/>
          <p:cNvGrpSpPr/>
          <p:nvPr/>
        </p:nvGrpSpPr>
        <p:grpSpPr>
          <a:xfrm>
            <a:off x="434220" y="4896233"/>
            <a:ext cx="711190" cy="103003"/>
            <a:chOff x="239050" y="2332750"/>
            <a:chExt cx="7104800" cy="1029000"/>
          </a:xfrm>
        </p:grpSpPr>
        <p:sp>
          <p:nvSpPr>
            <p:cNvPr id="1592" name="Google Shape;1592;p100"/>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3" name="Google Shape;1593;p100"/>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Light)">
  <p:cSld name="SECTION_HEADER_1">
    <p:bg>
      <p:bgPr>
        <a:solidFill>
          <a:schemeClr val="accent2"/>
        </a:solidFill>
        <a:effectLst/>
      </p:bgPr>
    </p:bg>
    <p:spTree>
      <p:nvGrpSpPr>
        <p:cNvPr id="1" name="Shape 1594"/>
        <p:cNvGrpSpPr/>
        <p:nvPr/>
      </p:nvGrpSpPr>
      <p:grpSpPr>
        <a:xfrm>
          <a:off x="0" y="0"/>
          <a:ext cx="0" cy="0"/>
          <a:chOff x="0" y="0"/>
          <a:chExt cx="0" cy="0"/>
        </a:xfrm>
      </p:grpSpPr>
      <p:sp>
        <p:nvSpPr>
          <p:cNvPr id="1595" name="Google Shape;1595;p101"/>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000000"/>
              </a:buClr>
              <a:buSzPts val="4000"/>
              <a:buNone/>
              <a:defRPr sz="4000">
                <a:solidFill>
                  <a:srgbClr val="000000"/>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1596" name="Google Shape;1596;p101"/>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597" name="Google Shape;1597;p101"/>
          <p:cNvGrpSpPr/>
          <p:nvPr/>
        </p:nvGrpSpPr>
        <p:grpSpPr>
          <a:xfrm>
            <a:off x="7450382" y="4824188"/>
            <a:ext cx="1341136" cy="199095"/>
            <a:chOff x="7452900" y="4873450"/>
            <a:chExt cx="1333800" cy="150000"/>
          </a:xfrm>
        </p:grpSpPr>
        <p:cxnSp>
          <p:nvCxnSpPr>
            <p:cNvPr id="1598" name="Google Shape;1598;p101"/>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599" name="Google Shape;1599;p101"/>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00" name="Google Shape;1600;p101"/>
          <p:cNvGrpSpPr/>
          <p:nvPr/>
        </p:nvGrpSpPr>
        <p:grpSpPr>
          <a:xfrm>
            <a:off x="1773929" y="4824398"/>
            <a:ext cx="5585320" cy="193219"/>
            <a:chOff x="1743563" y="4873752"/>
            <a:chExt cx="5619600" cy="145573"/>
          </a:xfrm>
        </p:grpSpPr>
        <p:cxnSp>
          <p:nvCxnSpPr>
            <p:cNvPr id="1601" name="Google Shape;1601;p101"/>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02" name="Google Shape;1602;p101"/>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03" name="Google Shape;1603;p101"/>
          <p:cNvGrpSpPr/>
          <p:nvPr/>
        </p:nvGrpSpPr>
        <p:grpSpPr>
          <a:xfrm>
            <a:off x="353700" y="4824498"/>
            <a:ext cx="1328830" cy="193219"/>
            <a:chOff x="353700" y="4873752"/>
            <a:chExt cx="1298700" cy="145573"/>
          </a:xfrm>
        </p:grpSpPr>
        <p:cxnSp>
          <p:nvCxnSpPr>
            <p:cNvPr id="1604" name="Google Shape;1604;p101"/>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05" name="Google Shape;1605;p101"/>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606" name="Google Shape;1606;p101"/>
          <p:cNvGrpSpPr/>
          <p:nvPr/>
        </p:nvGrpSpPr>
        <p:grpSpPr>
          <a:xfrm>
            <a:off x="434220" y="4896233"/>
            <a:ext cx="711190" cy="103003"/>
            <a:chOff x="239050" y="2332750"/>
            <a:chExt cx="7104800" cy="1029000"/>
          </a:xfrm>
        </p:grpSpPr>
        <p:sp>
          <p:nvSpPr>
            <p:cNvPr id="1607" name="Google Shape;1607;p101"/>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08" name="Google Shape;1608;p101"/>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Dark)">
  <p:cSld name="SECTION_HEADER_1_1">
    <p:bg>
      <p:bgPr>
        <a:solidFill>
          <a:schemeClr val="lt2"/>
        </a:solidFill>
        <a:effectLst/>
      </p:bgPr>
    </p:bg>
    <p:spTree>
      <p:nvGrpSpPr>
        <p:cNvPr id="1" name="Shape 1609"/>
        <p:cNvGrpSpPr/>
        <p:nvPr/>
      </p:nvGrpSpPr>
      <p:grpSpPr>
        <a:xfrm>
          <a:off x="0" y="0"/>
          <a:ext cx="0" cy="0"/>
          <a:chOff x="0" y="0"/>
          <a:chExt cx="0" cy="0"/>
        </a:xfrm>
      </p:grpSpPr>
      <p:sp>
        <p:nvSpPr>
          <p:cNvPr id="1610" name="Google Shape;1610;p102"/>
          <p:cNvSpPr txBox="1">
            <a:spLocks noGrp="1"/>
          </p:cNvSpPr>
          <p:nvPr>
            <p:ph type="title"/>
          </p:nvPr>
        </p:nvSpPr>
        <p:spPr>
          <a:xfrm>
            <a:off x="353700" y="347472"/>
            <a:ext cx="7005300" cy="193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4000"/>
              <a:buNone/>
              <a:defRPr sz="4000">
                <a:solidFill>
                  <a:srgbClr val="FFFFFF"/>
                </a:solidFill>
              </a:defRPr>
            </a:lvl1pPr>
            <a:lvl2pPr lvl="1" algn="ctr" rtl="0">
              <a:lnSpc>
                <a:spcPct val="100000"/>
              </a:lnSpc>
              <a:spcBef>
                <a:spcPts val="0"/>
              </a:spcBef>
              <a:spcAft>
                <a:spcPts val="0"/>
              </a:spcAft>
              <a:buClr>
                <a:srgbClr val="000000"/>
              </a:buClr>
              <a:buSzPts val="5000"/>
              <a:buNone/>
              <a:defRPr sz="5000">
                <a:solidFill>
                  <a:srgbClr val="000000"/>
                </a:solidFill>
              </a:defRPr>
            </a:lvl2pPr>
            <a:lvl3pPr lvl="2" algn="ctr" rtl="0">
              <a:lnSpc>
                <a:spcPct val="100000"/>
              </a:lnSpc>
              <a:spcBef>
                <a:spcPts val="0"/>
              </a:spcBef>
              <a:spcAft>
                <a:spcPts val="0"/>
              </a:spcAft>
              <a:buClr>
                <a:srgbClr val="000000"/>
              </a:buClr>
              <a:buSzPts val="5000"/>
              <a:buNone/>
              <a:defRPr sz="5000">
                <a:solidFill>
                  <a:srgbClr val="000000"/>
                </a:solidFill>
              </a:defRPr>
            </a:lvl3pPr>
            <a:lvl4pPr lvl="3" algn="ctr" rtl="0">
              <a:lnSpc>
                <a:spcPct val="100000"/>
              </a:lnSpc>
              <a:spcBef>
                <a:spcPts val="0"/>
              </a:spcBef>
              <a:spcAft>
                <a:spcPts val="0"/>
              </a:spcAft>
              <a:buClr>
                <a:srgbClr val="000000"/>
              </a:buClr>
              <a:buSzPts val="5000"/>
              <a:buNone/>
              <a:defRPr sz="5000">
                <a:solidFill>
                  <a:srgbClr val="000000"/>
                </a:solidFill>
              </a:defRPr>
            </a:lvl4pPr>
            <a:lvl5pPr lvl="4" algn="ctr" rtl="0">
              <a:lnSpc>
                <a:spcPct val="100000"/>
              </a:lnSpc>
              <a:spcBef>
                <a:spcPts val="0"/>
              </a:spcBef>
              <a:spcAft>
                <a:spcPts val="0"/>
              </a:spcAft>
              <a:buClr>
                <a:srgbClr val="000000"/>
              </a:buClr>
              <a:buSzPts val="5000"/>
              <a:buNone/>
              <a:defRPr sz="5000">
                <a:solidFill>
                  <a:srgbClr val="000000"/>
                </a:solidFill>
              </a:defRPr>
            </a:lvl5pPr>
            <a:lvl6pPr lvl="5" algn="ctr" rtl="0">
              <a:lnSpc>
                <a:spcPct val="100000"/>
              </a:lnSpc>
              <a:spcBef>
                <a:spcPts val="0"/>
              </a:spcBef>
              <a:spcAft>
                <a:spcPts val="0"/>
              </a:spcAft>
              <a:buClr>
                <a:srgbClr val="000000"/>
              </a:buClr>
              <a:buSzPts val="5000"/>
              <a:buNone/>
              <a:defRPr sz="5000">
                <a:solidFill>
                  <a:srgbClr val="000000"/>
                </a:solidFill>
              </a:defRPr>
            </a:lvl6pPr>
            <a:lvl7pPr lvl="6" algn="ctr" rtl="0">
              <a:lnSpc>
                <a:spcPct val="100000"/>
              </a:lnSpc>
              <a:spcBef>
                <a:spcPts val="0"/>
              </a:spcBef>
              <a:spcAft>
                <a:spcPts val="0"/>
              </a:spcAft>
              <a:buClr>
                <a:srgbClr val="000000"/>
              </a:buClr>
              <a:buSzPts val="5000"/>
              <a:buNone/>
              <a:defRPr sz="5000">
                <a:solidFill>
                  <a:srgbClr val="000000"/>
                </a:solidFill>
              </a:defRPr>
            </a:lvl7pPr>
            <a:lvl8pPr lvl="7" algn="ctr" rtl="0">
              <a:lnSpc>
                <a:spcPct val="100000"/>
              </a:lnSpc>
              <a:spcBef>
                <a:spcPts val="0"/>
              </a:spcBef>
              <a:spcAft>
                <a:spcPts val="0"/>
              </a:spcAft>
              <a:buClr>
                <a:srgbClr val="000000"/>
              </a:buClr>
              <a:buSzPts val="5000"/>
              <a:buNone/>
              <a:defRPr sz="5000">
                <a:solidFill>
                  <a:srgbClr val="000000"/>
                </a:solidFill>
              </a:defRPr>
            </a:lvl8pPr>
            <a:lvl9pPr lvl="8" algn="ctr" rtl="0">
              <a:lnSpc>
                <a:spcPct val="100000"/>
              </a:lnSpc>
              <a:spcBef>
                <a:spcPts val="0"/>
              </a:spcBef>
              <a:spcAft>
                <a:spcPts val="0"/>
              </a:spcAft>
              <a:buClr>
                <a:srgbClr val="000000"/>
              </a:buClr>
              <a:buSzPts val="5000"/>
              <a:buNone/>
              <a:defRPr sz="5000">
                <a:solidFill>
                  <a:srgbClr val="000000"/>
                </a:solidFill>
              </a:defRPr>
            </a:lvl9pPr>
          </a:lstStyle>
          <a:p>
            <a:endParaRPr/>
          </a:p>
        </p:txBody>
      </p:sp>
      <p:sp>
        <p:nvSpPr>
          <p:cNvPr id="1611" name="Google Shape;1611;p102"/>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612" name="Google Shape;1612;p102"/>
          <p:cNvGrpSpPr/>
          <p:nvPr/>
        </p:nvGrpSpPr>
        <p:grpSpPr>
          <a:xfrm>
            <a:off x="7450382" y="4824188"/>
            <a:ext cx="1341136" cy="199095"/>
            <a:chOff x="7452900" y="4873450"/>
            <a:chExt cx="1333800" cy="150000"/>
          </a:xfrm>
        </p:grpSpPr>
        <p:cxnSp>
          <p:nvCxnSpPr>
            <p:cNvPr id="1613" name="Google Shape;1613;p102"/>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614" name="Google Shape;1614;p102"/>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15" name="Google Shape;1615;p102"/>
          <p:cNvGrpSpPr/>
          <p:nvPr/>
        </p:nvGrpSpPr>
        <p:grpSpPr>
          <a:xfrm>
            <a:off x="1773929" y="4824398"/>
            <a:ext cx="5585320" cy="193219"/>
            <a:chOff x="1743563" y="4873752"/>
            <a:chExt cx="5619600" cy="145573"/>
          </a:xfrm>
        </p:grpSpPr>
        <p:cxnSp>
          <p:nvCxnSpPr>
            <p:cNvPr id="1616" name="Google Shape;1616;p102"/>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17" name="Google Shape;1617;p102"/>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18" name="Google Shape;1618;p102"/>
          <p:cNvGrpSpPr/>
          <p:nvPr/>
        </p:nvGrpSpPr>
        <p:grpSpPr>
          <a:xfrm>
            <a:off x="353700" y="4824498"/>
            <a:ext cx="1328830" cy="193219"/>
            <a:chOff x="353700" y="4873752"/>
            <a:chExt cx="1298700" cy="145573"/>
          </a:xfrm>
        </p:grpSpPr>
        <p:cxnSp>
          <p:nvCxnSpPr>
            <p:cNvPr id="1619" name="Google Shape;1619;p102"/>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20" name="Google Shape;1620;p102"/>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621" name="Google Shape;1621;p102"/>
          <p:cNvGrpSpPr/>
          <p:nvPr/>
        </p:nvGrpSpPr>
        <p:grpSpPr>
          <a:xfrm>
            <a:off x="434220" y="4896233"/>
            <a:ext cx="711190" cy="103003"/>
            <a:chOff x="239050" y="2332750"/>
            <a:chExt cx="7104800" cy="1029000"/>
          </a:xfrm>
        </p:grpSpPr>
        <p:sp>
          <p:nvSpPr>
            <p:cNvPr id="1622" name="Google Shape;1622;p102"/>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3" name="Google Shape;1623;p102"/>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 Image (Light)">
  <p:cSld name="SECTION_HEADER_1_1_1">
    <p:bg>
      <p:bgPr>
        <a:solidFill>
          <a:schemeClr val="accent2"/>
        </a:solidFill>
        <a:effectLst/>
      </p:bgPr>
    </p:bg>
    <p:spTree>
      <p:nvGrpSpPr>
        <p:cNvPr id="1" name="Shape 1624"/>
        <p:cNvGrpSpPr/>
        <p:nvPr/>
      </p:nvGrpSpPr>
      <p:grpSpPr>
        <a:xfrm>
          <a:off x="0" y="0"/>
          <a:ext cx="0" cy="0"/>
          <a:chOff x="0" y="0"/>
          <a:chExt cx="0" cy="0"/>
        </a:xfrm>
      </p:grpSpPr>
      <p:sp>
        <p:nvSpPr>
          <p:cNvPr id="1625" name="Google Shape;1625;p103"/>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000000"/>
              </a:buClr>
              <a:buSzPts val="3500"/>
              <a:buNone/>
              <a:defRPr sz="3500">
                <a:solidFill>
                  <a:srgbClr val="000000"/>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626" name="Google Shape;1626;p103"/>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Inter SemiBold"/>
                <a:ea typeface="Inter SemiBold"/>
                <a:cs typeface="Inter SemiBold"/>
                <a:sym typeface="Inter SemiBold"/>
              </a:rPr>
              <a:t>cultureamp.com</a:t>
            </a:r>
            <a:endParaRPr sz="600" b="0" i="0" u="none" strike="noStrike" cap="none">
              <a:solidFill>
                <a:srgbClr val="000000"/>
              </a:solidFill>
              <a:latin typeface="Inter SemiBold"/>
              <a:ea typeface="Inter SemiBold"/>
              <a:cs typeface="Inter SemiBold"/>
              <a:sym typeface="Inter SemiBold"/>
            </a:endParaRPr>
          </a:p>
        </p:txBody>
      </p:sp>
      <p:grpSp>
        <p:nvGrpSpPr>
          <p:cNvPr id="1627" name="Google Shape;1627;p103"/>
          <p:cNvGrpSpPr/>
          <p:nvPr/>
        </p:nvGrpSpPr>
        <p:grpSpPr>
          <a:xfrm>
            <a:off x="7450382" y="4824188"/>
            <a:ext cx="1341136" cy="199095"/>
            <a:chOff x="7452900" y="4873450"/>
            <a:chExt cx="1333800" cy="150000"/>
          </a:xfrm>
        </p:grpSpPr>
        <p:cxnSp>
          <p:nvCxnSpPr>
            <p:cNvPr id="1628" name="Google Shape;1628;p103"/>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629" name="Google Shape;1629;p103"/>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30" name="Google Shape;1630;p103"/>
          <p:cNvGrpSpPr/>
          <p:nvPr/>
        </p:nvGrpSpPr>
        <p:grpSpPr>
          <a:xfrm>
            <a:off x="1773929" y="4824398"/>
            <a:ext cx="5585320" cy="193219"/>
            <a:chOff x="1743563" y="4873752"/>
            <a:chExt cx="5619600" cy="145573"/>
          </a:xfrm>
        </p:grpSpPr>
        <p:cxnSp>
          <p:nvCxnSpPr>
            <p:cNvPr id="1631" name="Google Shape;1631;p103"/>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32" name="Google Shape;1632;p103"/>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33" name="Google Shape;1633;p103"/>
          <p:cNvGrpSpPr/>
          <p:nvPr/>
        </p:nvGrpSpPr>
        <p:grpSpPr>
          <a:xfrm>
            <a:off x="353700" y="4824498"/>
            <a:ext cx="1328830" cy="193219"/>
            <a:chOff x="353700" y="4873752"/>
            <a:chExt cx="1298700" cy="145573"/>
          </a:xfrm>
        </p:grpSpPr>
        <p:cxnSp>
          <p:nvCxnSpPr>
            <p:cNvPr id="1634" name="Google Shape;1634;p103"/>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35" name="Google Shape;1635;p103"/>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636" name="Google Shape;1636;p103"/>
          <p:cNvGrpSpPr/>
          <p:nvPr/>
        </p:nvGrpSpPr>
        <p:grpSpPr>
          <a:xfrm>
            <a:off x="434220" y="4896233"/>
            <a:ext cx="711190" cy="103003"/>
            <a:chOff x="239050" y="2332750"/>
            <a:chExt cx="7104800" cy="1029000"/>
          </a:xfrm>
        </p:grpSpPr>
        <p:sp>
          <p:nvSpPr>
            <p:cNvPr id="1637" name="Google Shape;1637;p103"/>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38" name="Google Shape;1638;p103"/>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e + Image (Dark)">
  <p:cSld name="SECTION_HEADER_1_1_1_2">
    <p:bg>
      <p:bgPr>
        <a:solidFill>
          <a:schemeClr val="lt2"/>
        </a:solidFill>
        <a:effectLst/>
      </p:bgPr>
    </p:bg>
    <p:spTree>
      <p:nvGrpSpPr>
        <p:cNvPr id="1" name="Shape 1639"/>
        <p:cNvGrpSpPr/>
        <p:nvPr/>
      </p:nvGrpSpPr>
      <p:grpSpPr>
        <a:xfrm>
          <a:off x="0" y="0"/>
          <a:ext cx="0" cy="0"/>
          <a:chOff x="0" y="0"/>
          <a:chExt cx="0" cy="0"/>
        </a:xfrm>
      </p:grpSpPr>
      <p:sp>
        <p:nvSpPr>
          <p:cNvPr id="1640" name="Google Shape;1640;p104"/>
          <p:cNvSpPr txBox="1">
            <a:spLocks noGrp="1"/>
          </p:cNvSpPr>
          <p:nvPr>
            <p:ph type="title"/>
          </p:nvPr>
        </p:nvSpPr>
        <p:spPr>
          <a:xfrm>
            <a:off x="353700" y="353701"/>
            <a:ext cx="4155000" cy="3657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641" name="Google Shape;1641;p104"/>
          <p:cNvSpPr txBox="1"/>
          <p:nvPr/>
        </p:nvSpPr>
        <p:spPr>
          <a:xfrm>
            <a:off x="7450525" y="4892838"/>
            <a:ext cx="1339800" cy="97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Inter SemiBold"/>
                <a:ea typeface="Inter SemiBold"/>
                <a:cs typeface="Inter SemiBold"/>
                <a:sym typeface="Inter SemiBold"/>
              </a:rPr>
              <a:t>cultureamp.com</a:t>
            </a:r>
            <a:endParaRPr sz="600" b="0" i="0" u="none" strike="noStrike" cap="none">
              <a:solidFill>
                <a:srgbClr val="FFFFFF"/>
              </a:solidFill>
              <a:latin typeface="Inter SemiBold"/>
              <a:ea typeface="Inter SemiBold"/>
              <a:cs typeface="Inter SemiBold"/>
              <a:sym typeface="Inter SemiBold"/>
            </a:endParaRPr>
          </a:p>
        </p:txBody>
      </p:sp>
      <p:grpSp>
        <p:nvGrpSpPr>
          <p:cNvPr id="1642" name="Google Shape;1642;p104"/>
          <p:cNvGrpSpPr/>
          <p:nvPr/>
        </p:nvGrpSpPr>
        <p:grpSpPr>
          <a:xfrm>
            <a:off x="7450382" y="4824188"/>
            <a:ext cx="1341136" cy="199095"/>
            <a:chOff x="7452900" y="4873450"/>
            <a:chExt cx="1333800" cy="150000"/>
          </a:xfrm>
        </p:grpSpPr>
        <p:cxnSp>
          <p:nvCxnSpPr>
            <p:cNvPr id="1643" name="Google Shape;1643;p104"/>
            <p:cNvCxnSpPr/>
            <p:nvPr/>
          </p:nvCxnSpPr>
          <p:spPr>
            <a:xfrm rot="10800000">
              <a:off x="7457650" y="4873450"/>
              <a:ext cx="0" cy="150000"/>
            </a:xfrm>
            <a:prstGeom prst="straightConnector1">
              <a:avLst/>
            </a:prstGeom>
            <a:noFill/>
            <a:ln w="9525" cap="flat" cmpd="sng">
              <a:solidFill>
                <a:srgbClr val="000000"/>
              </a:solidFill>
              <a:prstDash val="solid"/>
              <a:round/>
              <a:headEnd type="none" w="sm" len="sm"/>
              <a:tailEnd type="none" w="sm" len="sm"/>
            </a:ln>
          </p:spPr>
        </p:cxnSp>
        <p:cxnSp>
          <p:nvCxnSpPr>
            <p:cNvPr id="1644" name="Google Shape;1644;p104"/>
            <p:cNvCxnSpPr/>
            <p:nvPr/>
          </p:nvCxnSpPr>
          <p:spPr>
            <a:xfrm>
              <a:off x="7452900" y="4873752"/>
              <a:ext cx="1333800" cy="0"/>
            </a:xfrm>
            <a:prstGeom prst="straightConnector1">
              <a:avLst/>
            </a:prstGeom>
            <a:noFill/>
            <a:ln w="9525" cap="flat" cmpd="sng">
              <a:solidFill>
                <a:srgbClr val="000000"/>
              </a:solidFill>
              <a:prstDash val="solid"/>
              <a:round/>
              <a:headEnd type="none" w="sm" len="sm"/>
              <a:tailEnd type="none" w="sm" len="sm"/>
            </a:ln>
          </p:spPr>
        </p:cxnSp>
      </p:grpSp>
      <p:grpSp>
        <p:nvGrpSpPr>
          <p:cNvPr id="1645" name="Google Shape;1645;p104"/>
          <p:cNvGrpSpPr/>
          <p:nvPr/>
        </p:nvGrpSpPr>
        <p:grpSpPr>
          <a:xfrm>
            <a:off x="1773929" y="4824398"/>
            <a:ext cx="5585320" cy="193219"/>
            <a:chOff x="1743563" y="4873752"/>
            <a:chExt cx="5619600" cy="145573"/>
          </a:xfrm>
        </p:grpSpPr>
        <p:cxnSp>
          <p:nvCxnSpPr>
            <p:cNvPr id="1646" name="Google Shape;1646;p104"/>
            <p:cNvCxnSpPr/>
            <p:nvPr/>
          </p:nvCxnSpPr>
          <p:spPr>
            <a:xfrm rot="10800000">
              <a:off x="1748325"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47" name="Google Shape;1647;p104"/>
            <p:cNvCxnSpPr/>
            <p:nvPr/>
          </p:nvCxnSpPr>
          <p:spPr>
            <a:xfrm>
              <a:off x="1743563" y="4873752"/>
              <a:ext cx="5619600" cy="0"/>
            </a:xfrm>
            <a:prstGeom prst="straightConnector1">
              <a:avLst/>
            </a:prstGeom>
            <a:noFill/>
            <a:ln w="9525" cap="flat" cmpd="sng">
              <a:solidFill>
                <a:srgbClr val="000000"/>
              </a:solidFill>
              <a:prstDash val="solid"/>
              <a:round/>
              <a:headEnd type="none" w="sm" len="sm"/>
              <a:tailEnd type="none" w="sm" len="sm"/>
            </a:ln>
          </p:spPr>
        </p:cxnSp>
      </p:grpSp>
      <p:grpSp>
        <p:nvGrpSpPr>
          <p:cNvPr id="1648" name="Google Shape;1648;p104"/>
          <p:cNvGrpSpPr/>
          <p:nvPr/>
        </p:nvGrpSpPr>
        <p:grpSpPr>
          <a:xfrm>
            <a:off x="353700" y="4824498"/>
            <a:ext cx="1328830" cy="193219"/>
            <a:chOff x="353700" y="4873752"/>
            <a:chExt cx="1298700" cy="145573"/>
          </a:xfrm>
        </p:grpSpPr>
        <p:cxnSp>
          <p:nvCxnSpPr>
            <p:cNvPr id="1649" name="Google Shape;1649;p104"/>
            <p:cNvCxnSpPr/>
            <p:nvPr/>
          </p:nvCxnSpPr>
          <p:spPr>
            <a:xfrm rot="10800000">
              <a:off x="358450" y="4873825"/>
              <a:ext cx="0" cy="145500"/>
            </a:xfrm>
            <a:prstGeom prst="straightConnector1">
              <a:avLst/>
            </a:prstGeom>
            <a:noFill/>
            <a:ln w="9525" cap="flat" cmpd="sng">
              <a:solidFill>
                <a:srgbClr val="000000"/>
              </a:solidFill>
              <a:prstDash val="solid"/>
              <a:round/>
              <a:headEnd type="none" w="sm" len="sm"/>
              <a:tailEnd type="none" w="sm" len="sm"/>
            </a:ln>
          </p:spPr>
        </p:cxnSp>
        <p:cxnSp>
          <p:nvCxnSpPr>
            <p:cNvPr id="1650" name="Google Shape;1650;p104"/>
            <p:cNvCxnSpPr/>
            <p:nvPr/>
          </p:nvCxnSpPr>
          <p:spPr>
            <a:xfrm>
              <a:off x="353700" y="4873752"/>
              <a:ext cx="1298700" cy="0"/>
            </a:xfrm>
            <a:prstGeom prst="straightConnector1">
              <a:avLst/>
            </a:prstGeom>
            <a:noFill/>
            <a:ln w="9525" cap="flat" cmpd="sng">
              <a:solidFill>
                <a:srgbClr val="000000"/>
              </a:solidFill>
              <a:prstDash val="solid"/>
              <a:round/>
              <a:headEnd type="none" w="sm" len="sm"/>
              <a:tailEnd type="none" w="sm" len="sm"/>
            </a:ln>
          </p:spPr>
        </p:cxnSp>
      </p:grpSp>
      <p:grpSp>
        <p:nvGrpSpPr>
          <p:cNvPr id="1651" name="Google Shape;1651;p104"/>
          <p:cNvGrpSpPr/>
          <p:nvPr/>
        </p:nvGrpSpPr>
        <p:grpSpPr>
          <a:xfrm>
            <a:off x="434220" y="4896233"/>
            <a:ext cx="711190" cy="103003"/>
            <a:chOff x="239050" y="2332750"/>
            <a:chExt cx="7104800" cy="1029000"/>
          </a:xfrm>
        </p:grpSpPr>
        <p:sp>
          <p:nvSpPr>
            <p:cNvPr id="1652" name="Google Shape;1652;p104"/>
            <p:cNvSpPr/>
            <p:nvPr/>
          </p:nvSpPr>
          <p:spPr>
            <a:xfrm>
              <a:off x="239050" y="2332750"/>
              <a:ext cx="923125" cy="919300"/>
            </a:xfrm>
            <a:custGeom>
              <a:avLst/>
              <a:gdLst/>
              <a:ahLst/>
              <a:cxnLst/>
              <a:rect l="l" t="t" r="r" b="b"/>
              <a:pathLst>
                <a:path w="36925" h="36772" extrusionOk="0">
                  <a:moveTo>
                    <a:pt x="21165" y="0"/>
                  </a:moveTo>
                  <a:cubicBezTo>
                    <a:pt x="21050" y="0"/>
                    <a:pt x="20935" y="2"/>
                    <a:pt x="20819" y="4"/>
                  </a:cubicBezTo>
                  <a:cubicBezTo>
                    <a:pt x="20003" y="4"/>
                    <a:pt x="19186" y="78"/>
                    <a:pt x="18333" y="153"/>
                  </a:cubicBezTo>
                  <a:cubicBezTo>
                    <a:pt x="17628" y="190"/>
                    <a:pt x="16922" y="301"/>
                    <a:pt x="16254" y="412"/>
                  </a:cubicBezTo>
                  <a:cubicBezTo>
                    <a:pt x="15475" y="561"/>
                    <a:pt x="14696" y="746"/>
                    <a:pt x="13917" y="932"/>
                  </a:cubicBezTo>
                  <a:cubicBezTo>
                    <a:pt x="9946" y="1860"/>
                    <a:pt x="6383" y="4160"/>
                    <a:pt x="3897" y="7426"/>
                  </a:cubicBezTo>
                  <a:cubicBezTo>
                    <a:pt x="3526" y="7946"/>
                    <a:pt x="3192" y="8502"/>
                    <a:pt x="2783" y="9022"/>
                  </a:cubicBezTo>
                  <a:cubicBezTo>
                    <a:pt x="2115" y="9875"/>
                    <a:pt x="1559" y="10840"/>
                    <a:pt x="1188" y="11879"/>
                  </a:cubicBezTo>
                  <a:cubicBezTo>
                    <a:pt x="742" y="13067"/>
                    <a:pt x="408" y="14292"/>
                    <a:pt x="260" y="15553"/>
                  </a:cubicBezTo>
                  <a:cubicBezTo>
                    <a:pt x="74" y="16444"/>
                    <a:pt x="0" y="17372"/>
                    <a:pt x="0" y="18337"/>
                  </a:cubicBezTo>
                  <a:cubicBezTo>
                    <a:pt x="0" y="19784"/>
                    <a:pt x="186" y="21268"/>
                    <a:pt x="520" y="22716"/>
                  </a:cubicBezTo>
                  <a:cubicBezTo>
                    <a:pt x="705" y="23569"/>
                    <a:pt x="1002" y="24460"/>
                    <a:pt x="1336" y="25276"/>
                  </a:cubicBezTo>
                  <a:cubicBezTo>
                    <a:pt x="1596" y="25870"/>
                    <a:pt x="2115" y="26315"/>
                    <a:pt x="2709" y="26464"/>
                  </a:cubicBezTo>
                  <a:cubicBezTo>
                    <a:pt x="2858" y="26501"/>
                    <a:pt x="2932" y="26575"/>
                    <a:pt x="2969" y="26686"/>
                  </a:cubicBezTo>
                  <a:cubicBezTo>
                    <a:pt x="3414" y="27577"/>
                    <a:pt x="3897" y="28468"/>
                    <a:pt x="4453" y="29321"/>
                  </a:cubicBezTo>
                  <a:cubicBezTo>
                    <a:pt x="5641" y="31065"/>
                    <a:pt x="7162" y="32550"/>
                    <a:pt x="8981" y="33663"/>
                  </a:cubicBezTo>
                  <a:cubicBezTo>
                    <a:pt x="10502" y="34591"/>
                    <a:pt x="12135" y="35370"/>
                    <a:pt x="13842" y="35964"/>
                  </a:cubicBezTo>
                  <a:cubicBezTo>
                    <a:pt x="15030" y="36372"/>
                    <a:pt x="16254" y="36632"/>
                    <a:pt x="17516" y="36706"/>
                  </a:cubicBezTo>
                  <a:cubicBezTo>
                    <a:pt x="18073" y="36706"/>
                    <a:pt x="18630" y="36743"/>
                    <a:pt x="19186" y="36743"/>
                  </a:cubicBezTo>
                  <a:cubicBezTo>
                    <a:pt x="19465" y="36762"/>
                    <a:pt x="19743" y="36771"/>
                    <a:pt x="20021" y="36771"/>
                  </a:cubicBezTo>
                  <a:cubicBezTo>
                    <a:pt x="20856" y="36771"/>
                    <a:pt x="21691" y="36688"/>
                    <a:pt x="22526" y="36521"/>
                  </a:cubicBezTo>
                  <a:cubicBezTo>
                    <a:pt x="24345" y="36187"/>
                    <a:pt x="26089" y="35630"/>
                    <a:pt x="27722" y="34814"/>
                  </a:cubicBezTo>
                  <a:cubicBezTo>
                    <a:pt x="28501" y="34442"/>
                    <a:pt x="29206" y="34034"/>
                    <a:pt x="29874" y="33552"/>
                  </a:cubicBezTo>
                  <a:cubicBezTo>
                    <a:pt x="30394" y="33144"/>
                    <a:pt x="30913" y="32661"/>
                    <a:pt x="31470" y="32216"/>
                  </a:cubicBezTo>
                  <a:cubicBezTo>
                    <a:pt x="33103" y="30769"/>
                    <a:pt x="34401" y="29024"/>
                    <a:pt x="35255" y="27020"/>
                  </a:cubicBezTo>
                  <a:cubicBezTo>
                    <a:pt x="36146" y="25091"/>
                    <a:pt x="36665" y="23013"/>
                    <a:pt x="36851" y="20897"/>
                  </a:cubicBezTo>
                  <a:cubicBezTo>
                    <a:pt x="36925" y="19598"/>
                    <a:pt x="36851" y="18300"/>
                    <a:pt x="36591" y="17038"/>
                  </a:cubicBezTo>
                  <a:cubicBezTo>
                    <a:pt x="36554" y="16778"/>
                    <a:pt x="36443" y="16518"/>
                    <a:pt x="36331" y="16258"/>
                  </a:cubicBezTo>
                  <a:cubicBezTo>
                    <a:pt x="36278" y="16134"/>
                    <a:pt x="36207" y="16077"/>
                    <a:pt x="36131" y="16077"/>
                  </a:cubicBezTo>
                  <a:cubicBezTo>
                    <a:pt x="36050" y="16077"/>
                    <a:pt x="35963" y="16143"/>
                    <a:pt x="35886" y="16258"/>
                  </a:cubicBezTo>
                  <a:cubicBezTo>
                    <a:pt x="35849" y="16370"/>
                    <a:pt x="35812" y="16481"/>
                    <a:pt x="35775" y="16592"/>
                  </a:cubicBezTo>
                  <a:cubicBezTo>
                    <a:pt x="35663" y="17112"/>
                    <a:pt x="35663" y="17632"/>
                    <a:pt x="35737" y="18151"/>
                  </a:cubicBezTo>
                  <a:cubicBezTo>
                    <a:pt x="35812" y="19116"/>
                    <a:pt x="35812" y="20118"/>
                    <a:pt x="35700" y="21120"/>
                  </a:cubicBezTo>
                  <a:cubicBezTo>
                    <a:pt x="35515" y="22716"/>
                    <a:pt x="35069" y="24237"/>
                    <a:pt x="34364" y="25647"/>
                  </a:cubicBezTo>
                  <a:cubicBezTo>
                    <a:pt x="33251" y="27837"/>
                    <a:pt x="31655" y="29729"/>
                    <a:pt x="29688" y="31177"/>
                  </a:cubicBezTo>
                  <a:cubicBezTo>
                    <a:pt x="28983" y="31733"/>
                    <a:pt x="28204" y="32142"/>
                    <a:pt x="27350" y="32401"/>
                  </a:cubicBezTo>
                  <a:cubicBezTo>
                    <a:pt x="27165" y="32439"/>
                    <a:pt x="26942" y="32439"/>
                    <a:pt x="26757" y="32439"/>
                  </a:cubicBezTo>
                  <a:cubicBezTo>
                    <a:pt x="26682" y="32439"/>
                    <a:pt x="26608" y="32401"/>
                    <a:pt x="26571" y="32327"/>
                  </a:cubicBezTo>
                  <a:cubicBezTo>
                    <a:pt x="26571" y="32216"/>
                    <a:pt x="26571" y="32142"/>
                    <a:pt x="26645" y="32067"/>
                  </a:cubicBezTo>
                  <a:cubicBezTo>
                    <a:pt x="26682" y="32030"/>
                    <a:pt x="26757" y="31993"/>
                    <a:pt x="26831" y="31956"/>
                  </a:cubicBezTo>
                  <a:cubicBezTo>
                    <a:pt x="27759" y="31325"/>
                    <a:pt x="28612" y="30620"/>
                    <a:pt x="29429" y="29841"/>
                  </a:cubicBezTo>
                  <a:cubicBezTo>
                    <a:pt x="30505" y="28728"/>
                    <a:pt x="31470" y="27466"/>
                    <a:pt x="32286" y="26130"/>
                  </a:cubicBezTo>
                  <a:cubicBezTo>
                    <a:pt x="32583" y="25647"/>
                    <a:pt x="32880" y="25128"/>
                    <a:pt x="33065" y="24608"/>
                  </a:cubicBezTo>
                  <a:cubicBezTo>
                    <a:pt x="33325" y="23718"/>
                    <a:pt x="33511" y="22827"/>
                    <a:pt x="33622" y="21899"/>
                  </a:cubicBezTo>
                  <a:cubicBezTo>
                    <a:pt x="33696" y="21194"/>
                    <a:pt x="33696" y="20489"/>
                    <a:pt x="33548" y="19784"/>
                  </a:cubicBezTo>
                  <a:cubicBezTo>
                    <a:pt x="33511" y="19561"/>
                    <a:pt x="33437" y="19339"/>
                    <a:pt x="33362" y="19116"/>
                  </a:cubicBezTo>
                  <a:lnTo>
                    <a:pt x="33325" y="19116"/>
                  </a:lnTo>
                  <a:cubicBezTo>
                    <a:pt x="33251" y="19190"/>
                    <a:pt x="33177" y="19301"/>
                    <a:pt x="33103" y="19376"/>
                  </a:cubicBezTo>
                  <a:cubicBezTo>
                    <a:pt x="32954" y="19673"/>
                    <a:pt x="32806" y="19969"/>
                    <a:pt x="32731" y="20266"/>
                  </a:cubicBezTo>
                  <a:cubicBezTo>
                    <a:pt x="32472" y="21083"/>
                    <a:pt x="32249" y="21936"/>
                    <a:pt x="31989" y="22753"/>
                  </a:cubicBezTo>
                  <a:cubicBezTo>
                    <a:pt x="31729" y="23792"/>
                    <a:pt x="31247" y="24757"/>
                    <a:pt x="30653" y="25610"/>
                  </a:cubicBezTo>
                  <a:cubicBezTo>
                    <a:pt x="30319" y="26056"/>
                    <a:pt x="29948" y="26464"/>
                    <a:pt x="29614" y="26872"/>
                  </a:cubicBezTo>
                  <a:cubicBezTo>
                    <a:pt x="29058" y="27614"/>
                    <a:pt x="28315" y="28208"/>
                    <a:pt x="27536" y="28653"/>
                  </a:cubicBezTo>
                  <a:cubicBezTo>
                    <a:pt x="27350" y="28765"/>
                    <a:pt x="27165" y="28839"/>
                    <a:pt x="26942" y="28876"/>
                  </a:cubicBezTo>
                  <a:cubicBezTo>
                    <a:pt x="26922" y="28886"/>
                    <a:pt x="26902" y="28891"/>
                    <a:pt x="26883" y="28891"/>
                  </a:cubicBezTo>
                  <a:cubicBezTo>
                    <a:pt x="26828" y="28891"/>
                    <a:pt x="26774" y="28856"/>
                    <a:pt x="26720" y="28802"/>
                  </a:cubicBezTo>
                  <a:cubicBezTo>
                    <a:pt x="26720" y="28728"/>
                    <a:pt x="26720" y="28653"/>
                    <a:pt x="26720" y="28542"/>
                  </a:cubicBezTo>
                  <a:cubicBezTo>
                    <a:pt x="26794" y="28468"/>
                    <a:pt x="26831" y="28394"/>
                    <a:pt x="26905" y="28356"/>
                  </a:cubicBezTo>
                  <a:cubicBezTo>
                    <a:pt x="28278" y="27169"/>
                    <a:pt x="29243" y="25573"/>
                    <a:pt x="29614" y="23792"/>
                  </a:cubicBezTo>
                  <a:cubicBezTo>
                    <a:pt x="29651" y="23569"/>
                    <a:pt x="29614" y="23347"/>
                    <a:pt x="29540" y="23161"/>
                  </a:cubicBezTo>
                  <a:lnTo>
                    <a:pt x="29540" y="23198"/>
                  </a:lnTo>
                  <a:cubicBezTo>
                    <a:pt x="29466" y="23235"/>
                    <a:pt x="29429" y="23309"/>
                    <a:pt x="29392" y="23384"/>
                  </a:cubicBezTo>
                  <a:cubicBezTo>
                    <a:pt x="29317" y="23495"/>
                    <a:pt x="29243" y="23643"/>
                    <a:pt x="29206" y="23755"/>
                  </a:cubicBezTo>
                  <a:cubicBezTo>
                    <a:pt x="28983" y="24200"/>
                    <a:pt x="28835" y="24682"/>
                    <a:pt x="28575" y="25091"/>
                  </a:cubicBezTo>
                  <a:cubicBezTo>
                    <a:pt x="27944" y="26278"/>
                    <a:pt x="27091" y="27317"/>
                    <a:pt x="26089" y="28171"/>
                  </a:cubicBezTo>
                  <a:cubicBezTo>
                    <a:pt x="25495" y="28728"/>
                    <a:pt x="24827" y="29173"/>
                    <a:pt x="24085" y="29507"/>
                  </a:cubicBezTo>
                  <a:cubicBezTo>
                    <a:pt x="22873" y="30022"/>
                    <a:pt x="21536" y="30290"/>
                    <a:pt x="20198" y="30290"/>
                  </a:cubicBezTo>
                  <a:cubicBezTo>
                    <a:pt x="19898" y="30290"/>
                    <a:pt x="19597" y="30276"/>
                    <a:pt x="19298" y="30249"/>
                  </a:cubicBezTo>
                  <a:cubicBezTo>
                    <a:pt x="18073" y="30138"/>
                    <a:pt x="16848" y="29804"/>
                    <a:pt x="15772" y="29210"/>
                  </a:cubicBezTo>
                  <a:cubicBezTo>
                    <a:pt x="14807" y="28690"/>
                    <a:pt x="13879" y="28060"/>
                    <a:pt x="13100" y="27354"/>
                  </a:cubicBezTo>
                  <a:cubicBezTo>
                    <a:pt x="12209" y="26538"/>
                    <a:pt x="11504" y="25573"/>
                    <a:pt x="10948" y="24497"/>
                  </a:cubicBezTo>
                  <a:cubicBezTo>
                    <a:pt x="10205" y="23124"/>
                    <a:pt x="9797" y="21602"/>
                    <a:pt x="9760" y="20044"/>
                  </a:cubicBezTo>
                  <a:cubicBezTo>
                    <a:pt x="9797" y="19524"/>
                    <a:pt x="9834" y="18967"/>
                    <a:pt x="9909" y="18448"/>
                  </a:cubicBezTo>
                  <a:cubicBezTo>
                    <a:pt x="9983" y="17557"/>
                    <a:pt x="10243" y="16704"/>
                    <a:pt x="10614" y="15924"/>
                  </a:cubicBezTo>
                  <a:cubicBezTo>
                    <a:pt x="11319" y="14626"/>
                    <a:pt x="12284" y="13475"/>
                    <a:pt x="13471" y="12585"/>
                  </a:cubicBezTo>
                  <a:cubicBezTo>
                    <a:pt x="15030" y="11397"/>
                    <a:pt x="16922" y="10729"/>
                    <a:pt x="18926" y="10692"/>
                  </a:cubicBezTo>
                  <a:cubicBezTo>
                    <a:pt x="19165" y="10672"/>
                    <a:pt x="19404" y="10663"/>
                    <a:pt x="19642" y="10663"/>
                  </a:cubicBezTo>
                  <a:cubicBezTo>
                    <a:pt x="20294" y="10663"/>
                    <a:pt x="20946" y="10732"/>
                    <a:pt x="21598" y="10840"/>
                  </a:cubicBezTo>
                  <a:cubicBezTo>
                    <a:pt x="22378" y="10952"/>
                    <a:pt x="23157" y="11249"/>
                    <a:pt x="23825" y="11657"/>
                  </a:cubicBezTo>
                  <a:cubicBezTo>
                    <a:pt x="24382" y="12028"/>
                    <a:pt x="24938" y="12399"/>
                    <a:pt x="25495" y="12807"/>
                  </a:cubicBezTo>
                  <a:cubicBezTo>
                    <a:pt x="26311" y="13475"/>
                    <a:pt x="27054" y="14180"/>
                    <a:pt x="27796" y="14922"/>
                  </a:cubicBezTo>
                  <a:cubicBezTo>
                    <a:pt x="28501" y="15590"/>
                    <a:pt x="29392" y="15999"/>
                    <a:pt x="30356" y="16036"/>
                  </a:cubicBezTo>
                  <a:cubicBezTo>
                    <a:pt x="30462" y="16043"/>
                    <a:pt x="30567" y="16047"/>
                    <a:pt x="30672" y="16047"/>
                  </a:cubicBezTo>
                  <a:cubicBezTo>
                    <a:pt x="31597" y="16047"/>
                    <a:pt x="32484" y="15757"/>
                    <a:pt x="33251" y="15256"/>
                  </a:cubicBezTo>
                  <a:cubicBezTo>
                    <a:pt x="34030" y="14774"/>
                    <a:pt x="34661" y="14143"/>
                    <a:pt x="35107" y="13401"/>
                  </a:cubicBezTo>
                  <a:cubicBezTo>
                    <a:pt x="35663" y="12362"/>
                    <a:pt x="35775" y="11137"/>
                    <a:pt x="35441" y="10024"/>
                  </a:cubicBezTo>
                  <a:cubicBezTo>
                    <a:pt x="35069" y="8651"/>
                    <a:pt x="34364" y="7389"/>
                    <a:pt x="33399" y="6350"/>
                  </a:cubicBezTo>
                  <a:cubicBezTo>
                    <a:pt x="32806" y="5682"/>
                    <a:pt x="32101" y="5088"/>
                    <a:pt x="31470" y="4457"/>
                  </a:cubicBezTo>
                  <a:cubicBezTo>
                    <a:pt x="31396" y="4383"/>
                    <a:pt x="31358" y="4346"/>
                    <a:pt x="31358" y="4272"/>
                  </a:cubicBezTo>
                  <a:cubicBezTo>
                    <a:pt x="31284" y="4012"/>
                    <a:pt x="31173" y="3752"/>
                    <a:pt x="30987" y="3530"/>
                  </a:cubicBezTo>
                  <a:cubicBezTo>
                    <a:pt x="30765" y="3233"/>
                    <a:pt x="30468" y="3010"/>
                    <a:pt x="30171" y="2824"/>
                  </a:cubicBezTo>
                  <a:cubicBezTo>
                    <a:pt x="27520" y="997"/>
                    <a:pt x="24384" y="0"/>
                    <a:pt x="2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53" name="Google Shape;1653;p104"/>
            <p:cNvSpPr/>
            <p:nvPr/>
          </p:nvSpPr>
          <p:spPr>
            <a:xfrm>
              <a:off x="1465550" y="2421900"/>
              <a:ext cx="5878300" cy="939850"/>
            </a:xfrm>
            <a:custGeom>
              <a:avLst/>
              <a:gdLst/>
              <a:ahLst/>
              <a:cxnLst/>
              <a:rect l="l" t="t" r="r" b="b"/>
              <a:pathLst>
                <a:path w="235132" h="37594" extrusionOk="0">
                  <a:moveTo>
                    <a:pt x="125619" y="12173"/>
                  </a:moveTo>
                  <a:cubicBezTo>
                    <a:pt x="128216" y="12173"/>
                    <a:pt x="129924" y="13620"/>
                    <a:pt x="130332" y="15921"/>
                  </a:cubicBezTo>
                  <a:lnTo>
                    <a:pt x="120943" y="15921"/>
                  </a:lnTo>
                  <a:cubicBezTo>
                    <a:pt x="121351" y="13583"/>
                    <a:pt x="123058" y="12173"/>
                    <a:pt x="125619" y="12173"/>
                  </a:cubicBezTo>
                  <a:close/>
                  <a:moveTo>
                    <a:pt x="158499" y="7349"/>
                  </a:moveTo>
                  <a:lnTo>
                    <a:pt x="162247" y="17443"/>
                  </a:lnTo>
                  <a:lnTo>
                    <a:pt x="154750" y="17443"/>
                  </a:lnTo>
                  <a:lnTo>
                    <a:pt x="158499" y="7349"/>
                  </a:lnTo>
                  <a:close/>
                  <a:moveTo>
                    <a:pt x="223405" y="12544"/>
                  </a:moveTo>
                  <a:cubicBezTo>
                    <a:pt x="226745" y="12544"/>
                    <a:pt x="228971" y="15030"/>
                    <a:pt x="228971" y="18704"/>
                  </a:cubicBezTo>
                  <a:cubicBezTo>
                    <a:pt x="228971" y="22378"/>
                    <a:pt x="226745" y="24828"/>
                    <a:pt x="223405" y="24828"/>
                  </a:cubicBezTo>
                  <a:cubicBezTo>
                    <a:pt x="220065" y="24828"/>
                    <a:pt x="217801" y="22378"/>
                    <a:pt x="217801" y="18667"/>
                  </a:cubicBezTo>
                  <a:cubicBezTo>
                    <a:pt x="217801" y="14956"/>
                    <a:pt x="220028" y="12544"/>
                    <a:pt x="223405" y="12544"/>
                  </a:cubicBezTo>
                  <a:close/>
                  <a:moveTo>
                    <a:pt x="113595" y="8054"/>
                  </a:moveTo>
                  <a:cubicBezTo>
                    <a:pt x="110478" y="8054"/>
                    <a:pt x="108548" y="9538"/>
                    <a:pt x="107657" y="13026"/>
                  </a:cubicBezTo>
                  <a:lnTo>
                    <a:pt x="107657" y="8536"/>
                  </a:lnTo>
                  <a:cubicBezTo>
                    <a:pt x="107657" y="8313"/>
                    <a:pt x="107472" y="8091"/>
                    <a:pt x="107212" y="8091"/>
                  </a:cubicBezTo>
                  <a:lnTo>
                    <a:pt x="102425" y="8091"/>
                  </a:lnTo>
                  <a:cubicBezTo>
                    <a:pt x="102165" y="8091"/>
                    <a:pt x="101942" y="8313"/>
                    <a:pt x="101942" y="8536"/>
                  </a:cubicBezTo>
                  <a:lnTo>
                    <a:pt x="101979" y="28873"/>
                  </a:lnTo>
                  <a:cubicBezTo>
                    <a:pt x="101979" y="29132"/>
                    <a:pt x="102165" y="29318"/>
                    <a:pt x="102425" y="29318"/>
                  </a:cubicBezTo>
                  <a:lnTo>
                    <a:pt x="107212" y="29318"/>
                  </a:lnTo>
                  <a:cubicBezTo>
                    <a:pt x="107472" y="29318"/>
                    <a:pt x="107694" y="29132"/>
                    <a:pt x="107694" y="28873"/>
                  </a:cubicBezTo>
                  <a:lnTo>
                    <a:pt x="107694" y="17220"/>
                  </a:lnTo>
                  <a:cubicBezTo>
                    <a:pt x="107694" y="14288"/>
                    <a:pt x="109550" y="13732"/>
                    <a:pt x="112148" y="13732"/>
                  </a:cubicBezTo>
                  <a:lnTo>
                    <a:pt x="114077" y="13732"/>
                  </a:lnTo>
                  <a:cubicBezTo>
                    <a:pt x="114337" y="13732"/>
                    <a:pt x="114523" y="13509"/>
                    <a:pt x="114523" y="13286"/>
                  </a:cubicBezTo>
                  <a:lnTo>
                    <a:pt x="114523" y="8536"/>
                  </a:lnTo>
                  <a:cubicBezTo>
                    <a:pt x="114523" y="8276"/>
                    <a:pt x="114337" y="8054"/>
                    <a:pt x="114077" y="8054"/>
                  </a:cubicBezTo>
                  <a:close/>
                  <a:moveTo>
                    <a:pt x="57373" y="1"/>
                  </a:moveTo>
                  <a:lnTo>
                    <a:pt x="57373" y="38"/>
                  </a:lnTo>
                  <a:lnTo>
                    <a:pt x="52474" y="38"/>
                  </a:lnTo>
                  <a:cubicBezTo>
                    <a:pt x="52455" y="35"/>
                    <a:pt x="52436" y="34"/>
                    <a:pt x="52417" y="34"/>
                  </a:cubicBezTo>
                  <a:cubicBezTo>
                    <a:pt x="52183" y="34"/>
                    <a:pt x="51992" y="243"/>
                    <a:pt x="51992" y="483"/>
                  </a:cubicBezTo>
                  <a:lnTo>
                    <a:pt x="51992" y="28873"/>
                  </a:lnTo>
                  <a:cubicBezTo>
                    <a:pt x="51992" y="29132"/>
                    <a:pt x="52214" y="29355"/>
                    <a:pt x="52474" y="29355"/>
                  </a:cubicBezTo>
                  <a:lnTo>
                    <a:pt x="57373" y="29355"/>
                  </a:lnTo>
                  <a:cubicBezTo>
                    <a:pt x="57632" y="29355"/>
                    <a:pt x="57818" y="29132"/>
                    <a:pt x="57818" y="28873"/>
                  </a:cubicBezTo>
                  <a:lnTo>
                    <a:pt x="57818" y="483"/>
                  </a:lnTo>
                  <a:cubicBezTo>
                    <a:pt x="57855" y="223"/>
                    <a:pt x="57632" y="1"/>
                    <a:pt x="57373" y="1"/>
                  </a:cubicBezTo>
                  <a:close/>
                  <a:moveTo>
                    <a:pt x="64515" y="1518"/>
                  </a:moveTo>
                  <a:cubicBezTo>
                    <a:pt x="64281" y="1518"/>
                    <a:pt x="64090" y="1727"/>
                    <a:pt x="64090" y="1968"/>
                  </a:cubicBezTo>
                  <a:lnTo>
                    <a:pt x="64090" y="8054"/>
                  </a:lnTo>
                  <a:lnTo>
                    <a:pt x="60972" y="8054"/>
                  </a:lnTo>
                  <a:cubicBezTo>
                    <a:pt x="60713" y="8054"/>
                    <a:pt x="60527" y="8276"/>
                    <a:pt x="60527" y="8536"/>
                  </a:cubicBezTo>
                  <a:lnTo>
                    <a:pt x="60564" y="12581"/>
                  </a:lnTo>
                  <a:cubicBezTo>
                    <a:pt x="60564" y="12841"/>
                    <a:pt x="60787" y="13064"/>
                    <a:pt x="61047" y="13064"/>
                  </a:cubicBezTo>
                  <a:lnTo>
                    <a:pt x="64164" y="13064"/>
                  </a:lnTo>
                  <a:lnTo>
                    <a:pt x="64164" y="23009"/>
                  </a:lnTo>
                  <a:cubicBezTo>
                    <a:pt x="64164" y="27017"/>
                    <a:pt x="66205" y="29355"/>
                    <a:pt x="70473" y="29355"/>
                  </a:cubicBezTo>
                  <a:lnTo>
                    <a:pt x="74443" y="29355"/>
                  </a:lnTo>
                  <a:cubicBezTo>
                    <a:pt x="74703" y="29355"/>
                    <a:pt x="74889" y="29169"/>
                    <a:pt x="74889" y="28910"/>
                  </a:cubicBezTo>
                  <a:lnTo>
                    <a:pt x="74889" y="24716"/>
                  </a:lnTo>
                  <a:cubicBezTo>
                    <a:pt x="74923" y="24476"/>
                    <a:pt x="74735" y="24267"/>
                    <a:pt x="74500" y="24267"/>
                  </a:cubicBezTo>
                  <a:cubicBezTo>
                    <a:pt x="74482" y="24267"/>
                    <a:pt x="74463" y="24268"/>
                    <a:pt x="74443" y="24271"/>
                  </a:cubicBezTo>
                  <a:lnTo>
                    <a:pt x="71734" y="24271"/>
                  </a:lnTo>
                  <a:cubicBezTo>
                    <a:pt x="70398" y="24271"/>
                    <a:pt x="69953" y="23788"/>
                    <a:pt x="69953" y="22675"/>
                  </a:cubicBezTo>
                  <a:lnTo>
                    <a:pt x="69953" y="13064"/>
                  </a:lnTo>
                  <a:lnTo>
                    <a:pt x="74369" y="13064"/>
                  </a:lnTo>
                  <a:cubicBezTo>
                    <a:pt x="74629" y="13064"/>
                    <a:pt x="74852" y="12841"/>
                    <a:pt x="74852" y="12618"/>
                  </a:cubicBezTo>
                  <a:lnTo>
                    <a:pt x="74852" y="8573"/>
                  </a:lnTo>
                  <a:cubicBezTo>
                    <a:pt x="74852" y="8313"/>
                    <a:pt x="74629" y="8091"/>
                    <a:pt x="74369" y="8091"/>
                  </a:cubicBezTo>
                  <a:lnTo>
                    <a:pt x="69953" y="8091"/>
                  </a:lnTo>
                  <a:lnTo>
                    <a:pt x="69953" y="1968"/>
                  </a:lnTo>
                  <a:cubicBezTo>
                    <a:pt x="69953" y="1708"/>
                    <a:pt x="69768" y="1522"/>
                    <a:pt x="69508" y="1522"/>
                  </a:cubicBezTo>
                  <a:lnTo>
                    <a:pt x="64572" y="1522"/>
                  </a:lnTo>
                  <a:cubicBezTo>
                    <a:pt x="64553" y="1519"/>
                    <a:pt x="64534" y="1518"/>
                    <a:pt x="64515" y="1518"/>
                  </a:cubicBezTo>
                  <a:close/>
                  <a:moveTo>
                    <a:pt x="187704" y="7460"/>
                  </a:moveTo>
                  <a:cubicBezTo>
                    <a:pt x="184661" y="7460"/>
                    <a:pt x="183288" y="9315"/>
                    <a:pt x="182249" y="12062"/>
                  </a:cubicBezTo>
                  <a:lnTo>
                    <a:pt x="182249" y="8536"/>
                  </a:lnTo>
                  <a:cubicBezTo>
                    <a:pt x="182249" y="8276"/>
                    <a:pt x="182064" y="8091"/>
                    <a:pt x="181804" y="8091"/>
                  </a:cubicBezTo>
                  <a:lnTo>
                    <a:pt x="176980" y="8091"/>
                  </a:lnTo>
                  <a:cubicBezTo>
                    <a:pt x="176720" y="8091"/>
                    <a:pt x="176497" y="8276"/>
                    <a:pt x="176497" y="8536"/>
                  </a:cubicBezTo>
                  <a:lnTo>
                    <a:pt x="176534" y="28873"/>
                  </a:lnTo>
                  <a:cubicBezTo>
                    <a:pt x="176534" y="29132"/>
                    <a:pt x="176720" y="29318"/>
                    <a:pt x="176980" y="29318"/>
                  </a:cubicBezTo>
                  <a:lnTo>
                    <a:pt x="181804" y="29318"/>
                  </a:lnTo>
                  <a:cubicBezTo>
                    <a:pt x="182064" y="29318"/>
                    <a:pt x="182286" y="29132"/>
                    <a:pt x="182286" y="28873"/>
                  </a:cubicBezTo>
                  <a:lnTo>
                    <a:pt x="182286" y="15921"/>
                  </a:lnTo>
                  <a:cubicBezTo>
                    <a:pt x="182286" y="13843"/>
                    <a:pt x="183437" y="12544"/>
                    <a:pt x="185626" y="12544"/>
                  </a:cubicBezTo>
                  <a:cubicBezTo>
                    <a:pt x="187816" y="12544"/>
                    <a:pt x="189040" y="13843"/>
                    <a:pt x="189040" y="15921"/>
                  </a:cubicBezTo>
                  <a:lnTo>
                    <a:pt x="189040" y="28873"/>
                  </a:lnTo>
                  <a:cubicBezTo>
                    <a:pt x="189040" y="29132"/>
                    <a:pt x="189226" y="29355"/>
                    <a:pt x="189486" y="29355"/>
                  </a:cubicBezTo>
                  <a:lnTo>
                    <a:pt x="194347" y="29355"/>
                  </a:lnTo>
                  <a:cubicBezTo>
                    <a:pt x="194607" y="29355"/>
                    <a:pt x="194830" y="29132"/>
                    <a:pt x="194830" y="28873"/>
                  </a:cubicBezTo>
                  <a:lnTo>
                    <a:pt x="194830" y="15921"/>
                  </a:lnTo>
                  <a:cubicBezTo>
                    <a:pt x="194830" y="13843"/>
                    <a:pt x="196017" y="12544"/>
                    <a:pt x="198170" y="12544"/>
                  </a:cubicBezTo>
                  <a:cubicBezTo>
                    <a:pt x="200322" y="12544"/>
                    <a:pt x="201584" y="13843"/>
                    <a:pt x="201584" y="15921"/>
                  </a:cubicBezTo>
                  <a:lnTo>
                    <a:pt x="201584" y="28873"/>
                  </a:lnTo>
                  <a:cubicBezTo>
                    <a:pt x="201584" y="29132"/>
                    <a:pt x="201806" y="29318"/>
                    <a:pt x="202029" y="29355"/>
                  </a:cubicBezTo>
                  <a:lnTo>
                    <a:pt x="206853" y="29355"/>
                  </a:lnTo>
                  <a:cubicBezTo>
                    <a:pt x="207113" y="29355"/>
                    <a:pt x="207336" y="29132"/>
                    <a:pt x="207336" y="28873"/>
                  </a:cubicBezTo>
                  <a:lnTo>
                    <a:pt x="207336" y="15735"/>
                  </a:lnTo>
                  <a:cubicBezTo>
                    <a:pt x="207336" y="10243"/>
                    <a:pt x="204070" y="7460"/>
                    <a:pt x="199951" y="7460"/>
                  </a:cubicBezTo>
                  <a:cubicBezTo>
                    <a:pt x="196462" y="7460"/>
                    <a:pt x="194681" y="9724"/>
                    <a:pt x="193753" y="12581"/>
                  </a:cubicBezTo>
                  <a:cubicBezTo>
                    <a:pt x="193197" y="9649"/>
                    <a:pt x="190673" y="7497"/>
                    <a:pt x="187704" y="7460"/>
                  </a:cubicBezTo>
                  <a:close/>
                  <a:moveTo>
                    <a:pt x="154899" y="1522"/>
                  </a:moveTo>
                  <a:cubicBezTo>
                    <a:pt x="154602" y="1522"/>
                    <a:pt x="154342" y="1671"/>
                    <a:pt x="154268" y="1930"/>
                  </a:cubicBezTo>
                  <a:lnTo>
                    <a:pt x="143914" y="28910"/>
                  </a:lnTo>
                  <a:cubicBezTo>
                    <a:pt x="143840" y="29132"/>
                    <a:pt x="143988" y="29355"/>
                    <a:pt x="144211" y="29392"/>
                  </a:cubicBezTo>
                  <a:lnTo>
                    <a:pt x="149889" y="29392"/>
                  </a:lnTo>
                  <a:cubicBezTo>
                    <a:pt x="150186" y="29392"/>
                    <a:pt x="150446" y="29207"/>
                    <a:pt x="150520" y="28910"/>
                  </a:cubicBezTo>
                  <a:lnTo>
                    <a:pt x="152784" y="22749"/>
                  </a:lnTo>
                  <a:lnTo>
                    <a:pt x="164214" y="22749"/>
                  </a:lnTo>
                  <a:lnTo>
                    <a:pt x="166551" y="28910"/>
                  </a:lnTo>
                  <a:cubicBezTo>
                    <a:pt x="166626" y="29207"/>
                    <a:pt x="166885" y="29392"/>
                    <a:pt x="167182" y="29392"/>
                  </a:cubicBezTo>
                  <a:lnTo>
                    <a:pt x="172972" y="29392"/>
                  </a:lnTo>
                  <a:cubicBezTo>
                    <a:pt x="173194" y="29355"/>
                    <a:pt x="173343" y="29132"/>
                    <a:pt x="173268" y="28910"/>
                  </a:cubicBezTo>
                  <a:lnTo>
                    <a:pt x="162878" y="1930"/>
                  </a:lnTo>
                  <a:cubicBezTo>
                    <a:pt x="162803" y="1671"/>
                    <a:pt x="162544" y="1522"/>
                    <a:pt x="162284" y="1522"/>
                  </a:cubicBezTo>
                  <a:close/>
                  <a:moveTo>
                    <a:pt x="28649" y="8054"/>
                  </a:moveTo>
                  <a:cubicBezTo>
                    <a:pt x="28389" y="8054"/>
                    <a:pt x="28204" y="8276"/>
                    <a:pt x="28204" y="8536"/>
                  </a:cubicBezTo>
                  <a:lnTo>
                    <a:pt x="28204" y="21450"/>
                  </a:lnTo>
                  <a:cubicBezTo>
                    <a:pt x="28204" y="27091"/>
                    <a:pt x="31507" y="29912"/>
                    <a:pt x="35663" y="29912"/>
                  </a:cubicBezTo>
                  <a:cubicBezTo>
                    <a:pt x="38632" y="29912"/>
                    <a:pt x="40636" y="28093"/>
                    <a:pt x="41489" y="25347"/>
                  </a:cubicBezTo>
                  <a:lnTo>
                    <a:pt x="41489" y="28873"/>
                  </a:lnTo>
                  <a:cubicBezTo>
                    <a:pt x="41489" y="29132"/>
                    <a:pt x="41712" y="29318"/>
                    <a:pt x="41935" y="29355"/>
                  </a:cubicBezTo>
                  <a:lnTo>
                    <a:pt x="46796" y="29355"/>
                  </a:lnTo>
                  <a:cubicBezTo>
                    <a:pt x="47056" y="29355"/>
                    <a:pt x="47279" y="29132"/>
                    <a:pt x="47279" y="28873"/>
                  </a:cubicBezTo>
                  <a:lnTo>
                    <a:pt x="47279" y="8536"/>
                  </a:lnTo>
                  <a:cubicBezTo>
                    <a:pt x="47279" y="8276"/>
                    <a:pt x="47056" y="8054"/>
                    <a:pt x="46796" y="8054"/>
                  </a:cubicBezTo>
                  <a:lnTo>
                    <a:pt x="41935" y="8054"/>
                  </a:lnTo>
                  <a:cubicBezTo>
                    <a:pt x="41675" y="8054"/>
                    <a:pt x="41452" y="8276"/>
                    <a:pt x="41452" y="8536"/>
                  </a:cubicBezTo>
                  <a:lnTo>
                    <a:pt x="41452" y="21228"/>
                  </a:lnTo>
                  <a:cubicBezTo>
                    <a:pt x="41452" y="23492"/>
                    <a:pt x="40116" y="24828"/>
                    <a:pt x="37741" y="24828"/>
                  </a:cubicBezTo>
                  <a:cubicBezTo>
                    <a:pt x="35366" y="24828"/>
                    <a:pt x="33956" y="23492"/>
                    <a:pt x="33956" y="21228"/>
                  </a:cubicBezTo>
                  <a:lnTo>
                    <a:pt x="33956" y="8536"/>
                  </a:lnTo>
                  <a:cubicBezTo>
                    <a:pt x="33956" y="8276"/>
                    <a:pt x="33733" y="8054"/>
                    <a:pt x="33474" y="8054"/>
                  </a:cubicBezTo>
                  <a:close/>
                  <a:moveTo>
                    <a:pt x="78600" y="8054"/>
                  </a:moveTo>
                  <a:cubicBezTo>
                    <a:pt x="78340" y="8054"/>
                    <a:pt x="78155" y="8276"/>
                    <a:pt x="78155" y="8536"/>
                  </a:cubicBezTo>
                  <a:lnTo>
                    <a:pt x="78155" y="21450"/>
                  </a:lnTo>
                  <a:cubicBezTo>
                    <a:pt x="78155" y="27091"/>
                    <a:pt x="81457" y="29912"/>
                    <a:pt x="85614" y="29912"/>
                  </a:cubicBezTo>
                  <a:cubicBezTo>
                    <a:pt x="88583" y="29912"/>
                    <a:pt x="90587" y="28093"/>
                    <a:pt x="91440" y="25347"/>
                  </a:cubicBezTo>
                  <a:lnTo>
                    <a:pt x="91440" y="28873"/>
                  </a:lnTo>
                  <a:cubicBezTo>
                    <a:pt x="91440" y="29132"/>
                    <a:pt x="91663" y="29318"/>
                    <a:pt x="91885" y="29355"/>
                  </a:cubicBezTo>
                  <a:lnTo>
                    <a:pt x="96747" y="29355"/>
                  </a:lnTo>
                  <a:cubicBezTo>
                    <a:pt x="97007" y="29355"/>
                    <a:pt x="97229" y="29132"/>
                    <a:pt x="97229" y="28873"/>
                  </a:cubicBezTo>
                  <a:lnTo>
                    <a:pt x="97229" y="8536"/>
                  </a:lnTo>
                  <a:cubicBezTo>
                    <a:pt x="97229" y="8276"/>
                    <a:pt x="97007" y="8054"/>
                    <a:pt x="96747" y="8054"/>
                  </a:cubicBezTo>
                  <a:lnTo>
                    <a:pt x="91885" y="8054"/>
                  </a:lnTo>
                  <a:cubicBezTo>
                    <a:pt x="91626" y="8054"/>
                    <a:pt x="91403" y="8276"/>
                    <a:pt x="91403" y="8536"/>
                  </a:cubicBezTo>
                  <a:lnTo>
                    <a:pt x="91403" y="21228"/>
                  </a:lnTo>
                  <a:cubicBezTo>
                    <a:pt x="91403" y="23492"/>
                    <a:pt x="90067" y="24828"/>
                    <a:pt x="87692" y="24828"/>
                  </a:cubicBezTo>
                  <a:cubicBezTo>
                    <a:pt x="85317" y="24828"/>
                    <a:pt x="83907" y="23492"/>
                    <a:pt x="83907" y="21228"/>
                  </a:cubicBezTo>
                  <a:lnTo>
                    <a:pt x="83907" y="8536"/>
                  </a:lnTo>
                  <a:cubicBezTo>
                    <a:pt x="83907" y="8276"/>
                    <a:pt x="83684" y="8054"/>
                    <a:pt x="83424" y="8054"/>
                  </a:cubicBezTo>
                  <a:close/>
                  <a:moveTo>
                    <a:pt x="14622" y="928"/>
                  </a:moveTo>
                  <a:cubicBezTo>
                    <a:pt x="5789" y="928"/>
                    <a:pt x="0" y="7497"/>
                    <a:pt x="0" y="15401"/>
                  </a:cubicBezTo>
                  <a:cubicBezTo>
                    <a:pt x="0" y="23380"/>
                    <a:pt x="5826" y="29949"/>
                    <a:pt x="14622" y="29949"/>
                  </a:cubicBezTo>
                  <a:cubicBezTo>
                    <a:pt x="19780" y="29949"/>
                    <a:pt x="24122" y="27759"/>
                    <a:pt x="26274" y="24568"/>
                  </a:cubicBezTo>
                  <a:cubicBezTo>
                    <a:pt x="26423" y="24382"/>
                    <a:pt x="26386" y="24085"/>
                    <a:pt x="26200" y="23900"/>
                  </a:cubicBezTo>
                  <a:lnTo>
                    <a:pt x="22229" y="20671"/>
                  </a:lnTo>
                  <a:cubicBezTo>
                    <a:pt x="22147" y="20573"/>
                    <a:pt x="22029" y="20525"/>
                    <a:pt x="21912" y="20525"/>
                  </a:cubicBezTo>
                  <a:cubicBezTo>
                    <a:pt x="21766" y="20525"/>
                    <a:pt x="21623" y="20601"/>
                    <a:pt x="21561" y="20745"/>
                  </a:cubicBezTo>
                  <a:cubicBezTo>
                    <a:pt x="19891" y="22898"/>
                    <a:pt x="17331" y="24160"/>
                    <a:pt x="14584" y="24160"/>
                  </a:cubicBezTo>
                  <a:cubicBezTo>
                    <a:pt x="9649" y="24160"/>
                    <a:pt x="6346" y="20486"/>
                    <a:pt x="6346" y="15401"/>
                  </a:cubicBezTo>
                  <a:cubicBezTo>
                    <a:pt x="6346" y="10317"/>
                    <a:pt x="9649" y="6643"/>
                    <a:pt x="14584" y="6643"/>
                  </a:cubicBezTo>
                  <a:cubicBezTo>
                    <a:pt x="17331" y="6681"/>
                    <a:pt x="19928" y="8017"/>
                    <a:pt x="21561" y="10206"/>
                  </a:cubicBezTo>
                  <a:cubicBezTo>
                    <a:pt x="21644" y="10351"/>
                    <a:pt x="21796" y="10426"/>
                    <a:pt x="21946" y="10426"/>
                  </a:cubicBezTo>
                  <a:cubicBezTo>
                    <a:pt x="22066" y="10426"/>
                    <a:pt x="22184" y="10379"/>
                    <a:pt x="22266" y="10280"/>
                  </a:cubicBezTo>
                  <a:lnTo>
                    <a:pt x="26200" y="6903"/>
                  </a:lnTo>
                  <a:cubicBezTo>
                    <a:pt x="26386" y="6755"/>
                    <a:pt x="26423" y="6458"/>
                    <a:pt x="26274" y="6235"/>
                  </a:cubicBezTo>
                  <a:cubicBezTo>
                    <a:pt x="23862" y="2710"/>
                    <a:pt x="19780" y="928"/>
                    <a:pt x="14622" y="928"/>
                  </a:cubicBezTo>
                  <a:close/>
                  <a:moveTo>
                    <a:pt x="125582" y="7200"/>
                  </a:moveTo>
                  <a:cubicBezTo>
                    <a:pt x="119162" y="7200"/>
                    <a:pt x="114968" y="12358"/>
                    <a:pt x="114968" y="18704"/>
                  </a:cubicBezTo>
                  <a:cubicBezTo>
                    <a:pt x="114968" y="25273"/>
                    <a:pt x="119644" y="30171"/>
                    <a:pt x="126769" y="30171"/>
                  </a:cubicBezTo>
                  <a:cubicBezTo>
                    <a:pt x="130629" y="30171"/>
                    <a:pt x="133931" y="28464"/>
                    <a:pt x="135490" y="26201"/>
                  </a:cubicBezTo>
                  <a:cubicBezTo>
                    <a:pt x="135676" y="25978"/>
                    <a:pt x="135601" y="25681"/>
                    <a:pt x="135379" y="25495"/>
                  </a:cubicBezTo>
                  <a:lnTo>
                    <a:pt x="132113" y="22601"/>
                  </a:lnTo>
                  <a:cubicBezTo>
                    <a:pt x="132036" y="22539"/>
                    <a:pt x="131939" y="22509"/>
                    <a:pt x="131841" y="22509"/>
                  </a:cubicBezTo>
                  <a:cubicBezTo>
                    <a:pt x="131706" y="22509"/>
                    <a:pt x="131569" y="22567"/>
                    <a:pt x="131482" y="22675"/>
                  </a:cubicBezTo>
                  <a:cubicBezTo>
                    <a:pt x="130409" y="24249"/>
                    <a:pt x="128646" y="25203"/>
                    <a:pt x="126725" y="25203"/>
                  </a:cubicBezTo>
                  <a:cubicBezTo>
                    <a:pt x="126653" y="25203"/>
                    <a:pt x="126581" y="25201"/>
                    <a:pt x="126509" y="25199"/>
                  </a:cubicBezTo>
                  <a:cubicBezTo>
                    <a:pt x="123763" y="25199"/>
                    <a:pt x="121240" y="23900"/>
                    <a:pt x="120869" y="20337"/>
                  </a:cubicBezTo>
                  <a:lnTo>
                    <a:pt x="135713" y="20337"/>
                  </a:lnTo>
                  <a:cubicBezTo>
                    <a:pt x="135735" y="20340"/>
                    <a:pt x="135756" y="20341"/>
                    <a:pt x="135777" y="20341"/>
                  </a:cubicBezTo>
                  <a:cubicBezTo>
                    <a:pt x="136041" y="20341"/>
                    <a:pt x="136230" y="20132"/>
                    <a:pt x="136195" y="19892"/>
                  </a:cubicBezTo>
                  <a:lnTo>
                    <a:pt x="136195" y="18704"/>
                  </a:lnTo>
                  <a:cubicBezTo>
                    <a:pt x="136195" y="12358"/>
                    <a:pt x="132410" y="7200"/>
                    <a:pt x="125582" y="7200"/>
                  </a:cubicBezTo>
                  <a:close/>
                  <a:moveTo>
                    <a:pt x="225557" y="7460"/>
                  </a:moveTo>
                  <a:cubicBezTo>
                    <a:pt x="221698" y="7460"/>
                    <a:pt x="218729" y="9501"/>
                    <a:pt x="217801" y="12396"/>
                  </a:cubicBezTo>
                  <a:lnTo>
                    <a:pt x="217801" y="8536"/>
                  </a:lnTo>
                  <a:cubicBezTo>
                    <a:pt x="217801" y="8276"/>
                    <a:pt x="217578" y="8054"/>
                    <a:pt x="217319" y="8054"/>
                  </a:cubicBezTo>
                  <a:lnTo>
                    <a:pt x="212494" y="8054"/>
                  </a:lnTo>
                  <a:cubicBezTo>
                    <a:pt x="212234" y="8054"/>
                    <a:pt x="212012" y="8276"/>
                    <a:pt x="212012" y="8536"/>
                  </a:cubicBezTo>
                  <a:lnTo>
                    <a:pt x="212012" y="37111"/>
                  </a:lnTo>
                  <a:cubicBezTo>
                    <a:pt x="212012" y="37371"/>
                    <a:pt x="212234" y="37593"/>
                    <a:pt x="212494" y="37593"/>
                  </a:cubicBezTo>
                  <a:lnTo>
                    <a:pt x="217356" y="37593"/>
                  </a:lnTo>
                  <a:cubicBezTo>
                    <a:pt x="217615" y="37593"/>
                    <a:pt x="217801" y="37371"/>
                    <a:pt x="217801" y="37111"/>
                  </a:cubicBezTo>
                  <a:lnTo>
                    <a:pt x="217801" y="25050"/>
                  </a:lnTo>
                  <a:cubicBezTo>
                    <a:pt x="218729" y="27945"/>
                    <a:pt x="221698" y="29949"/>
                    <a:pt x="225557" y="29949"/>
                  </a:cubicBezTo>
                  <a:cubicBezTo>
                    <a:pt x="231458" y="29949"/>
                    <a:pt x="235131" y="24976"/>
                    <a:pt x="235131" y="18704"/>
                  </a:cubicBezTo>
                  <a:cubicBezTo>
                    <a:pt x="235131" y="12470"/>
                    <a:pt x="231458" y="7460"/>
                    <a:pt x="225557" y="74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theme" Target="../theme/theme5.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7.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theme" Target="../theme/theme8.xml"/><Relationship Id="rId8"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DM Serif Display"/>
              <a:buChar char="●"/>
              <a:defRPr sz="1800">
                <a:solidFill>
                  <a:schemeClr val="dk1"/>
                </a:solidFill>
                <a:latin typeface="DM Serif Display"/>
                <a:ea typeface="DM Serif Display"/>
                <a:cs typeface="DM Serif Display"/>
                <a:sym typeface="DM Serif Display"/>
              </a:defRPr>
            </a:lvl1pPr>
            <a:lvl2pPr marL="914400" lvl="1"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2pPr>
            <a:lvl3pPr marL="1371600" lvl="2"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3pPr>
            <a:lvl4pPr marL="1828800" lvl="3"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4pPr>
            <a:lvl5pPr marL="2286000" lvl="4"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5pPr>
            <a:lvl6pPr marL="2743200" lvl="5"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6pPr>
            <a:lvl7pPr marL="3200400" lvl="6"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7pPr>
            <a:lvl8pPr marL="3657600" lvl="7"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8pPr>
            <a:lvl9pPr marL="4114800" lvl="8" indent="-317500" rtl="0">
              <a:lnSpc>
                <a:spcPct val="115000"/>
              </a:lnSpc>
              <a:spcBef>
                <a:spcPts val="1600"/>
              </a:spcBef>
              <a:spcAft>
                <a:spcPts val="160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7"/>
        <p:cNvGrpSpPr/>
        <p:nvPr/>
      </p:nvGrpSpPr>
      <p:grpSpPr>
        <a:xfrm>
          <a:off x="0" y="0"/>
          <a:ext cx="0" cy="0"/>
          <a:chOff x="0" y="0"/>
          <a:chExt cx="0" cy="0"/>
        </a:xfrm>
      </p:grpSpPr>
      <p:sp>
        <p:nvSpPr>
          <p:cNvPr id="558" name="Google Shape;558;p35"/>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59" name="Google Shape;559;p35"/>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DM Serif Display"/>
              <a:buChar char="●"/>
              <a:defRPr sz="1800" b="0" i="0" u="none" strike="noStrike" cap="none">
                <a:solidFill>
                  <a:schemeClr val="dk1"/>
                </a:solidFill>
                <a:latin typeface="DM Serif Display"/>
                <a:ea typeface="DM Serif Display"/>
                <a:cs typeface="DM Serif Display"/>
                <a:sym typeface="DM Serif Display"/>
              </a:defRPr>
            </a:lvl1pPr>
            <a:lvl2pPr marL="914400" marR="0" lvl="1"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2pPr>
            <a:lvl3pPr marL="1371600" marR="0" lvl="2"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3pPr>
            <a:lvl4pPr marL="1828800" marR="0" lvl="3"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4pPr>
            <a:lvl5pPr marL="2286000" marR="0" lvl="4"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5pPr>
            <a:lvl6pPr marL="2743200" marR="0" lvl="5"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6pPr>
            <a:lvl7pPr marL="3200400" marR="0" lvl="6"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7pPr>
            <a:lvl8pPr marL="3657600" marR="0" lvl="7"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8pPr>
            <a:lvl9pPr marL="4114800" marR="0" lvl="8" indent="-317500" algn="l" rtl="0">
              <a:lnSpc>
                <a:spcPct val="115000"/>
              </a:lnSpc>
              <a:spcBef>
                <a:spcPts val="1600"/>
              </a:spcBef>
              <a:spcAft>
                <a:spcPts val="160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7"/>
        <p:cNvGrpSpPr/>
        <p:nvPr/>
      </p:nvGrpSpPr>
      <p:grpSpPr>
        <a:xfrm>
          <a:off x="0" y="0"/>
          <a:ext cx="0" cy="0"/>
          <a:chOff x="0" y="0"/>
          <a:chExt cx="0" cy="0"/>
        </a:xfrm>
      </p:grpSpPr>
      <p:sp>
        <p:nvSpPr>
          <p:cNvPr id="668" name="Google Shape;668;p45"/>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69" name="Google Shape;669;p45"/>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DM Serif Display"/>
              <a:buChar char="●"/>
              <a:defRPr sz="1800">
                <a:solidFill>
                  <a:schemeClr val="dk1"/>
                </a:solidFill>
                <a:latin typeface="DM Serif Display"/>
                <a:ea typeface="DM Serif Display"/>
                <a:cs typeface="DM Serif Display"/>
                <a:sym typeface="DM Serif Display"/>
              </a:defRPr>
            </a:lvl1pPr>
            <a:lvl2pPr marL="914400" lvl="1"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2pPr>
            <a:lvl3pPr marL="1371600" lvl="2"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3pPr>
            <a:lvl4pPr marL="1828800" lvl="3"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4pPr>
            <a:lvl5pPr marL="2286000" lvl="4"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5pPr>
            <a:lvl6pPr marL="2743200" lvl="5"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6pPr>
            <a:lvl7pPr marL="3200400" lvl="6"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7pPr>
            <a:lvl8pPr marL="3657600" lvl="7"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8pPr>
            <a:lvl9pPr marL="4114800" lvl="8" indent="-317500" rtl="0">
              <a:lnSpc>
                <a:spcPct val="115000"/>
              </a:lnSpc>
              <a:spcBef>
                <a:spcPts val="1600"/>
              </a:spcBef>
              <a:spcAft>
                <a:spcPts val="160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7"/>
        <p:cNvGrpSpPr/>
        <p:nvPr/>
      </p:nvGrpSpPr>
      <p:grpSpPr>
        <a:xfrm>
          <a:off x="0" y="0"/>
          <a:ext cx="0" cy="0"/>
          <a:chOff x="0" y="0"/>
          <a:chExt cx="0" cy="0"/>
        </a:xfrm>
      </p:grpSpPr>
      <p:sp>
        <p:nvSpPr>
          <p:cNvPr id="1178" name="Google Shape;1178;p73"/>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79" name="Google Shape;1179;p73"/>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DM Serif Display"/>
              <a:buChar char="●"/>
              <a:defRPr sz="1800" b="0" i="0" u="none" strike="noStrike" cap="none">
                <a:solidFill>
                  <a:schemeClr val="dk1"/>
                </a:solidFill>
                <a:latin typeface="DM Serif Display"/>
                <a:ea typeface="DM Serif Display"/>
                <a:cs typeface="DM Serif Display"/>
                <a:sym typeface="DM Serif Display"/>
              </a:defRPr>
            </a:lvl1pPr>
            <a:lvl2pPr marL="914400" marR="0" lvl="1"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2pPr>
            <a:lvl3pPr marL="1371600" marR="0" lvl="2"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3pPr>
            <a:lvl4pPr marL="1828800" marR="0" lvl="3"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4pPr>
            <a:lvl5pPr marL="2286000" marR="0" lvl="4"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5pPr>
            <a:lvl6pPr marL="2743200" marR="0" lvl="5"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6pPr>
            <a:lvl7pPr marL="3200400" marR="0" lvl="6"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7pPr>
            <a:lvl8pPr marL="3657600" marR="0" lvl="7"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8pPr>
            <a:lvl9pPr marL="4114800" marR="0" lvl="8" indent="-317500" algn="l" rtl="0">
              <a:lnSpc>
                <a:spcPct val="115000"/>
              </a:lnSpc>
              <a:spcBef>
                <a:spcPts val="1600"/>
              </a:spcBef>
              <a:spcAft>
                <a:spcPts val="160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54"/>
        <p:cNvGrpSpPr/>
        <p:nvPr/>
      </p:nvGrpSpPr>
      <p:grpSpPr>
        <a:xfrm>
          <a:off x="0" y="0"/>
          <a:ext cx="0" cy="0"/>
          <a:chOff x="0" y="0"/>
          <a:chExt cx="0" cy="0"/>
        </a:xfrm>
      </p:grpSpPr>
      <p:sp>
        <p:nvSpPr>
          <p:cNvPr id="1555" name="Google Shape;1555;p97"/>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56" name="Google Shape;1556;p97"/>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DM Serif Display"/>
              <a:buChar char="●"/>
              <a:defRPr sz="1800" b="0" i="0" u="none" strike="noStrike" cap="none">
                <a:solidFill>
                  <a:schemeClr val="dk1"/>
                </a:solidFill>
                <a:latin typeface="DM Serif Display"/>
                <a:ea typeface="DM Serif Display"/>
                <a:cs typeface="DM Serif Display"/>
                <a:sym typeface="DM Serif Display"/>
              </a:defRPr>
            </a:lvl1pPr>
            <a:lvl2pPr marL="914400" marR="0" lvl="1"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2pPr>
            <a:lvl3pPr marL="1371600" marR="0" lvl="2"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3pPr>
            <a:lvl4pPr marL="1828800" marR="0" lvl="3"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4pPr>
            <a:lvl5pPr marL="2286000" marR="0" lvl="4"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5pPr>
            <a:lvl6pPr marL="2743200" marR="0" lvl="5"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6pPr>
            <a:lvl7pPr marL="3200400" marR="0" lvl="6"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7pPr>
            <a:lvl8pPr marL="3657600" marR="0" lvl="7"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8pPr>
            <a:lvl9pPr marL="4114800" marR="0" lvl="8" indent="-317500" algn="l" rtl="0">
              <a:lnSpc>
                <a:spcPct val="115000"/>
              </a:lnSpc>
              <a:spcBef>
                <a:spcPts val="1600"/>
              </a:spcBef>
              <a:spcAft>
                <a:spcPts val="160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80"/>
        <p:cNvGrpSpPr/>
        <p:nvPr/>
      </p:nvGrpSpPr>
      <p:grpSpPr>
        <a:xfrm>
          <a:off x="0" y="0"/>
          <a:ext cx="0" cy="0"/>
          <a:chOff x="0" y="0"/>
          <a:chExt cx="0" cy="0"/>
        </a:xfrm>
      </p:grpSpPr>
      <p:sp>
        <p:nvSpPr>
          <p:cNvPr id="2081" name="Google Shape;2081;p126"/>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082" name="Google Shape;2082;p126"/>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DM Serif Display"/>
              <a:buChar char="●"/>
              <a:defRPr sz="1800" b="0" i="0" u="none" strike="noStrike" cap="none">
                <a:solidFill>
                  <a:schemeClr val="dk1"/>
                </a:solidFill>
                <a:latin typeface="DM Serif Display"/>
                <a:ea typeface="DM Serif Display"/>
                <a:cs typeface="DM Serif Display"/>
                <a:sym typeface="DM Serif Display"/>
              </a:defRPr>
            </a:lvl1pPr>
            <a:lvl2pPr marL="914400" marR="0" lvl="1"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2pPr>
            <a:lvl3pPr marL="1371600" marR="0" lvl="2"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3pPr>
            <a:lvl4pPr marL="1828800" marR="0" lvl="3"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4pPr>
            <a:lvl5pPr marL="2286000" marR="0" lvl="4"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5pPr>
            <a:lvl6pPr marL="2743200" marR="0" lvl="5"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6pPr>
            <a:lvl7pPr marL="3200400" marR="0" lvl="6"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7pPr>
            <a:lvl8pPr marL="3657600" marR="0" lvl="7" indent="-317500" algn="l" rtl="0">
              <a:lnSpc>
                <a:spcPct val="115000"/>
              </a:lnSpc>
              <a:spcBef>
                <a:spcPts val="1600"/>
              </a:spcBef>
              <a:spcAft>
                <a:spcPts val="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8pPr>
            <a:lvl9pPr marL="4114800" marR="0" lvl="8" indent="-317500" algn="l" rtl="0">
              <a:lnSpc>
                <a:spcPct val="115000"/>
              </a:lnSpc>
              <a:spcBef>
                <a:spcPts val="1600"/>
              </a:spcBef>
              <a:spcAft>
                <a:spcPts val="1600"/>
              </a:spcAft>
              <a:buClr>
                <a:schemeClr val="dk1"/>
              </a:buClr>
              <a:buSzPts val="1400"/>
              <a:buFont typeface="DM Serif Display"/>
              <a:buChar char="■"/>
              <a:defRPr sz="1400" b="0" i="0" u="none" strike="noStrike" cap="none">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7"/>
        <p:cNvGrpSpPr/>
        <p:nvPr/>
      </p:nvGrpSpPr>
      <p:grpSpPr>
        <a:xfrm>
          <a:off x="0" y="0"/>
          <a:ext cx="0" cy="0"/>
          <a:chOff x="0" y="0"/>
          <a:chExt cx="0" cy="0"/>
        </a:xfrm>
      </p:grpSpPr>
      <p:sp>
        <p:nvSpPr>
          <p:cNvPr id="2508" name="Google Shape;2508;p15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09" name="Google Shape;2509;p15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10" name="Google Shape;2510;p15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11" name="Google Shape;2511;p15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12" name="Google Shape;2512;p15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582"/>
        <p:cNvGrpSpPr/>
        <p:nvPr/>
      </p:nvGrpSpPr>
      <p:grpSpPr>
        <a:xfrm>
          <a:off x="0" y="0"/>
          <a:ext cx="0" cy="0"/>
          <a:chOff x="0" y="0"/>
          <a:chExt cx="0" cy="0"/>
        </a:xfrm>
      </p:grpSpPr>
      <p:sp>
        <p:nvSpPr>
          <p:cNvPr id="2583" name="Google Shape;2583;p165"/>
          <p:cNvSpPr txBox="1">
            <a:spLocks noGrp="1"/>
          </p:cNvSpPr>
          <p:nvPr>
            <p:ph type="title"/>
          </p:nvPr>
        </p:nvSpPr>
        <p:spPr>
          <a:xfrm>
            <a:off x="352050" y="265176"/>
            <a:ext cx="8439900" cy="572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584" name="Google Shape;2584;p165"/>
          <p:cNvSpPr txBox="1">
            <a:spLocks noGrp="1"/>
          </p:cNvSpPr>
          <p:nvPr>
            <p:ph type="body" idx="1"/>
          </p:nvPr>
        </p:nvSpPr>
        <p:spPr>
          <a:xfrm>
            <a:off x="352050" y="914400"/>
            <a:ext cx="84399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DM Serif Display"/>
              <a:buChar char="●"/>
              <a:defRPr sz="1800">
                <a:solidFill>
                  <a:schemeClr val="dk1"/>
                </a:solidFill>
                <a:latin typeface="DM Serif Display"/>
                <a:ea typeface="DM Serif Display"/>
                <a:cs typeface="DM Serif Display"/>
                <a:sym typeface="DM Serif Display"/>
              </a:defRPr>
            </a:lvl1pPr>
            <a:lvl2pPr marL="914400" lvl="1"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2pPr>
            <a:lvl3pPr marL="1371600" lvl="2"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3pPr>
            <a:lvl4pPr marL="1828800" lvl="3"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4pPr>
            <a:lvl5pPr marL="2286000" lvl="4"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5pPr>
            <a:lvl6pPr marL="2743200" lvl="5"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6pPr>
            <a:lvl7pPr marL="3200400" lvl="6"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7pPr>
            <a:lvl8pPr marL="3657600" lvl="7" indent="-317500" rtl="0">
              <a:lnSpc>
                <a:spcPct val="115000"/>
              </a:lnSpc>
              <a:spcBef>
                <a:spcPts val="1600"/>
              </a:spcBef>
              <a:spcAft>
                <a:spcPts val="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8pPr>
            <a:lvl9pPr marL="4114800" lvl="8" indent="-317500" rtl="0">
              <a:lnSpc>
                <a:spcPct val="115000"/>
              </a:lnSpc>
              <a:spcBef>
                <a:spcPts val="1600"/>
              </a:spcBef>
              <a:spcAft>
                <a:spcPts val="1600"/>
              </a:spcAft>
              <a:buClr>
                <a:schemeClr val="dk1"/>
              </a:buClr>
              <a:buSzPts val="1400"/>
              <a:buFont typeface="DM Serif Display"/>
              <a:buChar char="■"/>
              <a:defRPr>
                <a:solidFill>
                  <a:schemeClr val="dk1"/>
                </a:solidFill>
                <a:latin typeface="DM Serif Display"/>
                <a:ea typeface="DM Serif Display"/>
                <a:cs typeface="DM Serif Display"/>
                <a:sym typeface="DM Serif Display"/>
              </a:defRPr>
            </a:lvl9pPr>
          </a:lstStyle>
          <a:p>
            <a:endParaRPr/>
          </a:p>
        </p:txBody>
      </p:sp>
    </p:spTree>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3">
          <p15:clr>
            <a:srgbClr val="EA4335"/>
          </p15:clr>
        </p15:guide>
        <p15:guide id="2" orient="horz" pos="223">
          <p15:clr>
            <a:srgbClr val="EA4335"/>
          </p15:clr>
        </p15:guide>
        <p15:guide id="3" pos="5537">
          <p15:clr>
            <a:srgbClr val="EA4335"/>
          </p15:clr>
        </p15:guide>
        <p15:guide id="4" pos="616">
          <p15:clr>
            <a:srgbClr val="EA4335"/>
          </p15:clr>
        </p15:guide>
        <p15:guide id="5" pos="674">
          <p15:clr>
            <a:srgbClr val="EA4335"/>
          </p15:clr>
        </p15:guide>
        <p15:guide id="6" pos="1060">
          <p15:clr>
            <a:srgbClr val="EA4335"/>
          </p15:clr>
        </p15:guide>
        <p15:guide id="7" pos="1117">
          <p15:clr>
            <a:srgbClr val="EA4335"/>
          </p15:clr>
        </p15:guide>
        <p15:guide id="8" pos="1503">
          <p15:clr>
            <a:srgbClr val="EA4335"/>
          </p15:clr>
        </p15:guide>
        <p15:guide id="9" pos="1561">
          <p15:clr>
            <a:srgbClr val="EA4335"/>
          </p15:clr>
        </p15:guide>
        <p15:guide id="10" pos="1953">
          <p15:clr>
            <a:srgbClr val="EA4335"/>
          </p15:clr>
        </p15:guide>
        <p15:guide id="11" pos="2010">
          <p15:clr>
            <a:srgbClr val="EA4335"/>
          </p15:clr>
        </p15:guide>
        <p15:guide id="12" pos="2396">
          <p15:clr>
            <a:srgbClr val="EA4335"/>
          </p15:clr>
        </p15:guide>
        <p15:guide id="13" pos="2454">
          <p15:clr>
            <a:srgbClr val="EA4335"/>
          </p15:clr>
        </p15:guide>
        <p15:guide id="14" pos="2845">
          <p15:clr>
            <a:srgbClr val="EA4335"/>
          </p15:clr>
        </p15:guide>
        <p15:guide id="15" pos="2903">
          <p15:clr>
            <a:srgbClr val="EA4335"/>
          </p15:clr>
        </p15:guide>
        <p15:guide id="16" pos="3295">
          <p15:clr>
            <a:srgbClr val="EA4335"/>
          </p15:clr>
        </p15:guide>
        <p15:guide id="17" pos="3352">
          <p15:clr>
            <a:srgbClr val="EA4335"/>
          </p15:clr>
        </p15:guide>
        <p15:guide id="18" pos="3743">
          <p15:clr>
            <a:srgbClr val="EA4335"/>
          </p15:clr>
        </p15:guide>
        <p15:guide id="19" pos="3800">
          <p15:clr>
            <a:srgbClr val="EA4335"/>
          </p15:clr>
        </p15:guide>
        <p15:guide id="20" pos="4186">
          <p15:clr>
            <a:srgbClr val="EA4335"/>
          </p15:clr>
        </p15:guide>
        <p15:guide id="21" pos="4244">
          <p15:clr>
            <a:srgbClr val="EA4335"/>
          </p15:clr>
        </p15:guide>
        <p15:guide id="22" pos="4636">
          <p15:clr>
            <a:srgbClr val="EA4335"/>
          </p15:clr>
        </p15:guide>
        <p15:guide id="23" pos="4693">
          <p15:clr>
            <a:srgbClr val="EA4335"/>
          </p15:clr>
        </p15:guide>
        <p15:guide id="24" pos="5085">
          <p15:clr>
            <a:srgbClr val="EA4335"/>
          </p15:clr>
        </p15:guide>
        <p15:guide id="25" orient="horz" pos="3162">
          <p15:clr>
            <a:srgbClr val="EA4335"/>
          </p15:clr>
        </p15:guide>
        <p15:guide id="26" pos="514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ultureamp.com/resources/employee-engagement/engagement-and-performance-by-the-number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7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6.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7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8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8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1.xml"/><Relationship Id="rId4" Type="http://schemas.openxmlformats.org/officeDocument/2006/relationships/hyperlink" Target="https://www.tandfonline.com/doi/abs/10.1080/09585192.2018.15108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14"/>
        <p:cNvGrpSpPr/>
        <p:nvPr/>
      </p:nvGrpSpPr>
      <p:grpSpPr>
        <a:xfrm>
          <a:off x="0" y="0"/>
          <a:ext cx="0" cy="0"/>
          <a:chOff x="0" y="0"/>
          <a:chExt cx="0" cy="0"/>
        </a:xfrm>
      </p:grpSpPr>
      <p:sp>
        <p:nvSpPr>
          <p:cNvPr id="3115" name="Google Shape;3115;p200"/>
          <p:cNvSpPr/>
          <p:nvPr/>
        </p:nvSpPr>
        <p:spPr>
          <a:xfrm>
            <a:off x="5649375" y="-100"/>
            <a:ext cx="34947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00"/>
          <p:cNvSpPr txBox="1">
            <a:spLocks noGrp="1"/>
          </p:cNvSpPr>
          <p:nvPr>
            <p:ph type="ctrTitle"/>
          </p:nvPr>
        </p:nvSpPr>
        <p:spPr>
          <a:xfrm>
            <a:off x="353700" y="1236125"/>
            <a:ext cx="4770300" cy="923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4000">
                <a:solidFill>
                  <a:schemeClr val="lt1"/>
                </a:solidFill>
              </a:rPr>
              <a:t>Engage and retain top talent through investing in Learning &amp; Development</a:t>
            </a:r>
            <a:endParaRPr sz="4000">
              <a:solidFill>
                <a:schemeClr val="lt1"/>
              </a:solidFill>
              <a:latin typeface="Source Serif Pro"/>
              <a:ea typeface="Source Serif Pro"/>
              <a:cs typeface="Source Serif Pro"/>
              <a:sym typeface="Source Serif Pro"/>
            </a:endParaRPr>
          </a:p>
          <a:p>
            <a:pPr marL="0" lvl="0" indent="0" algn="l" rtl="0">
              <a:spcBef>
                <a:spcPts val="0"/>
              </a:spcBef>
              <a:spcAft>
                <a:spcPts val="0"/>
              </a:spcAft>
              <a:buClr>
                <a:srgbClr val="000000"/>
              </a:buClr>
              <a:buSzPts val="1100"/>
              <a:buFont typeface="Arial"/>
              <a:buNone/>
            </a:pPr>
            <a:r>
              <a:rPr lang="en" sz="3500">
                <a:solidFill>
                  <a:schemeClr val="lt1"/>
                </a:solidFill>
              </a:rPr>
              <a:t> </a:t>
            </a:r>
            <a:endParaRPr sz="3500"/>
          </a:p>
        </p:txBody>
      </p:sp>
      <p:sp>
        <p:nvSpPr>
          <p:cNvPr id="3117" name="Google Shape;3117;p200"/>
          <p:cNvSpPr txBox="1">
            <a:spLocks noGrp="1"/>
          </p:cNvSpPr>
          <p:nvPr>
            <p:ph type="body" idx="4294967295"/>
          </p:nvPr>
        </p:nvSpPr>
        <p:spPr>
          <a:xfrm>
            <a:off x="6115825" y="3392600"/>
            <a:ext cx="2746200" cy="1149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 sz="1500" b="1">
                <a:solidFill>
                  <a:srgbClr val="1D1C1D"/>
                </a:solidFill>
                <a:latin typeface="Inter"/>
                <a:ea typeface="Inter"/>
                <a:cs typeface="Inter"/>
                <a:sym typeface="Inter"/>
              </a:rPr>
              <a:t>Chanai Vaznonis</a:t>
            </a:r>
            <a:br>
              <a:rPr lang="en" sz="1500">
                <a:latin typeface="Inter"/>
                <a:ea typeface="Inter"/>
                <a:cs typeface="Inter"/>
                <a:sym typeface="Inter"/>
              </a:rPr>
            </a:br>
            <a:r>
              <a:rPr lang="en" sz="1500">
                <a:latin typeface="Inter"/>
                <a:ea typeface="Inter"/>
                <a:cs typeface="Inter"/>
                <a:sym typeface="Inter"/>
              </a:rPr>
              <a:t>Lead People Scientist</a:t>
            </a:r>
            <a:br>
              <a:rPr lang="en" sz="1500">
                <a:latin typeface="Inter"/>
                <a:ea typeface="Inter"/>
                <a:cs typeface="Inter"/>
                <a:sym typeface="Inter"/>
              </a:rPr>
            </a:br>
            <a:r>
              <a:rPr lang="en" sz="1500">
                <a:latin typeface="Inter"/>
                <a:ea typeface="Inter"/>
                <a:cs typeface="Inter"/>
                <a:sym typeface="Inter"/>
              </a:rPr>
              <a:t>Culture Amp</a:t>
            </a:r>
            <a:endParaRPr sz="1500">
              <a:latin typeface="Inter"/>
              <a:ea typeface="Inter"/>
              <a:cs typeface="Inter"/>
              <a:sym typeface="Inter"/>
            </a:endParaRPr>
          </a:p>
        </p:txBody>
      </p:sp>
      <p:sp>
        <p:nvSpPr>
          <p:cNvPr id="3118" name="Google Shape;3118;p200"/>
          <p:cNvSpPr txBox="1">
            <a:spLocks noGrp="1"/>
          </p:cNvSpPr>
          <p:nvPr>
            <p:ph type="title" idx="4294967295"/>
          </p:nvPr>
        </p:nvSpPr>
        <p:spPr>
          <a:xfrm>
            <a:off x="5687575" y="534125"/>
            <a:ext cx="34947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300">
                <a:solidFill>
                  <a:schemeClr val="lt2"/>
                </a:solidFill>
              </a:rPr>
              <a:t>Presenter</a:t>
            </a:r>
            <a:endParaRPr sz="2300">
              <a:solidFill>
                <a:schemeClr val="lt2"/>
              </a:solidFill>
            </a:endParaRPr>
          </a:p>
        </p:txBody>
      </p:sp>
      <p:sp>
        <p:nvSpPr>
          <p:cNvPr id="3119" name="Google Shape;3119;p200"/>
          <p:cNvSpPr txBox="1">
            <a:spLocks noGrp="1"/>
          </p:cNvSpPr>
          <p:nvPr>
            <p:ph type="ctrTitle" idx="2"/>
          </p:nvPr>
        </p:nvSpPr>
        <p:spPr>
          <a:xfrm>
            <a:off x="391200" y="3826650"/>
            <a:ext cx="4300800" cy="42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500">
                <a:solidFill>
                  <a:schemeClr val="lt1"/>
                </a:solidFill>
              </a:rPr>
              <a:t>Helping managers and leaders connect with and reskill existing employees to meet future capability needs</a:t>
            </a:r>
            <a:endParaRPr sz="1500">
              <a:solidFill>
                <a:schemeClr val="lt1"/>
              </a:solidFill>
            </a:endParaRPr>
          </a:p>
        </p:txBody>
      </p:sp>
      <p:pic>
        <p:nvPicPr>
          <p:cNvPr id="3120" name="Google Shape;3120;p200"/>
          <p:cNvPicPr preferRelativeResize="0"/>
          <p:nvPr/>
        </p:nvPicPr>
        <p:blipFill rotWithShape="1">
          <a:blip r:embed="rId3">
            <a:alphaModFix/>
          </a:blip>
          <a:srcRect l="139" r="129"/>
          <a:stretch/>
        </p:blipFill>
        <p:spPr>
          <a:xfrm>
            <a:off x="6505575" y="1271125"/>
            <a:ext cx="1900800" cy="19050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sp>
        <p:nvSpPr>
          <p:cNvPr id="3378" name="Google Shape;3378;p209"/>
          <p:cNvSpPr txBox="1">
            <a:spLocks noGrp="1"/>
          </p:cNvSpPr>
          <p:nvPr>
            <p:ph type="title"/>
          </p:nvPr>
        </p:nvSpPr>
        <p:spPr>
          <a:xfrm>
            <a:off x="353700" y="276593"/>
            <a:ext cx="8520600" cy="57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t>The benefits of development conversations</a:t>
            </a:r>
            <a:endParaRPr/>
          </a:p>
        </p:txBody>
      </p:sp>
      <p:sp>
        <p:nvSpPr>
          <p:cNvPr id="3379" name="Google Shape;3379;p209"/>
          <p:cNvSpPr txBox="1"/>
          <p:nvPr/>
        </p:nvSpPr>
        <p:spPr>
          <a:xfrm>
            <a:off x="4311300" y="1231461"/>
            <a:ext cx="4479000" cy="100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900"/>
              <a:buFont typeface="Arial"/>
              <a:buNone/>
            </a:pPr>
            <a:r>
              <a:rPr lang="en" sz="1600" b="0" i="0" u="none" strike="noStrike" cap="none">
                <a:solidFill>
                  <a:schemeClr val="dk1"/>
                </a:solidFill>
                <a:latin typeface="Inter"/>
                <a:ea typeface="Inter"/>
                <a:cs typeface="Inter"/>
                <a:sym typeface="Inter"/>
              </a:rPr>
              <a:t>Employees who report their managers hold development conversations are</a:t>
            </a:r>
            <a:br>
              <a:rPr lang="en" sz="1600" b="0" i="0" u="none" strike="noStrike" cap="none">
                <a:solidFill>
                  <a:schemeClr val="dk1"/>
                </a:solidFill>
                <a:latin typeface="Inter"/>
                <a:ea typeface="Inter"/>
                <a:cs typeface="Inter"/>
                <a:sym typeface="Inter"/>
              </a:rPr>
            </a:br>
            <a:r>
              <a:rPr lang="en" sz="1600" b="1" i="0" u="none" strike="noStrike" cap="none">
                <a:solidFill>
                  <a:schemeClr val="lt2"/>
                </a:solidFill>
                <a:latin typeface="Inter"/>
                <a:ea typeface="Inter"/>
                <a:cs typeface="Inter"/>
                <a:sym typeface="Inter"/>
              </a:rPr>
              <a:t>40%</a:t>
            </a:r>
            <a:r>
              <a:rPr lang="en" sz="1600" b="0" i="0" u="none" strike="noStrike" cap="none">
                <a:solidFill>
                  <a:schemeClr val="lt2"/>
                </a:solidFill>
                <a:latin typeface="Inter"/>
                <a:ea typeface="Inter"/>
                <a:cs typeface="Inter"/>
                <a:sym typeface="Inter"/>
              </a:rPr>
              <a:t> </a:t>
            </a:r>
            <a:r>
              <a:rPr lang="en" sz="1600" b="1" i="0" u="none" strike="noStrike" cap="none">
                <a:solidFill>
                  <a:schemeClr val="lt2"/>
                </a:solidFill>
                <a:latin typeface="Inter"/>
                <a:ea typeface="Inter"/>
                <a:cs typeface="Inter"/>
                <a:sym typeface="Inter"/>
              </a:rPr>
              <a:t>more motivated</a:t>
            </a:r>
            <a:endParaRPr sz="1600" b="1" i="0" u="none" strike="noStrike" cap="none">
              <a:solidFill>
                <a:schemeClr val="lt2"/>
              </a:solidFill>
              <a:latin typeface="Inter"/>
              <a:ea typeface="Inter"/>
              <a:cs typeface="Inter"/>
              <a:sym typeface="Inter"/>
            </a:endParaRPr>
          </a:p>
        </p:txBody>
      </p:sp>
      <p:sp>
        <p:nvSpPr>
          <p:cNvPr id="3380" name="Google Shape;3380;p209"/>
          <p:cNvSpPr txBox="1"/>
          <p:nvPr/>
        </p:nvSpPr>
        <p:spPr>
          <a:xfrm>
            <a:off x="398400" y="2420466"/>
            <a:ext cx="4173600" cy="6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Inter"/>
                <a:ea typeface="Inter"/>
                <a:cs typeface="Inter"/>
                <a:sym typeface="Inter"/>
              </a:rPr>
              <a:t>When employees receive useful, consistent feedback, they are </a:t>
            </a:r>
            <a:r>
              <a:rPr lang="en" sz="1600" b="1" i="0" u="none" strike="noStrike" cap="none">
                <a:solidFill>
                  <a:schemeClr val="lt2"/>
                </a:solidFill>
                <a:latin typeface="Inter"/>
                <a:ea typeface="Inter"/>
                <a:cs typeface="Inter"/>
                <a:sym typeface="Inter"/>
              </a:rPr>
              <a:t>2.1x more likely to go above and beyond</a:t>
            </a:r>
            <a:endParaRPr sz="1600" b="1" i="0" u="none" strike="noStrike" cap="none">
              <a:solidFill>
                <a:schemeClr val="lt2"/>
              </a:solidFill>
              <a:latin typeface="Inter"/>
              <a:ea typeface="Inter"/>
              <a:cs typeface="Inter"/>
              <a:sym typeface="Inter"/>
            </a:endParaRPr>
          </a:p>
        </p:txBody>
      </p:sp>
      <p:sp>
        <p:nvSpPr>
          <p:cNvPr id="3381" name="Google Shape;3381;p209"/>
          <p:cNvSpPr txBox="1"/>
          <p:nvPr/>
        </p:nvSpPr>
        <p:spPr>
          <a:xfrm>
            <a:off x="4614000" y="3822699"/>
            <a:ext cx="4359300" cy="6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Inter"/>
                <a:ea typeface="Inter"/>
                <a:cs typeface="Inter"/>
                <a:sym typeface="Inter"/>
              </a:rPr>
              <a:t>Employees who report their managers hold development conversations are</a:t>
            </a:r>
            <a:br>
              <a:rPr lang="en" sz="1600" b="0" i="0" u="none" strike="noStrike" cap="none">
                <a:solidFill>
                  <a:srgbClr val="000000"/>
                </a:solidFill>
                <a:latin typeface="Inter"/>
                <a:ea typeface="Inter"/>
                <a:cs typeface="Inter"/>
                <a:sym typeface="Inter"/>
              </a:rPr>
            </a:br>
            <a:r>
              <a:rPr lang="en" sz="1600" b="1" i="0" u="none" strike="noStrike" cap="none">
                <a:solidFill>
                  <a:schemeClr val="lt2"/>
                </a:solidFill>
                <a:latin typeface="Inter"/>
                <a:ea typeface="Inter"/>
                <a:cs typeface="Inter"/>
                <a:sym typeface="Inter"/>
              </a:rPr>
              <a:t>35-45%</a:t>
            </a:r>
            <a:r>
              <a:rPr lang="en" sz="1600" b="0" i="0" u="none" strike="noStrike" cap="none">
                <a:solidFill>
                  <a:schemeClr val="lt2"/>
                </a:solidFill>
                <a:latin typeface="Inter"/>
                <a:ea typeface="Inter"/>
                <a:cs typeface="Inter"/>
                <a:sym typeface="Inter"/>
              </a:rPr>
              <a:t> </a:t>
            </a:r>
            <a:r>
              <a:rPr lang="en" sz="1600" b="1" i="0" u="none" strike="noStrike" cap="none">
                <a:solidFill>
                  <a:schemeClr val="lt2"/>
                </a:solidFill>
                <a:latin typeface="Inter"/>
                <a:ea typeface="Inter"/>
                <a:cs typeface="Inter"/>
                <a:sym typeface="Inter"/>
              </a:rPr>
              <a:t>more engaged</a:t>
            </a:r>
            <a:endParaRPr sz="1600" b="1" i="0" u="none" strike="noStrike" cap="none">
              <a:solidFill>
                <a:schemeClr val="lt2"/>
              </a:solidFill>
              <a:latin typeface="Inter"/>
              <a:ea typeface="Inter"/>
              <a:cs typeface="Inter"/>
              <a:sym typeface="Inter"/>
            </a:endParaRPr>
          </a:p>
        </p:txBody>
      </p:sp>
      <p:sp>
        <p:nvSpPr>
          <p:cNvPr id="3382" name="Google Shape;3382;p209"/>
          <p:cNvSpPr txBox="1"/>
          <p:nvPr/>
        </p:nvSpPr>
        <p:spPr>
          <a:xfrm>
            <a:off x="1773925" y="4811525"/>
            <a:ext cx="4479000" cy="4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900" b="1">
                <a:latin typeface="Inter"/>
                <a:ea typeface="Inter"/>
                <a:cs typeface="Inter"/>
                <a:sym typeface="Inter"/>
              </a:rPr>
              <a:t>Source: </a:t>
            </a:r>
            <a:r>
              <a:rPr lang="en" sz="900" u="sng">
                <a:solidFill>
                  <a:schemeClr val="hlink"/>
                </a:solidFill>
                <a:latin typeface="Inter"/>
                <a:ea typeface="Inter"/>
                <a:cs typeface="Inter"/>
                <a:sym typeface="Inter"/>
                <a:hlinkClick r:id="rId3"/>
              </a:rPr>
              <a:t>Engagement and Performance by the Numbers</a:t>
            </a:r>
            <a:r>
              <a:rPr lang="en" sz="900">
                <a:latin typeface="Inter"/>
                <a:ea typeface="Inter"/>
                <a:cs typeface="Inter"/>
                <a:sym typeface="Inter"/>
              </a:rPr>
              <a:t> (Culture Amp, 2020)</a:t>
            </a:r>
            <a:endParaRPr sz="900" b="1" i="0" u="none" strike="noStrike" cap="none">
              <a:solidFill>
                <a:srgbClr val="7C316A"/>
              </a:solidFill>
              <a:latin typeface="Inter"/>
              <a:ea typeface="Inter"/>
              <a:cs typeface="Inter"/>
              <a:sym typeface="Inter"/>
            </a:endParaRPr>
          </a:p>
        </p:txBody>
      </p:sp>
      <p:pic>
        <p:nvPicPr>
          <p:cNvPr id="3383" name="Google Shape;3383;p209"/>
          <p:cNvPicPr preferRelativeResize="0"/>
          <p:nvPr/>
        </p:nvPicPr>
        <p:blipFill>
          <a:blip r:embed="rId4">
            <a:alphaModFix/>
          </a:blip>
          <a:stretch>
            <a:fillRect/>
          </a:stretch>
        </p:blipFill>
        <p:spPr>
          <a:xfrm>
            <a:off x="3315325" y="1280147"/>
            <a:ext cx="960102" cy="960200"/>
          </a:xfrm>
          <a:prstGeom prst="rect">
            <a:avLst/>
          </a:prstGeom>
          <a:noFill/>
          <a:ln>
            <a:noFill/>
          </a:ln>
        </p:spPr>
      </p:pic>
      <p:pic>
        <p:nvPicPr>
          <p:cNvPr id="3384" name="Google Shape;3384;p209"/>
          <p:cNvPicPr preferRelativeResize="0"/>
          <p:nvPr/>
        </p:nvPicPr>
        <p:blipFill>
          <a:blip r:embed="rId5">
            <a:alphaModFix/>
          </a:blip>
          <a:stretch>
            <a:fillRect/>
          </a:stretch>
        </p:blipFill>
        <p:spPr>
          <a:xfrm>
            <a:off x="4841751" y="2420472"/>
            <a:ext cx="960100" cy="960199"/>
          </a:xfrm>
          <a:prstGeom prst="rect">
            <a:avLst/>
          </a:prstGeom>
          <a:noFill/>
          <a:ln>
            <a:noFill/>
          </a:ln>
        </p:spPr>
      </p:pic>
      <p:pic>
        <p:nvPicPr>
          <p:cNvPr id="3385" name="Google Shape;3385;p209"/>
          <p:cNvPicPr preferRelativeResize="0"/>
          <p:nvPr/>
        </p:nvPicPr>
        <p:blipFill>
          <a:blip r:embed="rId6">
            <a:alphaModFix/>
          </a:blip>
          <a:stretch>
            <a:fillRect/>
          </a:stretch>
        </p:blipFill>
        <p:spPr>
          <a:xfrm>
            <a:off x="3533376" y="3822703"/>
            <a:ext cx="960100" cy="959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89"/>
        <p:cNvGrpSpPr/>
        <p:nvPr/>
      </p:nvGrpSpPr>
      <p:grpSpPr>
        <a:xfrm>
          <a:off x="0" y="0"/>
          <a:ext cx="0" cy="0"/>
          <a:chOff x="0" y="0"/>
          <a:chExt cx="0" cy="0"/>
        </a:xfrm>
      </p:grpSpPr>
      <p:sp>
        <p:nvSpPr>
          <p:cNvPr id="3390" name="Google Shape;3390;p210"/>
          <p:cNvSpPr txBox="1">
            <a:spLocks noGrp="1"/>
          </p:cNvSpPr>
          <p:nvPr>
            <p:ph type="ctrTitle"/>
          </p:nvPr>
        </p:nvSpPr>
        <p:spPr>
          <a:xfrm>
            <a:off x="343189" y="1188514"/>
            <a:ext cx="7096800" cy="2052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sz="4700">
                <a:solidFill>
                  <a:schemeClr val="lt1"/>
                </a:solidFill>
              </a:rPr>
              <a:t>The connection between employee development, engagement, and retention</a:t>
            </a:r>
            <a:endParaRPr sz="47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4"/>
        <p:cNvGrpSpPr/>
        <p:nvPr/>
      </p:nvGrpSpPr>
      <p:grpSpPr>
        <a:xfrm>
          <a:off x="0" y="0"/>
          <a:ext cx="0" cy="0"/>
          <a:chOff x="0" y="0"/>
          <a:chExt cx="0" cy="0"/>
        </a:xfrm>
      </p:grpSpPr>
      <p:sp>
        <p:nvSpPr>
          <p:cNvPr id="3395" name="Google Shape;3395;p211"/>
          <p:cNvSpPr txBox="1">
            <a:spLocks noGrp="1"/>
          </p:cNvSpPr>
          <p:nvPr>
            <p:ph type="body" idx="1"/>
          </p:nvPr>
        </p:nvSpPr>
        <p:spPr>
          <a:xfrm>
            <a:off x="353700" y="1083625"/>
            <a:ext cx="7710900" cy="25221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800" b="1">
                <a:latin typeface="Arial"/>
                <a:ea typeface="Arial"/>
                <a:cs typeface="Arial"/>
                <a:sym typeface="Arial"/>
              </a:rPr>
              <a:t>An employee’s enthusiasm, connection, and commitment to the organization as measured by:</a:t>
            </a:r>
            <a:endParaRPr sz="1800" b="1">
              <a:latin typeface="Arial"/>
              <a:ea typeface="Arial"/>
              <a:cs typeface="Arial"/>
              <a:sym typeface="Arial"/>
            </a:endParaRPr>
          </a:p>
          <a:p>
            <a:pPr marL="457200" lvl="0" indent="-330200" algn="l" rtl="0">
              <a:lnSpc>
                <a:spcPct val="150000"/>
              </a:lnSpc>
              <a:spcBef>
                <a:spcPts val="1600"/>
              </a:spcBef>
              <a:spcAft>
                <a:spcPts val="0"/>
              </a:spcAft>
              <a:buSzPts val="1600"/>
              <a:buFont typeface="Arial"/>
              <a:buChar char="●"/>
            </a:pPr>
            <a:r>
              <a:rPr lang="en" sz="1600">
                <a:latin typeface="Arial"/>
                <a:ea typeface="Arial"/>
                <a:cs typeface="Arial"/>
                <a:sym typeface="Arial"/>
              </a:rPr>
              <a:t>I would recommend [Company] as a great place to work</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1600">
                <a:latin typeface="Arial"/>
                <a:ea typeface="Arial"/>
                <a:cs typeface="Arial"/>
                <a:sym typeface="Arial"/>
              </a:rPr>
              <a:t>[Company] motivates me to go beyond what I would in a similar role elsewhere</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1600">
                <a:latin typeface="Arial"/>
                <a:ea typeface="Arial"/>
                <a:cs typeface="Arial"/>
                <a:sym typeface="Arial"/>
              </a:rPr>
              <a:t>I am proud to work for [Company]</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1600">
                <a:latin typeface="Arial"/>
                <a:ea typeface="Arial"/>
                <a:cs typeface="Arial"/>
                <a:sym typeface="Arial"/>
              </a:rPr>
              <a:t>I rarely think about looking for a job at another company</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1600">
                <a:latin typeface="Arial"/>
                <a:ea typeface="Arial"/>
                <a:cs typeface="Arial"/>
                <a:sym typeface="Arial"/>
              </a:rPr>
              <a:t>I see myself still working at [Company] in two years' time</a:t>
            </a:r>
            <a:endParaRPr sz="1600">
              <a:latin typeface="Arial"/>
              <a:ea typeface="Arial"/>
              <a:cs typeface="Arial"/>
              <a:sym typeface="Arial"/>
            </a:endParaRPr>
          </a:p>
          <a:p>
            <a:pPr marL="0" lvl="0" indent="0" algn="l" rtl="0">
              <a:spcBef>
                <a:spcPts val="1600"/>
              </a:spcBef>
              <a:spcAft>
                <a:spcPts val="1600"/>
              </a:spcAft>
              <a:buNone/>
            </a:pPr>
            <a:endParaRPr>
              <a:latin typeface="Arial"/>
              <a:ea typeface="Arial"/>
              <a:cs typeface="Arial"/>
              <a:sym typeface="Arial"/>
            </a:endParaRPr>
          </a:p>
        </p:txBody>
      </p:sp>
      <p:sp>
        <p:nvSpPr>
          <p:cNvPr id="3396" name="Google Shape;3396;p211"/>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Engagement is…</a:t>
            </a:r>
            <a:endParaRPr/>
          </a:p>
        </p:txBody>
      </p:sp>
      <p:pic>
        <p:nvPicPr>
          <p:cNvPr id="3397" name="Google Shape;3397;p211"/>
          <p:cNvPicPr preferRelativeResize="0"/>
          <p:nvPr/>
        </p:nvPicPr>
        <p:blipFill>
          <a:blip r:embed="rId3">
            <a:alphaModFix/>
          </a:blip>
          <a:stretch>
            <a:fillRect/>
          </a:stretch>
        </p:blipFill>
        <p:spPr>
          <a:xfrm>
            <a:off x="8064596" y="163863"/>
            <a:ext cx="731520" cy="7315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01"/>
        <p:cNvGrpSpPr/>
        <p:nvPr/>
      </p:nvGrpSpPr>
      <p:grpSpPr>
        <a:xfrm>
          <a:off x="0" y="0"/>
          <a:ext cx="0" cy="0"/>
          <a:chOff x="0" y="0"/>
          <a:chExt cx="0" cy="0"/>
        </a:xfrm>
      </p:grpSpPr>
      <p:sp>
        <p:nvSpPr>
          <p:cNvPr id="3402" name="Google Shape;3402;p212"/>
          <p:cNvSpPr/>
          <p:nvPr/>
        </p:nvSpPr>
        <p:spPr>
          <a:xfrm>
            <a:off x="1578575" y="1144450"/>
            <a:ext cx="6011700" cy="3183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3" name="Google Shape;3403;p212"/>
          <p:cNvPicPr preferRelativeResize="0"/>
          <p:nvPr/>
        </p:nvPicPr>
        <p:blipFill rotWithShape="1">
          <a:blip r:embed="rId3">
            <a:alphaModFix/>
          </a:blip>
          <a:srcRect/>
          <a:stretch/>
        </p:blipFill>
        <p:spPr>
          <a:xfrm>
            <a:off x="1566900" y="1147350"/>
            <a:ext cx="6010199" cy="3160675"/>
          </a:xfrm>
          <a:prstGeom prst="rect">
            <a:avLst/>
          </a:prstGeom>
          <a:noFill/>
          <a:ln>
            <a:noFill/>
          </a:ln>
        </p:spPr>
      </p:pic>
      <p:sp>
        <p:nvSpPr>
          <p:cNvPr id="3404" name="Google Shape;3404;p212"/>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Development is strongly correlated with Engagement</a:t>
            </a:r>
            <a:endParaRPr sz="2800"/>
          </a:p>
        </p:txBody>
      </p:sp>
      <p:sp>
        <p:nvSpPr>
          <p:cNvPr id="3405" name="Google Shape;3405;p212"/>
          <p:cNvSpPr txBox="1"/>
          <p:nvPr/>
        </p:nvSpPr>
        <p:spPr>
          <a:xfrm>
            <a:off x="1773925" y="4782300"/>
            <a:ext cx="459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DM Serif Display"/>
                <a:ea typeface="DM Serif Display"/>
                <a:cs typeface="DM Serif Display"/>
                <a:sym typeface="DM Serif Display"/>
              </a:rPr>
              <a:t>Source: Culture Amp Global  Research, 2021</a:t>
            </a:r>
            <a:endParaRPr sz="900">
              <a:latin typeface="DM Serif Display"/>
              <a:ea typeface="DM Serif Display"/>
              <a:cs typeface="DM Serif Display"/>
              <a:sym typeface="DM Serif Display"/>
            </a:endParaRPr>
          </a:p>
        </p:txBody>
      </p:sp>
      <p:cxnSp>
        <p:nvCxnSpPr>
          <p:cNvPr id="3406" name="Google Shape;3406;p212"/>
          <p:cNvCxnSpPr/>
          <p:nvPr/>
        </p:nvCxnSpPr>
        <p:spPr>
          <a:xfrm>
            <a:off x="3713075" y="2313575"/>
            <a:ext cx="1026600" cy="0"/>
          </a:xfrm>
          <a:prstGeom prst="straightConnector1">
            <a:avLst/>
          </a:prstGeom>
          <a:noFill/>
          <a:ln w="38100" cap="flat" cmpd="sng">
            <a:solidFill>
              <a:schemeClr val="accent6"/>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6"/>
                                        </p:tgtEl>
                                        <p:attrNameLst>
                                          <p:attrName>style.visibility</p:attrName>
                                        </p:attrNameLst>
                                      </p:cBhvr>
                                      <p:to>
                                        <p:strVal val="visible"/>
                                      </p:to>
                                    </p:set>
                                    <p:animEffect transition="in" filter="fade">
                                      <p:cBhvr>
                                        <p:cTn id="7" dur="1000"/>
                                        <p:tgtEl>
                                          <p:spTgt spid="3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pic>
        <p:nvPicPr>
          <p:cNvPr id="3411" name="Google Shape;3411;p213"/>
          <p:cNvPicPr preferRelativeResize="0"/>
          <p:nvPr/>
        </p:nvPicPr>
        <p:blipFill rotWithShape="1">
          <a:blip r:embed="rId3">
            <a:alphaModFix/>
          </a:blip>
          <a:srcRect l="1171" r="1975"/>
          <a:stretch/>
        </p:blipFill>
        <p:spPr>
          <a:xfrm>
            <a:off x="293575" y="3291050"/>
            <a:ext cx="8560625" cy="919300"/>
          </a:xfrm>
          <a:prstGeom prst="rect">
            <a:avLst/>
          </a:prstGeom>
          <a:noFill/>
          <a:ln>
            <a:noFill/>
          </a:ln>
        </p:spPr>
      </p:pic>
      <p:pic>
        <p:nvPicPr>
          <p:cNvPr id="3412" name="Google Shape;3412;p213"/>
          <p:cNvPicPr preferRelativeResize="0"/>
          <p:nvPr/>
        </p:nvPicPr>
        <p:blipFill rotWithShape="1">
          <a:blip r:embed="rId4">
            <a:alphaModFix/>
          </a:blip>
          <a:srcRect l="421" r="1548"/>
          <a:stretch/>
        </p:blipFill>
        <p:spPr>
          <a:xfrm>
            <a:off x="188975" y="2218375"/>
            <a:ext cx="8665226" cy="768250"/>
          </a:xfrm>
          <a:prstGeom prst="rect">
            <a:avLst/>
          </a:prstGeom>
          <a:noFill/>
          <a:ln>
            <a:noFill/>
          </a:ln>
        </p:spPr>
      </p:pic>
      <p:sp>
        <p:nvSpPr>
          <p:cNvPr id="3413" name="Google Shape;3413;p213"/>
          <p:cNvSpPr txBox="1">
            <a:spLocks noGrp="1"/>
          </p:cNvSpPr>
          <p:nvPr>
            <p:ph type="title"/>
          </p:nvPr>
        </p:nvSpPr>
        <p:spPr>
          <a:xfrm>
            <a:off x="560700" y="343500"/>
            <a:ext cx="8293500" cy="141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A lack of learning and development opportunities is one of the biggest predictors of low employee engagement and turnover </a:t>
            </a:r>
            <a:endParaRPr sz="2800"/>
          </a:p>
        </p:txBody>
      </p:sp>
      <p:pic>
        <p:nvPicPr>
          <p:cNvPr id="3414" name="Google Shape;3414;p213"/>
          <p:cNvPicPr preferRelativeResize="0"/>
          <p:nvPr/>
        </p:nvPicPr>
        <p:blipFill>
          <a:blip r:embed="rId5">
            <a:alphaModFix/>
          </a:blip>
          <a:stretch>
            <a:fillRect/>
          </a:stretch>
        </p:blipFill>
        <p:spPr>
          <a:xfrm>
            <a:off x="1765309" y="2288325"/>
            <a:ext cx="1829375" cy="82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18"/>
        <p:cNvGrpSpPr/>
        <p:nvPr/>
      </p:nvGrpSpPr>
      <p:grpSpPr>
        <a:xfrm>
          <a:off x="0" y="0"/>
          <a:ext cx="0" cy="0"/>
          <a:chOff x="0" y="0"/>
          <a:chExt cx="0" cy="0"/>
        </a:xfrm>
      </p:grpSpPr>
      <p:sp>
        <p:nvSpPr>
          <p:cNvPr id="3419" name="Google Shape;3419;p214"/>
          <p:cNvSpPr txBox="1">
            <a:spLocks noGrp="1"/>
          </p:cNvSpPr>
          <p:nvPr>
            <p:ph type="title"/>
          </p:nvPr>
        </p:nvSpPr>
        <p:spPr>
          <a:xfrm>
            <a:off x="353700" y="243268"/>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Development is #1 reason cited at the time of exiting</a:t>
            </a:r>
            <a:endParaRPr/>
          </a:p>
        </p:txBody>
      </p:sp>
      <p:grpSp>
        <p:nvGrpSpPr>
          <p:cNvPr id="3420" name="Google Shape;3420;p214"/>
          <p:cNvGrpSpPr/>
          <p:nvPr/>
        </p:nvGrpSpPr>
        <p:grpSpPr>
          <a:xfrm>
            <a:off x="1907300" y="891975"/>
            <a:ext cx="5737200" cy="3799036"/>
            <a:chOff x="1907300" y="891975"/>
            <a:chExt cx="5737200" cy="3799036"/>
          </a:xfrm>
        </p:grpSpPr>
        <p:sp>
          <p:nvSpPr>
            <p:cNvPr id="3421" name="Google Shape;3421;p214"/>
            <p:cNvSpPr/>
            <p:nvPr/>
          </p:nvSpPr>
          <p:spPr>
            <a:xfrm>
              <a:off x="1907300" y="891975"/>
              <a:ext cx="5737200" cy="3642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2" name="Google Shape;3422;p214"/>
            <p:cNvPicPr preferRelativeResize="0"/>
            <p:nvPr/>
          </p:nvPicPr>
          <p:blipFill rotWithShape="1">
            <a:blip r:embed="rId3">
              <a:alphaModFix/>
            </a:blip>
            <a:srcRect t="1475" b="1465"/>
            <a:stretch/>
          </p:blipFill>
          <p:spPr>
            <a:xfrm>
              <a:off x="2120988" y="891987"/>
              <a:ext cx="5175281" cy="3799023"/>
            </a:xfrm>
            <a:prstGeom prst="rect">
              <a:avLst/>
            </a:prstGeom>
            <a:noFill/>
            <a:ln>
              <a:noFill/>
            </a:ln>
          </p:spPr>
        </p:pic>
      </p:grpSp>
      <p:sp>
        <p:nvSpPr>
          <p:cNvPr id="3423" name="Google Shape;3423;p214"/>
          <p:cNvSpPr txBox="1"/>
          <p:nvPr/>
        </p:nvSpPr>
        <p:spPr>
          <a:xfrm>
            <a:off x="1773925" y="4782300"/>
            <a:ext cx="459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DM Serif Display"/>
                <a:ea typeface="DM Serif Display"/>
                <a:cs typeface="DM Serif Display"/>
                <a:sym typeface="DM Serif Display"/>
              </a:rPr>
              <a:t>Source: Culture Amp Global  Research, 2021</a:t>
            </a:r>
            <a:endParaRPr sz="900">
              <a:latin typeface="DM Serif Display"/>
              <a:ea typeface="DM Serif Display"/>
              <a:cs typeface="DM Serif Display"/>
              <a:sym typeface="DM Serif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27"/>
        <p:cNvGrpSpPr/>
        <p:nvPr/>
      </p:nvGrpSpPr>
      <p:grpSpPr>
        <a:xfrm>
          <a:off x="0" y="0"/>
          <a:ext cx="0" cy="0"/>
          <a:chOff x="0" y="0"/>
          <a:chExt cx="0" cy="0"/>
        </a:xfrm>
      </p:grpSpPr>
      <p:sp>
        <p:nvSpPr>
          <p:cNvPr id="3428" name="Google Shape;3428;p215"/>
          <p:cNvSpPr/>
          <p:nvPr/>
        </p:nvSpPr>
        <p:spPr>
          <a:xfrm>
            <a:off x="2364089" y="961742"/>
            <a:ext cx="4258500" cy="36147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9" name="Google Shape;3429;p215"/>
          <p:cNvSpPr txBox="1">
            <a:spLocks noGrp="1"/>
          </p:cNvSpPr>
          <p:nvPr>
            <p:ph type="title"/>
          </p:nvPr>
        </p:nvSpPr>
        <p:spPr>
          <a:xfrm>
            <a:off x="311700" y="319483"/>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2800"/>
              <a:t>Employees are twice as likely to leave…</a:t>
            </a:r>
            <a:endParaRPr sz="2800"/>
          </a:p>
        </p:txBody>
      </p:sp>
      <p:pic>
        <p:nvPicPr>
          <p:cNvPr id="3430" name="Google Shape;3430;p215"/>
          <p:cNvPicPr preferRelativeResize="0"/>
          <p:nvPr/>
        </p:nvPicPr>
        <p:blipFill rotWithShape="1">
          <a:blip r:embed="rId3">
            <a:alphaModFix/>
          </a:blip>
          <a:srcRect/>
          <a:stretch/>
        </p:blipFill>
        <p:spPr>
          <a:xfrm>
            <a:off x="2408996" y="1808675"/>
            <a:ext cx="4301788" cy="2673965"/>
          </a:xfrm>
          <a:prstGeom prst="rect">
            <a:avLst/>
          </a:prstGeom>
          <a:noFill/>
          <a:ln>
            <a:noFill/>
          </a:ln>
        </p:spPr>
      </p:pic>
      <p:sp>
        <p:nvSpPr>
          <p:cNvPr id="3431" name="Google Shape;3431;p215"/>
          <p:cNvSpPr txBox="1"/>
          <p:nvPr/>
        </p:nvSpPr>
        <p:spPr>
          <a:xfrm>
            <a:off x="2360312" y="1070011"/>
            <a:ext cx="42621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lt2"/>
                </a:solidFill>
                <a:latin typeface="DM Serif Display"/>
                <a:ea typeface="DM Serif Display"/>
                <a:cs typeface="DM Serif Display"/>
                <a:sym typeface="DM Serif Display"/>
              </a:rPr>
              <a:t>Employees are </a:t>
            </a:r>
            <a:r>
              <a:rPr lang="en" sz="1400" b="1" i="0" u="none" strike="noStrike" cap="none">
                <a:solidFill>
                  <a:schemeClr val="lt2"/>
                </a:solidFill>
                <a:latin typeface="DM Serif Display"/>
                <a:ea typeface="DM Serif Display"/>
                <a:cs typeface="DM Serif Display"/>
                <a:sym typeface="DM Serif Display"/>
              </a:rPr>
              <a:t>twice as likely to leave </a:t>
            </a:r>
            <a:r>
              <a:rPr lang="en" sz="1400" b="0" i="0" u="none" strike="noStrike" cap="none">
                <a:solidFill>
                  <a:schemeClr val="lt2"/>
                </a:solidFill>
                <a:latin typeface="DM Serif Display"/>
                <a:ea typeface="DM Serif Display"/>
                <a:cs typeface="DM Serif Display"/>
                <a:sym typeface="DM Serif Display"/>
              </a:rPr>
              <a:t>if they don’t believe their company is contributing to their development</a:t>
            </a:r>
            <a:endParaRPr sz="1400" b="0" i="0" u="none" strike="noStrike" cap="none">
              <a:solidFill>
                <a:schemeClr val="lt2"/>
              </a:solidFill>
              <a:latin typeface="DM Serif Display"/>
              <a:ea typeface="DM Serif Display"/>
              <a:cs typeface="DM Serif Display"/>
              <a:sym typeface="DM Serif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5"/>
        <p:cNvGrpSpPr/>
        <p:nvPr/>
      </p:nvGrpSpPr>
      <p:grpSpPr>
        <a:xfrm>
          <a:off x="0" y="0"/>
          <a:ext cx="0" cy="0"/>
          <a:chOff x="0" y="0"/>
          <a:chExt cx="0" cy="0"/>
        </a:xfrm>
      </p:grpSpPr>
      <p:sp>
        <p:nvSpPr>
          <p:cNvPr id="3436" name="Google Shape;3436;p216"/>
          <p:cNvSpPr txBox="1">
            <a:spLocks noGrp="1"/>
          </p:cNvSpPr>
          <p:nvPr>
            <p:ph type="ctrTitle"/>
          </p:nvPr>
        </p:nvSpPr>
        <p:spPr>
          <a:xfrm>
            <a:off x="353700" y="768100"/>
            <a:ext cx="7568700" cy="2052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700">
                <a:solidFill>
                  <a:schemeClr val="lt1"/>
                </a:solidFill>
              </a:rPr>
              <a:t>Aligning your performance management and development approaches to power employee growth</a:t>
            </a:r>
            <a:endParaRPr sz="4700">
              <a:solidFill>
                <a:schemeClr val="lt1"/>
              </a:solidFill>
            </a:endParaRPr>
          </a:p>
          <a:p>
            <a:pPr marL="0" lvl="0" indent="0" algn="l" rtl="0">
              <a:spcBef>
                <a:spcPts val="1500"/>
              </a:spcBef>
              <a:spcAft>
                <a:spcPts val="0"/>
              </a:spcAft>
              <a:buClr>
                <a:schemeClr val="dk1"/>
              </a:buClr>
              <a:buSzPts val="1100"/>
              <a:buFont typeface="Arial"/>
              <a:buNone/>
            </a:pPr>
            <a:endParaRPr i="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3441" name="Google Shape;3441;p217"/>
          <p:cNvSpPr txBox="1">
            <a:spLocks noGrp="1"/>
          </p:cNvSpPr>
          <p:nvPr>
            <p:ph type="title"/>
          </p:nvPr>
        </p:nvSpPr>
        <p:spPr>
          <a:xfrm>
            <a:off x="353700" y="243268"/>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What do we mean by employee development?</a:t>
            </a:r>
            <a:endParaRPr/>
          </a:p>
        </p:txBody>
      </p:sp>
      <p:sp>
        <p:nvSpPr>
          <p:cNvPr id="3442" name="Google Shape;3442;p217"/>
          <p:cNvSpPr txBox="1"/>
          <p:nvPr/>
        </p:nvSpPr>
        <p:spPr>
          <a:xfrm>
            <a:off x="346676" y="889525"/>
            <a:ext cx="8340000" cy="2846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None/>
            </a:pPr>
            <a:r>
              <a:rPr lang="en" sz="1600">
                <a:solidFill>
                  <a:srgbClr val="065C63"/>
                </a:solidFill>
                <a:latin typeface="Inter Medium"/>
                <a:ea typeface="Inter Medium"/>
                <a:cs typeface="Inter Medium"/>
                <a:sym typeface="Inter Medium"/>
              </a:rPr>
              <a:t>The Three E’s model s</a:t>
            </a:r>
            <a:r>
              <a:rPr lang="en" sz="1600" b="0" i="0" u="none" strike="noStrike" cap="none">
                <a:solidFill>
                  <a:srgbClr val="065C63"/>
                </a:solidFill>
                <a:latin typeface="Inter Medium"/>
                <a:ea typeface="Inter Medium"/>
                <a:cs typeface="Inter Medium"/>
                <a:sym typeface="Inter Medium"/>
              </a:rPr>
              <a:t>upported by regular coaching </a:t>
            </a:r>
            <a:r>
              <a:rPr lang="en" sz="1600">
                <a:solidFill>
                  <a:srgbClr val="065C63"/>
                </a:solidFill>
                <a:latin typeface="Inter Medium"/>
                <a:ea typeface="Inter Medium"/>
                <a:cs typeface="Inter Medium"/>
                <a:sym typeface="Inter Medium"/>
              </a:rPr>
              <a:t>conversations and 1-on-1s</a:t>
            </a:r>
            <a:endParaRPr/>
          </a:p>
          <a:p>
            <a:pPr marL="0" marR="0" lvl="0" indent="0" algn="l" rtl="0">
              <a:lnSpc>
                <a:spcPct val="115000"/>
              </a:lnSpc>
              <a:spcBef>
                <a:spcPts val="1200"/>
              </a:spcBef>
              <a:spcAft>
                <a:spcPts val="0"/>
              </a:spcAft>
              <a:buNone/>
            </a:pPr>
            <a:endParaRPr/>
          </a:p>
          <a:p>
            <a:pPr marL="0" marR="0" lvl="0" indent="0" algn="l" rtl="0">
              <a:lnSpc>
                <a:spcPct val="115000"/>
              </a:lnSpc>
              <a:spcBef>
                <a:spcPts val="1200"/>
              </a:spcBef>
              <a:spcAft>
                <a:spcPts val="0"/>
              </a:spcAft>
              <a:buNone/>
            </a:pPr>
            <a:endParaRPr/>
          </a:p>
          <a:p>
            <a:pPr marL="0" marR="0" lvl="0" indent="0" algn="l" rtl="0">
              <a:lnSpc>
                <a:spcPct val="115000"/>
              </a:lnSpc>
              <a:spcBef>
                <a:spcPts val="1200"/>
              </a:spcBef>
              <a:spcAft>
                <a:spcPts val="0"/>
              </a:spcAft>
              <a:buNone/>
            </a:pPr>
            <a:endParaRPr/>
          </a:p>
          <a:p>
            <a:pPr marL="0" marR="0" lvl="0" indent="0" algn="l" rtl="0">
              <a:lnSpc>
                <a:spcPct val="115000"/>
              </a:lnSpc>
              <a:spcBef>
                <a:spcPts val="1200"/>
              </a:spcBef>
              <a:spcAft>
                <a:spcPts val="0"/>
              </a:spcAft>
              <a:buNone/>
            </a:pPr>
            <a:endParaRPr/>
          </a:p>
          <a:p>
            <a:pPr marL="0" marR="0" lvl="0" indent="0" algn="l" rtl="0">
              <a:lnSpc>
                <a:spcPct val="115000"/>
              </a:lnSpc>
              <a:spcBef>
                <a:spcPts val="1200"/>
              </a:spcBef>
              <a:spcAft>
                <a:spcPts val="0"/>
              </a:spcAft>
              <a:buNone/>
            </a:pPr>
            <a:endParaRPr/>
          </a:p>
          <a:p>
            <a:pPr marL="0" marR="0" lvl="0" indent="0" algn="l" rtl="0">
              <a:lnSpc>
                <a:spcPct val="115000"/>
              </a:lnSpc>
              <a:spcBef>
                <a:spcPts val="1200"/>
              </a:spcBef>
              <a:spcAft>
                <a:spcPts val="0"/>
              </a:spcAft>
              <a:buNone/>
            </a:pPr>
            <a:endParaRPr/>
          </a:p>
        </p:txBody>
      </p:sp>
      <p:pic>
        <p:nvPicPr>
          <p:cNvPr id="3443" name="Google Shape;3443;p217"/>
          <p:cNvPicPr preferRelativeResize="0"/>
          <p:nvPr/>
        </p:nvPicPr>
        <p:blipFill>
          <a:blip r:embed="rId3">
            <a:alphaModFix/>
          </a:blip>
          <a:stretch>
            <a:fillRect/>
          </a:stretch>
        </p:blipFill>
        <p:spPr>
          <a:xfrm>
            <a:off x="2188350" y="1802218"/>
            <a:ext cx="4840350" cy="22629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218"/>
          <p:cNvSpPr txBox="1">
            <a:spLocks noGrp="1"/>
          </p:cNvSpPr>
          <p:nvPr>
            <p:ph type="title"/>
          </p:nvPr>
        </p:nvSpPr>
        <p:spPr>
          <a:xfrm>
            <a:off x="436633" y="358599"/>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3000"/>
              <a:buNone/>
            </a:pPr>
            <a:r>
              <a:rPr lang="en"/>
              <a:t>Aligning objectives</a:t>
            </a:r>
            <a:endParaRPr/>
          </a:p>
        </p:txBody>
      </p:sp>
      <p:sp>
        <p:nvSpPr>
          <p:cNvPr id="3449" name="Google Shape;3449;p218"/>
          <p:cNvSpPr txBox="1"/>
          <p:nvPr/>
        </p:nvSpPr>
        <p:spPr>
          <a:xfrm>
            <a:off x="384893" y="1552105"/>
            <a:ext cx="35601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Inter"/>
                <a:ea typeface="Inter"/>
                <a:cs typeface="Inter"/>
                <a:sym typeface="Inter"/>
              </a:rPr>
              <a:t>Meaningful growth occurs at the intersect between an employee's aspirations, their unrealized or realized strengths, and true business requirements or needs.  </a:t>
            </a:r>
            <a:endParaRPr sz="1800" b="1" i="0" u="none" strike="noStrike" cap="none">
              <a:solidFill>
                <a:schemeClr val="dk1"/>
              </a:solidFill>
              <a:latin typeface="Inter"/>
              <a:ea typeface="Inter"/>
              <a:cs typeface="Inter"/>
              <a:sym typeface="Inter"/>
            </a:endParaRPr>
          </a:p>
        </p:txBody>
      </p:sp>
      <p:grpSp>
        <p:nvGrpSpPr>
          <p:cNvPr id="3450" name="Google Shape;3450;p218"/>
          <p:cNvGrpSpPr/>
          <p:nvPr/>
        </p:nvGrpSpPr>
        <p:grpSpPr>
          <a:xfrm>
            <a:off x="4373317" y="766395"/>
            <a:ext cx="3715801" cy="3294973"/>
            <a:chOff x="801143" y="901415"/>
            <a:chExt cx="3515422" cy="3148866"/>
          </a:xfrm>
        </p:grpSpPr>
        <p:sp>
          <p:nvSpPr>
            <p:cNvPr id="3451" name="Google Shape;3451;p218"/>
            <p:cNvSpPr/>
            <p:nvPr/>
          </p:nvSpPr>
          <p:spPr>
            <a:xfrm>
              <a:off x="2260965" y="2024081"/>
              <a:ext cx="2055600" cy="2026200"/>
            </a:xfrm>
            <a:prstGeom prst="ellipse">
              <a:avLst/>
            </a:prstGeom>
            <a:solidFill>
              <a:srgbClr val="7C316A">
                <a:alpha val="658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2" name="Google Shape;3452;p218"/>
            <p:cNvSpPr/>
            <p:nvPr/>
          </p:nvSpPr>
          <p:spPr>
            <a:xfrm>
              <a:off x="801143" y="2024081"/>
              <a:ext cx="2055600" cy="2026200"/>
            </a:xfrm>
            <a:prstGeom prst="ellipse">
              <a:avLst/>
            </a:prstGeom>
            <a:solidFill>
              <a:srgbClr val="00B3B7">
                <a:alpha val="713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3" name="Google Shape;3453;p218"/>
            <p:cNvSpPr/>
            <p:nvPr/>
          </p:nvSpPr>
          <p:spPr>
            <a:xfrm>
              <a:off x="1544185" y="901415"/>
              <a:ext cx="2055600" cy="2026200"/>
            </a:xfrm>
            <a:prstGeom prst="ellipse">
              <a:avLst/>
            </a:prstGeom>
            <a:solidFill>
              <a:srgbClr val="DFC9EA">
                <a:alpha val="725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218"/>
            <p:cNvSpPr txBox="1"/>
            <p:nvPr/>
          </p:nvSpPr>
          <p:spPr>
            <a:xfrm>
              <a:off x="1877675" y="1463863"/>
              <a:ext cx="1388700" cy="588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2"/>
                  </a:solidFill>
                  <a:latin typeface="DM Serif Display"/>
                  <a:ea typeface="DM Serif Display"/>
                  <a:cs typeface="DM Serif Display"/>
                  <a:sym typeface="DM Serif Display"/>
                </a:rPr>
                <a:t>Business </a:t>
              </a:r>
              <a:br>
                <a:rPr lang="en" sz="1400" b="0" i="0" u="none" strike="noStrike" cap="none">
                  <a:solidFill>
                    <a:schemeClr val="lt2"/>
                  </a:solidFill>
                  <a:latin typeface="DM Serif Display"/>
                  <a:ea typeface="DM Serif Display"/>
                  <a:cs typeface="DM Serif Display"/>
                  <a:sym typeface="DM Serif Display"/>
                </a:rPr>
              </a:br>
              <a:r>
                <a:rPr lang="en" sz="1400" b="0" i="0" u="none" strike="noStrike" cap="none">
                  <a:solidFill>
                    <a:schemeClr val="lt2"/>
                  </a:solidFill>
                  <a:latin typeface="DM Serif Display"/>
                  <a:ea typeface="DM Serif Display"/>
                  <a:cs typeface="DM Serif Display"/>
                  <a:sym typeface="DM Serif Display"/>
                </a:rPr>
                <a:t>need</a:t>
              </a:r>
              <a:endParaRPr sz="1400" b="0" i="0" u="none" strike="noStrike" cap="none">
                <a:solidFill>
                  <a:schemeClr val="lt2"/>
                </a:solidFill>
                <a:latin typeface="DM Serif Display"/>
                <a:ea typeface="DM Serif Display"/>
                <a:cs typeface="DM Serif Display"/>
                <a:sym typeface="DM Serif Display"/>
              </a:endParaRPr>
            </a:p>
          </p:txBody>
        </p:sp>
        <p:sp>
          <p:nvSpPr>
            <p:cNvPr id="3455" name="Google Shape;3455;p218"/>
            <p:cNvSpPr txBox="1"/>
            <p:nvPr/>
          </p:nvSpPr>
          <p:spPr>
            <a:xfrm>
              <a:off x="891813" y="2787900"/>
              <a:ext cx="1388700" cy="588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DM Serif Display"/>
                  <a:ea typeface="DM Serif Display"/>
                  <a:cs typeface="DM Serif Display"/>
                  <a:sym typeface="DM Serif Display"/>
                </a:rPr>
                <a:t>Aspirations / motivations</a:t>
              </a:r>
              <a:endParaRPr sz="1400" b="0" i="0" u="none" strike="noStrike" cap="none">
                <a:solidFill>
                  <a:schemeClr val="accent5"/>
                </a:solidFill>
                <a:latin typeface="DM Serif Display"/>
                <a:ea typeface="DM Serif Display"/>
                <a:cs typeface="DM Serif Display"/>
                <a:sym typeface="DM Serif Display"/>
              </a:endParaRPr>
            </a:p>
          </p:txBody>
        </p:sp>
        <p:sp>
          <p:nvSpPr>
            <p:cNvPr id="3456" name="Google Shape;3456;p218"/>
            <p:cNvSpPr txBox="1"/>
            <p:nvPr/>
          </p:nvSpPr>
          <p:spPr>
            <a:xfrm>
              <a:off x="2875738" y="2787900"/>
              <a:ext cx="1388700" cy="588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643158"/>
                  </a:solidFill>
                  <a:latin typeface="DM Serif Display"/>
                  <a:ea typeface="DM Serif Display"/>
                  <a:cs typeface="DM Serif Display"/>
                  <a:sym typeface="DM Serif Display"/>
                </a:rPr>
                <a:t>Skills / strengths</a:t>
              </a:r>
              <a:endParaRPr sz="1400" b="0" i="0" u="none" strike="noStrike" cap="none">
                <a:solidFill>
                  <a:srgbClr val="643158"/>
                </a:solidFill>
                <a:latin typeface="DM Serif Display"/>
                <a:ea typeface="DM Serif Display"/>
                <a:cs typeface="DM Serif Display"/>
                <a:sym typeface="DM Serif Display"/>
              </a:endParaRPr>
            </a:p>
          </p:txBody>
        </p:sp>
        <p:sp>
          <p:nvSpPr>
            <p:cNvPr id="3457" name="Google Shape;3457;p218"/>
            <p:cNvSpPr txBox="1"/>
            <p:nvPr/>
          </p:nvSpPr>
          <p:spPr>
            <a:xfrm>
              <a:off x="2239931" y="2958400"/>
              <a:ext cx="6642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Employee wins short term</a:t>
              </a:r>
              <a:endParaRPr sz="800" b="0" i="0" u="none" strike="noStrike" cap="none">
                <a:solidFill>
                  <a:schemeClr val="lt1"/>
                </a:solidFill>
                <a:latin typeface="Arial"/>
                <a:ea typeface="Arial"/>
                <a:cs typeface="Arial"/>
                <a:sym typeface="Arial"/>
              </a:endParaRPr>
            </a:p>
          </p:txBody>
        </p:sp>
        <p:sp>
          <p:nvSpPr>
            <p:cNvPr id="3458" name="Google Shape;3458;p218"/>
            <p:cNvSpPr txBox="1"/>
            <p:nvPr/>
          </p:nvSpPr>
          <p:spPr>
            <a:xfrm>
              <a:off x="1682506" y="2122275"/>
              <a:ext cx="664200" cy="41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Slow</a:t>
              </a:r>
              <a:br>
                <a:rPr lang="en" sz="800" b="0" i="0" u="none" strike="noStrike" cap="none">
                  <a:solidFill>
                    <a:schemeClr val="lt1"/>
                  </a:solidFill>
                  <a:latin typeface="Arial"/>
                  <a:ea typeface="Arial"/>
                  <a:cs typeface="Arial"/>
                  <a:sym typeface="Arial"/>
                </a:rPr>
              </a:br>
              <a:r>
                <a:rPr lang="en" sz="800" b="0" i="0" u="none" strike="noStrike" cap="none">
                  <a:solidFill>
                    <a:schemeClr val="lt1"/>
                  </a:solidFill>
                  <a:latin typeface="Arial"/>
                  <a:ea typeface="Arial"/>
                  <a:cs typeface="Arial"/>
                  <a:sym typeface="Arial"/>
                </a:rPr>
                <a:t>progress</a:t>
              </a:r>
              <a:endParaRPr sz="800" b="0" i="0" u="none" strike="noStrike" cap="none">
                <a:solidFill>
                  <a:schemeClr val="lt1"/>
                </a:solidFill>
                <a:latin typeface="Arial"/>
                <a:ea typeface="Arial"/>
                <a:cs typeface="Arial"/>
                <a:sym typeface="Arial"/>
              </a:endParaRPr>
            </a:p>
          </p:txBody>
        </p:sp>
        <p:sp>
          <p:nvSpPr>
            <p:cNvPr id="3459" name="Google Shape;3459;p218"/>
            <p:cNvSpPr txBox="1"/>
            <p:nvPr/>
          </p:nvSpPr>
          <p:spPr>
            <a:xfrm>
              <a:off x="2767731" y="2093825"/>
              <a:ext cx="6642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Company wins short term</a:t>
              </a:r>
              <a:endParaRPr sz="800" b="0" i="0" u="none" strike="noStrike" cap="none">
                <a:solidFill>
                  <a:schemeClr val="lt1"/>
                </a:solidFill>
                <a:latin typeface="Arial"/>
                <a:ea typeface="Arial"/>
                <a:cs typeface="Arial"/>
                <a:sym typeface="Arial"/>
              </a:endParaRPr>
            </a:p>
          </p:txBody>
        </p:sp>
        <p:sp>
          <p:nvSpPr>
            <p:cNvPr id="3460" name="Google Shape;3460;p218"/>
            <p:cNvSpPr txBox="1"/>
            <p:nvPr/>
          </p:nvSpPr>
          <p:spPr>
            <a:xfrm>
              <a:off x="2239931" y="2470150"/>
              <a:ext cx="664200" cy="41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Sweet</a:t>
              </a:r>
              <a:br>
                <a:rPr lang="en" sz="800" b="1" i="0" u="none" strike="noStrike" cap="none">
                  <a:solidFill>
                    <a:schemeClr val="lt1"/>
                  </a:solidFill>
                  <a:latin typeface="Arial"/>
                  <a:ea typeface="Arial"/>
                  <a:cs typeface="Arial"/>
                  <a:sym typeface="Arial"/>
                </a:rPr>
              </a:br>
              <a:r>
                <a:rPr lang="en" sz="800" b="1" i="0" u="none" strike="noStrike" cap="none">
                  <a:solidFill>
                    <a:schemeClr val="lt1"/>
                  </a:solidFill>
                  <a:latin typeface="Arial"/>
                  <a:ea typeface="Arial"/>
                  <a:cs typeface="Arial"/>
                  <a:sym typeface="Arial"/>
                </a:rPr>
                <a:t>spot</a:t>
              </a:r>
              <a:endParaRPr sz="800" b="1"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4"/>
        <p:cNvGrpSpPr/>
        <p:nvPr/>
      </p:nvGrpSpPr>
      <p:grpSpPr>
        <a:xfrm>
          <a:off x="0" y="0"/>
          <a:ext cx="0" cy="0"/>
          <a:chOff x="0" y="0"/>
          <a:chExt cx="0" cy="0"/>
        </a:xfrm>
      </p:grpSpPr>
      <p:sp>
        <p:nvSpPr>
          <p:cNvPr id="3125" name="Google Shape;3125;p201"/>
          <p:cNvSpPr/>
          <p:nvPr/>
        </p:nvSpPr>
        <p:spPr>
          <a:xfrm>
            <a:off x="0" y="0"/>
            <a:ext cx="9144000" cy="266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2F7F7"/>
              </a:solidFill>
            </a:endParaRPr>
          </a:p>
        </p:txBody>
      </p:sp>
      <p:sp>
        <p:nvSpPr>
          <p:cNvPr id="3126" name="Google Shape;3126;p201"/>
          <p:cNvSpPr txBox="1"/>
          <p:nvPr/>
        </p:nvSpPr>
        <p:spPr>
          <a:xfrm>
            <a:off x="238675" y="2791325"/>
            <a:ext cx="433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en" sz="1100">
                <a:solidFill>
                  <a:srgbClr val="000000"/>
                </a:solidFill>
                <a:latin typeface="Inter Medium"/>
                <a:ea typeface="Inter Medium"/>
                <a:cs typeface="Inter Medium"/>
                <a:sym typeface="Inter Medium"/>
              </a:rPr>
              <a:t>The world's most innovative companies use Culture Amp</a:t>
            </a:r>
            <a:endParaRPr sz="1100">
              <a:latin typeface="Inter Medium"/>
              <a:ea typeface="Inter Medium"/>
              <a:cs typeface="Inter Medium"/>
              <a:sym typeface="Inter Medium"/>
            </a:endParaRPr>
          </a:p>
        </p:txBody>
      </p:sp>
      <p:sp>
        <p:nvSpPr>
          <p:cNvPr id="3127" name="Google Shape;3127;p201"/>
          <p:cNvSpPr txBox="1"/>
          <p:nvPr/>
        </p:nvSpPr>
        <p:spPr>
          <a:xfrm>
            <a:off x="951029" y="1222421"/>
            <a:ext cx="1464600" cy="893700"/>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None/>
            </a:pPr>
            <a:r>
              <a:rPr lang="en" sz="3000">
                <a:solidFill>
                  <a:srgbClr val="FFFFFF"/>
                </a:solidFill>
                <a:latin typeface="Inter Medium"/>
                <a:ea typeface="Inter Medium"/>
                <a:cs typeface="Inter Medium"/>
                <a:sym typeface="Inter Medium"/>
              </a:rPr>
              <a:t>6,000+</a:t>
            </a:r>
            <a:endParaRPr sz="3000">
              <a:solidFill>
                <a:srgbClr val="FFFFFF"/>
              </a:solidFill>
              <a:latin typeface="Inter Medium"/>
              <a:ea typeface="Inter Medium"/>
              <a:cs typeface="Inter Medium"/>
              <a:sym typeface="Inter Medium"/>
            </a:endParaRPr>
          </a:p>
          <a:p>
            <a:pPr marL="0" lvl="0" indent="0" algn="l" rtl="0">
              <a:lnSpc>
                <a:spcPct val="115000"/>
              </a:lnSpc>
              <a:spcBef>
                <a:spcPts val="0"/>
              </a:spcBef>
              <a:spcAft>
                <a:spcPts val="0"/>
              </a:spcAft>
              <a:buNone/>
            </a:pPr>
            <a:r>
              <a:rPr lang="en" sz="900">
                <a:solidFill>
                  <a:srgbClr val="FFFFFF"/>
                </a:solidFill>
                <a:latin typeface="Inter Medium"/>
                <a:ea typeface="Inter Medium"/>
                <a:cs typeface="Inter Medium"/>
                <a:sym typeface="Inter Medium"/>
              </a:rPr>
              <a:t>Companies</a:t>
            </a:r>
            <a:endParaRPr sz="5000">
              <a:solidFill>
                <a:srgbClr val="FFFFFF"/>
              </a:solidFill>
              <a:latin typeface="DM Serif Display"/>
              <a:ea typeface="DM Serif Display"/>
              <a:cs typeface="DM Serif Display"/>
              <a:sym typeface="DM Serif Display"/>
            </a:endParaRPr>
          </a:p>
        </p:txBody>
      </p:sp>
      <p:sp>
        <p:nvSpPr>
          <p:cNvPr id="3128" name="Google Shape;3128;p201"/>
          <p:cNvSpPr txBox="1"/>
          <p:nvPr/>
        </p:nvSpPr>
        <p:spPr>
          <a:xfrm>
            <a:off x="2526400" y="1222425"/>
            <a:ext cx="1326000" cy="893700"/>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None/>
            </a:pPr>
            <a:r>
              <a:rPr lang="en" sz="3000">
                <a:solidFill>
                  <a:srgbClr val="FFFFFF"/>
                </a:solidFill>
                <a:latin typeface="Inter Medium"/>
                <a:ea typeface="Inter Medium"/>
                <a:cs typeface="Inter Medium"/>
                <a:sym typeface="Inter Medium"/>
              </a:rPr>
              <a:t>195</a:t>
            </a:r>
            <a:endParaRPr sz="3000">
              <a:solidFill>
                <a:srgbClr val="FFFFFF"/>
              </a:solidFill>
              <a:latin typeface="Inter Medium"/>
              <a:ea typeface="Inter Medium"/>
              <a:cs typeface="Inter Medium"/>
              <a:sym typeface="Inter Medium"/>
            </a:endParaRPr>
          </a:p>
          <a:p>
            <a:pPr marL="0" lvl="0" indent="0" algn="l" rtl="0">
              <a:lnSpc>
                <a:spcPct val="115000"/>
              </a:lnSpc>
              <a:spcBef>
                <a:spcPts val="0"/>
              </a:spcBef>
              <a:spcAft>
                <a:spcPts val="0"/>
              </a:spcAft>
              <a:buNone/>
            </a:pPr>
            <a:r>
              <a:rPr lang="en" sz="900">
                <a:solidFill>
                  <a:srgbClr val="FFFFFF"/>
                </a:solidFill>
                <a:latin typeface="Inter Medium"/>
                <a:ea typeface="Inter Medium"/>
                <a:cs typeface="Inter Medium"/>
                <a:sym typeface="Inter Medium"/>
              </a:rPr>
              <a:t>Countries</a:t>
            </a:r>
            <a:endParaRPr sz="5000">
              <a:solidFill>
                <a:srgbClr val="FFFFFF"/>
              </a:solidFill>
              <a:latin typeface="DM Serif Display"/>
              <a:ea typeface="DM Serif Display"/>
              <a:cs typeface="DM Serif Display"/>
              <a:sym typeface="DM Serif Display"/>
            </a:endParaRPr>
          </a:p>
        </p:txBody>
      </p:sp>
      <p:sp>
        <p:nvSpPr>
          <p:cNvPr id="3129" name="Google Shape;3129;p201"/>
          <p:cNvSpPr txBox="1"/>
          <p:nvPr/>
        </p:nvSpPr>
        <p:spPr>
          <a:xfrm>
            <a:off x="5381900" y="1197225"/>
            <a:ext cx="1326000" cy="893700"/>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None/>
            </a:pPr>
            <a:r>
              <a:rPr lang="en" sz="3000">
                <a:solidFill>
                  <a:srgbClr val="FFFFFF"/>
                </a:solidFill>
                <a:latin typeface="Inter Medium"/>
                <a:ea typeface="Inter Medium"/>
                <a:cs typeface="Inter Medium"/>
                <a:sym typeface="Inter Medium"/>
              </a:rPr>
              <a:t>8m+</a:t>
            </a:r>
            <a:endParaRPr sz="3000">
              <a:solidFill>
                <a:srgbClr val="FFFFFF"/>
              </a:solidFill>
              <a:latin typeface="Inter Medium"/>
              <a:ea typeface="Inter Medium"/>
              <a:cs typeface="Inter Medium"/>
              <a:sym typeface="Inter Medium"/>
            </a:endParaRPr>
          </a:p>
          <a:p>
            <a:pPr marL="0" lvl="0" indent="0" algn="l" rtl="0">
              <a:lnSpc>
                <a:spcPct val="115000"/>
              </a:lnSpc>
              <a:spcBef>
                <a:spcPts val="0"/>
              </a:spcBef>
              <a:spcAft>
                <a:spcPts val="0"/>
              </a:spcAft>
              <a:buNone/>
            </a:pPr>
            <a:r>
              <a:rPr lang="en" sz="900">
                <a:solidFill>
                  <a:srgbClr val="FFFFFF"/>
                </a:solidFill>
                <a:latin typeface="Inter Medium"/>
                <a:ea typeface="Inter Medium"/>
                <a:cs typeface="Inter Medium"/>
                <a:sym typeface="Inter Medium"/>
              </a:rPr>
              <a:t>Surveys completed</a:t>
            </a:r>
            <a:endParaRPr sz="5000">
              <a:solidFill>
                <a:srgbClr val="FFFFFF"/>
              </a:solidFill>
              <a:latin typeface="DM Serif Display"/>
              <a:ea typeface="DM Serif Display"/>
              <a:cs typeface="DM Serif Display"/>
              <a:sym typeface="DM Serif Display"/>
            </a:endParaRPr>
          </a:p>
        </p:txBody>
      </p:sp>
      <p:sp>
        <p:nvSpPr>
          <p:cNvPr id="3130" name="Google Shape;3130;p201"/>
          <p:cNvSpPr txBox="1"/>
          <p:nvPr/>
        </p:nvSpPr>
        <p:spPr>
          <a:xfrm>
            <a:off x="3954150" y="1222425"/>
            <a:ext cx="1326000" cy="893700"/>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None/>
            </a:pPr>
            <a:r>
              <a:rPr lang="en" sz="3000">
                <a:solidFill>
                  <a:srgbClr val="FFFFFF"/>
                </a:solidFill>
                <a:latin typeface="Inter Medium"/>
                <a:ea typeface="Inter Medium"/>
                <a:cs typeface="Inter Medium"/>
                <a:sym typeface="Inter Medium"/>
              </a:rPr>
              <a:t>1m+</a:t>
            </a:r>
            <a:endParaRPr sz="3000">
              <a:solidFill>
                <a:srgbClr val="FFFFFF"/>
              </a:solidFill>
              <a:latin typeface="Inter Medium"/>
              <a:ea typeface="Inter Medium"/>
              <a:cs typeface="Inter Medium"/>
              <a:sym typeface="Inter Medium"/>
            </a:endParaRPr>
          </a:p>
          <a:p>
            <a:pPr marL="0" lvl="0" indent="0" algn="l" rtl="0">
              <a:lnSpc>
                <a:spcPct val="115000"/>
              </a:lnSpc>
              <a:spcBef>
                <a:spcPts val="0"/>
              </a:spcBef>
              <a:spcAft>
                <a:spcPts val="0"/>
              </a:spcAft>
              <a:buNone/>
            </a:pPr>
            <a:r>
              <a:rPr lang="en" sz="900">
                <a:solidFill>
                  <a:srgbClr val="FFFFFF"/>
                </a:solidFill>
                <a:latin typeface="Inter Medium"/>
                <a:ea typeface="Inter Medium"/>
                <a:cs typeface="Inter Medium"/>
                <a:sym typeface="Inter Medium"/>
              </a:rPr>
              <a:t>Reviews completed</a:t>
            </a:r>
            <a:endParaRPr sz="5000">
              <a:solidFill>
                <a:srgbClr val="FFFFFF"/>
              </a:solidFill>
              <a:latin typeface="DM Serif Display"/>
              <a:ea typeface="DM Serif Display"/>
              <a:cs typeface="DM Serif Display"/>
              <a:sym typeface="DM Serif Display"/>
            </a:endParaRPr>
          </a:p>
        </p:txBody>
      </p:sp>
      <p:cxnSp>
        <p:nvCxnSpPr>
          <p:cNvPr id="3131" name="Google Shape;3131;p201"/>
          <p:cNvCxnSpPr/>
          <p:nvPr/>
        </p:nvCxnSpPr>
        <p:spPr>
          <a:xfrm>
            <a:off x="2479950" y="1110533"/>
            <a:ext cx="0" cy="1067100"/>
          </a:xfrm>
          <a:prstGeom prst="straightConnector1">
            <a:avLst/>
          </a:prstGeom>
          <a:noFill/>
          <a:ln w="9525" cap="flat" cmpd="sng">
            <a:solidFill>
              <a:srgbClr val="FFFFFF"/>
            </a:solidFill>
            <a:prstDash val="solid"/>
            <a:round/>
            <a:headEnd type="none" w="med" len="med"/>
            <a:tailEnd type="none" w="med" len="med"/>
          </a:ln>
        </p:spPr>
      </p:cxnSp>
      <p:cxnSp>
        <p:nvCxnSpPr>
          <p:cNvPr id="3132" name="Google Shape;3132;p201"/>
          <p:cNvCxnSpPr/>
          <p:nvPr/>
        </p:nvCxnSpPr>
        <p:spPr>
          <a:xfrm>
            <a:off x="3898000" y="1107908"/>
            <a:ext cx="0" cy="1067100"/>
          </a:xfrm>
          <a:prstGeom prst="straightConnector1">
            <a:avLst/>
          </a:prstGeom>
          <a:noFill/>
          <a:ln w="9525" cap="flat" cmpd="sng">
            <a:solidFill>
              <a:srgbClr val="FFFFFF"/>
            </a:solidFill>
            <a:prstDash val="solid"/>
            <a:round/>
            <a:headEnd type="none" w="med" len="med"/>
            <a:tailEnd type="none" w="med" len="med"/>
          </a:ln>
        </p:spPr>
      </p:cxnSp>
      <p:cxnSp>
        <p:nvCxnSpPr>
          <p:cNvPr id="3133" name="Google Shape;3133;p201"/>
          <p:cNvCxnSpPr/>
          <p:nvPr/>
        </p:nvCxnSpPr>
        <p:spPr>
          <a:xfrm>
            <a:off x="5314575" y="1107908"/>
            <a:ext cx="0" cy="1067100"/>
          </a:xfrm>
          <a:prstGeom prst="straightConnector1">
            <a:avLst/>
          </a:prstGeom>
          <a:noFill/>
          <a:ln w="9525" cap="flat" cmpd="sng">
            <a:solidFill>
              <a:srgbClr val="FFFFFF"/>
            </a:solidFill>
            <a:prstDash val="solid"/>
            <a:round/>
            <a:headEnd type="none" w="med" len="med"/>
            <a:tailEnd type="none" w="med" len="med"/>
          </a:ln>
        </p:spPr>
      </p:cxnSp>
      <p:sp>
        <p:nvSpPr>
          <p:cNvPr id="3134" name="Google Shape;3134;p201"/>
          <p:cNvSpPr txBox="1"/>
          <p:nvPr/>
        </p:nvSpPr>
        <p:spPr>
          <a:xfrm>
            <a:off x="248925" y="3185262"/>
            <a:ext cx="1176000" cy="2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0000"/>
                </a:solidFill>
                <a:latin typeface="Inter"/>
                <a:ea typeface="Inter"/>
                <a:cs typeface="Inter"/>
                <a:sym typeface="Inter"/>
              </a:rPr>
              <a:t>Large Enterprise</a:t>
            </a:r>
            <a:endParaRPr sz="800">
              <a:latin typeface="Inter"/>
              <a:ea typeface="Inter"/>
              <a:cs typeface="Inter"/>
              <a:sym typeface="Inter"/>
            </a:endParaRPr>
          </a:p>
        </p:txBody>
      </p:sp>
      <p:sp>
        <p:nvSpPr>
          <p:cNvPr id="3135" name="Google Shape;3135;p201"/>
          <p:cNvSpPr txBox="1"/>
          <p:nvPr/>
        </p:nvSpPr>
        <p:spPr>
          <a:xfrm>
            <a:off x="2091532" y="3185262"/>
            <a:ext cx="767400" cy="2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0000"/>
                </a:solidFill>
                <a:latin typeface="Inter"/>
                <a:ea typeface="Inter"/>
                <a:cs typeface="Inter"/>
                <a:sym typeface="Inter"/>
              </a:rPr>
              <a:t>Enterprise</a:t>
            </a:r>
            <a:endParaRPr sz="800">
              <a:latin typeface="Inter"/>
              <a:ea typeface="Inter"/>
              <a:cs typeface="Inter"/>
              <a:sym typeface="Inter"/>
            </a:endParaRPr>
          </a:p>
        </p:txBody>
      </p:sp>
      <p:pic>
        <p:nvPicPr>
          <p:cNvPr id="3136" name="Google Shape;3136;p201" descr="2000px-Oracle_logo.png"/>
          <p:cNvPicPr preferRelativeResize="0"/>
          <p:nvPr/>
        </p:nvPicPr>
        <p:blipFill rotWithShape="1">
          <a:blip r:embed="rId3">
            <a:alphaModFix/>
          </a:blip>
          <a:srcRect/>
          <a:stretch/>
        </p:blipFill>
        <p:spPr>
          <a:xfrm>
            <a:off x="360723" y="3647007"/>
            <a:ext cx="618472" cy="87823"/>
          </a:xfrm>
          <a:prstGeom prst="rect">
            <a:avLst/>
          </a:prstGeom>
          <a:noFill/>
          <a:ln>
            <a:noFill/>
          </a:ln>
        </p:spPr>
      </p:pic>
      <p:sp>
        <p:nvSpPr>
          <p:cNvPr id="3137" name="Google Shape;3137;p201"/>
          <p:cNvSpPr txBox="1"/>
          <p:nvPr/>
        </p:nvSpPr>
        <p:spPr>
          <a:xfrm>
            <a:off x="3373139" y="3185262"/>
            <a:ext cx="767400" cy="2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0000"/>
                </a:solidFill>
                <a:latin typeface="Inter"/>
                <a:ea typeface="Inter"/>
                <a:cs typeface="Inter"/>
                <a:sym typeface="Inter"/>
              </a:rPr>
              <a:t>Mid Market</a:t>
            </a:r>
            <a:endParaRPr sz="800">
              <a:solidFill>
                <a:srgbClr val="000000"/>
              </a:solidFill>
              <a:latin typeface="Inter"/>
              <a:ea typeface="Inter"/>
              <a:cs typeface="Inter"/>
              <a:sym typeface="Inter"/>
            </a:endParaRPr>
          </a:p>
        </p:txBody>
      </p:sp>
      <p:pic>
        <p:nvPicPr>
          <p:cNvPr id="3138" name="Google Shape;3138;p201"/>
          <p:cNvPicPr preferRelativeResize="0"/>
          <p:nvPr/>
        </p:nvPicPr>
        <p:blipFill rotWithShape="1">
          <a:blip r:embed="rId4">
            <a:alphaModFix/>
          </a:blip>
          <a:srcRect t="1418" b="1408"/>
          <a:stretch/>
        </p:blipFill>
        <p:spPr>
          <a:xfrm>
            <a:off x="2814730" y="3635157"/>
            <a:ext cx="618473" cy="87823"/>
          </a:xfrm>
          <a:prstGeom prst="rect">
            <a:avLst/>
          </a:prstGeom>
          <a:noFill/>
          <a:ln>
            <a:noFill/>
          </a:ln>
        </p:spPr>
      </p:pic>
      <p:grpSp>
        <p:nvGrpSpPr>
          <p:cNvPr id="3139" name="Google Shape;3139;p201"/>
          <p:cNvGrpSpPr/>
          <p:nvPr/>
        </p:nvGrpSpPr>
        <p:grpSpPr>
          <a:xfrm>
            <a:off x="353704" y="306081"/>
            <a:ext cx="5588160" cy="435471"/>
            <a:chOff x="487825" y="2586250"/>
            <a:chExt cx="6582825" cy="497000"/>
          </a:xfrm>
        </p:grpSpPr>
        <p:sp>
          <p:nvSpPr>
            <p:cNvPr id="3140" name="Google Shape;3140;p201"/>
            <p:cNvSpPr/>
            <p:nvPr/>
          </p:nvSpPr>
          <p:spPr>
            <a:xfrm>
              <a:off x="487825" y="2660100"/>
              <a:ext cx="277850" cy="300725"/>
            </a:xfrm>
            <a:custGeom>
              <a:avLst/>
              <a:gdLst/>
              <a:ahLst/>
              <a:cxnLst/>
              <a:rect l="l" t="t" r="r" b="b"/>
              <a:pathLst>
                <a:path w="11114" h="12029" extrusionOk="0">
                  <a:moveTo>
                    <a:pt x="281" y="1"/>
                  </a:moveTo>
                  <a:lnTo>
                    <a:pt x="0" y="3940"/>
                  </a:lnTo>
                  <a:lnTo>
                    <a:pt x="563" y="3940"/>
                  </a:lnTo>
                  <a:cubicBezTo>
                    <a:pt x="1688" y="1407"/>
                    <a:pt x="2075" y="599"/>
                    <a:pt x="3411" y="599"/>
                  </a:cubicBezTo>
                  <a:lnTo>
                    <a:pt x="4326" y="599"/>
                  </a:lnTo>
                  <a:lnTo>
                    <a:pt x="4326" y="10305"/>
                  </a:lnTo>
                  <a:cubicBezTo>
                    <a:pt x="4326" y="11255"/>
                    <a:pt x="3939" y="11290"/>
                    <a:pt x="2778" y="11430"/>
                  </a:cubicBezTo>
                  <a:lnTo>
                    <a:pt x="2778" y="12028"/>
                  </a:lnTo>
                  <a:lnTo>
                    <a:pt x="8370" y="12028"/>
                  </a:lnTo>
                  <a:lnTo>
                    <a:pt x="8370" y="11430"/>
                  </a:lnTo>
                  <a:cubicBezTo>
                    <a:pt x="7210" y="11290"/>
                    <a:pt x="6823" y="11255"/>
                    <a:pt x="6823" y="10305"/>
                  </a:cubicBezTo>
                  <a:lnTo>
                    <a:pt x="6823" y="599"/>
                  </a:lnTo>
                  <a:lnTo>
                    <a:pt x="7737" y="599"/>
                  </a:lnTo>
                  <a:cubicBezTo>
                    <a:pt x="9039" y="599"/>
                    <a:pt x="9461" y="1407"/>
                    <a:pt x="10551" y="3940"/>
                  </a:cubicBezTo>
                  <a:lnTo>
                    <a:pt x="11114" y="3940"/>
                  </a:lnTo>
                  <a:lnTo>
                    <a:pt x="108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01"/>
            <p:cNvSpPr/>
            <p:nvPr/>
          </p:nvSpPr>
          <p:spPr>
            <a:xfrm>
              <a:off x="778850" y="2624925"/>
              <a:ext cx="254100" cy="335900"/>
            </a:xfrm>
            <a:custGeom>
              <a:avLst/>
              <a:gdLst/>
              <a:ahLst/>
              <a:cxnLst/>
              <a:rect l="l" t="t" r="r" b="b"/>
              <a:pathLst>
                <a:path w="10164" h="13436" extrusionOk="0">
                  <a:moveTo>
                    <a:pt x="3095" y="1"/>
                  </a:moveTo>
                  <a:lnTo>
                    <a:pt x="35" y="845"/>
                  </a:lnTo>
                  <a:lnTo>
                    <a:pt x="35" y="1197"/>
                  </a:lnTo>
                  <a:lnTo>
                    <a:pt x="1090" y="1724"/>
                  </a:lnTo>
                  <a:lnTo>
                    <a:pt x="1090" y="12134"/>
                  </a:lnTo>
                  <a:cubicBezTo>
                    <a:pt x="1090" y="12732"/>
                    <a:pt x="809" y="12802"/>
                    <a:pt x="0" y="12873"/>
                  </a:cubicBezTo>
                  <a:lnTo>
                    <a:pt x="0" y="13435"/>
                  </a:lnTo>
                  <a:lnTo>
                    <a:pt x="4502" y="13435"/>
                  </a:lnTo>
                  <a:lnTo>
                    <a:pt x="4502" y="12873"/>
                  </a:lnTo>
                  <a:cubicBezTo>
                    <a:pt x="3728" y="12802"/>
                    <a:pt x="3447" y="12732"/>
                    <a:pt x="3447" y="12134"/>
                  </a:cubicBezTo>
                  <a:lnTo>
                    <a:pt x="3447" y="6331"/>
                  </a:lnTo>
                  <a:cubicBezTo>
                    <a:pt x="4009" y="5909"/>
                    <a:pt x="4678" y="5663"/>
                    <a:pt x="5381" y="5628"/>
                  </a:cubicBezTo>
                  <a:cubicBezTo>
                    <a:pt x="6295" y="5628"/>
                    <a:pt x="6717" y="6120"/>
                    <a:pt x="6717" y="7105"/>
                  </a:cubicBezTo>
                  <a:lnTo>
                    <a:pt x="6717" y="12134"/>
                  </a:lnTo>
                  <a:cubicBezTo>
                    <a:pt x="6717" y="12732"/>
                    <a:pt x="6436" y="12802"/>
                    <a:pt x="5662" y="12873"/>
                  </a:cubicBezTo>
                  <a:lnTo>
                    <a:pt x="5662" y="13435"/>
                  </a:lnTo>
                  <a:lnTo>
                    <a:pt x="10164" y="13435"/>
                  </a:lnTo>
                  <a:lnTo>
                    <a:pt x="10164" y="12873"/>
                  </a:lnTo>
                  <a:cubicBezTo>
                    <a:pt x="9355" y="12802"/>
                    <a:pt x="9074" y="12732"/>
                    <a:pt x="9074" y="12134"/>
                  </a:cubicBezTo>
                  <a:lnTo>
                    <a:pt x="9074" y="6999"/>
                  </a:lnTo>
                  <a:cubicBezTo>
                    <a:pt x="9074" y="5136"/>
                    <a:pt x="8230" y="4186"/>
                    <a:pt x="6612" y="4186"/>
                  </a:cubicBezTo>
                  <a:cubicBezTo>
                    <a:pt x="5170" y="4186"/>
                    <a:pt x="4185" y="4995"/>
                    <a:pt x="3447" y="5874"/>
                  </a:cubicBez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01"/>
            <p:cNvSpPr/>
            <p:nvPr/>
          </p:nvSpPr>
          <p:spPr>
            <a:xfrm>
              <a:off x="1047000" y="2729550"/>
              <a:ext cx="195225" cy="235750"/>
            </a:xfrm>
            <a:custGeom>
              <a:avLst/>
              <a:gdLst/>
              <a:ahLst/>
              <a:cxnLst/>
              <a:rect l="l" t="t" r="r" b="b"/>
              <a:pathLst>
                <a:path w="7809" h="9430" extrusionOk="0">
                  <a:moveTo>
                    <a:pt x="4045" y="634"/>
                  </a:moveTo>
                  <a:cubicBezTo>
                    <a:pt x="5171" y="634"/>
                    <a:pt x="5593" y="1724"/>
                    <a:pt x="5593" y="3342"/>
                  </a:cubicBezTo>
                  <a:lnTo>
                    <a:pt x="2181" y="3342"/>
                  </a:lnTo>
                  <a:cubicBezTo>
                    <a:pt x="2287" y="1759"/>
                    <a:pt x="2920" y="634"/>
                    <a:pt x="4045" y="634"/>
                  </a:cubicBezTo>
                  <a:close/>
                  <a:moveTo>
                    <a:pt x="4221" y="1"/>
                  </a:moveTo>
                  <a:cubicBezTo>
                    <a:pt x="1865" y="1"/>
                    <a:pt x="1" y="2006"/>
                    <a:pt x="1" y="4960"/>
                  </a:cubicBezTo>
                  <a:cubicBezTo>
                    <a:pt x="1" y="7597"/>
                    <a:pt x="1654" y="9426"/>
                    <a:pt x="4151" y="9426"/>
                  </a:cubicBezTo>
                  <a:cubicBezTo>
                    <a:pt x="4200" y="9428"/>
                    <a:pt x="4249" y="9429"/>
                    <a:pt x="4298" y="9429"/>
                  </a:cubicBezTo>
                  <a:cubicBezTo>
                    <a:pt x="5995" y="9429"/>
                    <a:pt x="7466" y="8252"/>
                    <a:pt x="7808" y="6577"/>
                  </a:cubicBezTo>
                  <a:lnTo>
                    <a:pt x="7527" y="6402"/>
                  </a:lnTo>
                  <a:cubicBezTo>
                    <a:pt x="6999" y="7281"/>
                    <a:pt x="6015" y="7808"/>
                    <a:pt x="4960" y="7808"/>
                  </a:cubicBezTo>
                  <a:cubicBezTo>
                    <a:pt x="3307" y="7808"/>
                    <a:pt x="2076" y="6366"/>
                    <a:pt x="2146" y="3975"/>
                  </a:cubicBezTo>
                  <a:lnTo>
                    <a:pt x="7703" y="3975"/>
                  </a:lnTo>
                  <a:lnTo>
                    <a:pt x="7703" y="3588"/>
                  </a:lnTo>
                  <a:cubicBezTo>
                    <a:pt x="7703" y="1513"/>
                    <a:pt x="6507" y="1"/>
                    <a:pt x="4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01"/>
            <p:cNvSpPr/>
            <p:nvPr/>
          </p:nvSpPr>
          <p:spPr>
            <a:xfrm>
              <a:off x="1316050" y="2586250"/>
              <a:ext cx="145975" cy="406225"/>
            </a:xfrm>
            <a:custGeom>
              <a:avLst/>
              <a:gdLst/>
              <a:ahLst/>
              <a:cxnLst/>
              <a:rect l="l" t="t" r="r" b="b"/>
              <a:pathLst>
                <a:path w="5839" h="16249" extrusionOk="0">
                  <a:moveTo>
                    <a:pt x="5100" y="1"/>
                  </a:moveTo>
                  <a:cubicBezTo>
                    <a:pt x="4819" y="71"/>
                    <a:pt x="4678" y="282"/>
                    <a:pt x="4608" y="739"/>
                  </a:cubicBezTo>
                  <a:cubicBezTo>
                    <a:pt x="4572" y="809"/>
                    <a:pt x="4502" y="1161"/>
                    <a:pt x="4467" y="1267"/>
                  </a:cubicBezTo>
                  <a:cubicBezTo>
                    <a:pt x="4467" y="1372"/>
                    <a:pt x="4432" y="1513"/>
                    <a:pt x="4432" y="1653"/>
                  </a:cubicBezTo>
                  <a:cubicBezTo>
                    <a:pt x="4397" y="1724"/>
                    <a:pt x="4361" y="1794"/>
                    <a:pt x="4361" y="1829"/>
                  </a:cubicBezTo>
                  <a:cubicBezTo>
                    <a:pt x="4326" y="1864"/>
                    <a:pt x="4326" y="1900"/>
                    <a:pt x="4326" y="1970"/>
                  </a:cubicBezTo>
                  <a:cubicBezTo>
                    <a:pt x="4291" y="2005"/>
                    <a:pt x="4291" y="2040"/>
                    <a:pt x="4256" y="2075"/>
                  </a:cubicBezTo>
                  <a:cubicBezTo>
                    <a:pt x="4256" y="2111"/>
                    <a:pt x="4256" y="2146"/>
                    <a:pt x="4256" y="2181"/>
                  </a:cubicBezTo>
                  <a:cubicBezTo>
                    <a:pt x="4221" y="2216"/>
                    <a:pt x="4221" y="2251"/>
                    <a:pt x="4186" y="2322"/>
                  </a:cubicBezTo>
                  <a:cubicBezTo>
                    <a:pt x="4186" y="2392"/>
                    <a:pt x="4150" y="2498"/>
                    <a:pt x="4150" y="2533"/>
                  </a:cubicBezTo>
                  <a:cubicBezTo>
                    <a:pt x="4150" y="2568"/>
                    <a:pt x="4150" y="2603"/>
                    <a:pt x="4115" y="2638"/>
                  </a:cubicBezTo>
                  <a:cubicBezTo>
                    <a:pt x="4115" y="2638"/>
                    <a:pt x="4115" y="2673"/>
                    <a:pt x="4115" y="2709"/>
                  </a:cubicBezTo>
                  <a:cubicBezTo>
                    <a:pt x="4115" y="2709"/>
                    <a:pt x="4115" y="2744"/>
                    <a:pt x="4080" y="2744"/>
                  </a:cubicBezTo>
                  <a:cubicBezTo>
                    <a:pt x="4045" y="2744"/>
                    <a:pt x="4045" y="2744"/>
                    <a:pt x="4045" y="2779"/>
                  </a:cubicBezTo>
                  <a:cubicBezTo>
                    <a:pt x="4045" y="2779"/>
                    <a:pt x="4045" y="2849"/>
                    <a:pt x="4010" y="2955"/>
                  </a:cubicBezTo>
                  <a:cubicBezTo>
                    <a:pt x="3975" y="3025"/>
                    <a:pt x="3975" y="3060"/>
                    <a:pt x="3939" y="3131"/>
                  </a:cubicBezTo>
                  <a:cubicBezTo>
                    <a:pt x="3939" y="3166"/>
                    <a:pt x="3939" y="3236"/>
                    <a:pt x="3939" y="3271"/>
                  </a:cubicBezTo>
                  <a:cubicBezTo>
                    <a:pt x="3904" y="3306"/>
                    <a:pt x="3904" y="3377"/>
                    <a:pt x="3869" y="3412"/>
                  </a:cubicBezTo>
                  <a:cubicBezTo>
                    <a:pt x="3869" y="3482"/>
                    <a:pt x="3834" y="3517"/>
                    <a:pt x="3834" y="3553"/>
                  </a:cubicBezTo>
                  <a:cubicBezTo>
                    <a:pt x="3764" y="3764"/>
                    <a:pt x="3658" y="3975"/>
                    <a:pt x="3623" y="4186"/>
                  </a:cubicBezTo>
                  <a:cubicBezTo>
                    <a:pt x="3588" y="4256"/>
                    <a:pt x="3553" y="4291"/>
                    <a:pt x="3553" y="4326"/>
                  </a:cubicBezTo>
                  <a:cubicBezTo>
                    <a:pt x="3517" y="4397"/>
                    <a:pt x="3482" y="4502"/>
                    <a:pt x="3482" y="4572"/>
                  </a:cubicBezTo>
                  <a:cubicBezTo>
                    <a:pt x="3482" y="4608"/>
                    <a:pt x="3482" y="4643"/>
                    <a:pt x="3482" y="4643"/>
                  </a:cubicBezTo>
                  <a:lnTo>
                    <a:pt x="3447" y="4713"/>
                  </a:lnTo>
                  <a:cubicBezTo>
                    <a:pt x="3447" y="4748"/>
                    <a:pt x="3447" y="4748"/>
                    <a:pt x="3412" y="4783"/>
                  </a:cubicBezTo>
                  <a:cubicBezTo>
                    <a:pt x="3412" y="4783"/>
                    <a:pt x="3412" y="4783"/>
                    <a:pt x="3412" y="4819"/>
                  </a:cubicBezTo>
                  <a:cubicBezTo>
                    <a:pt x="3412" y="4819"/>
                    <a:pt x="3412" y="4854"/>
                    <a:pt x="3377" y="4854"/>
                  </a:cubicBezTo>
                  <a:cubicBezTo>
                    <a:pt x="3377" y="4889"/>
                    <a:pt x="3377" y="4924"/>
                    <a:pt x="3342" y="4959"/>
                  </a:cubicBezTo>
                  <a:cubicBezTo>
                    <a:pt x="3342" y="4994"/>
                    <a:pt x="3342" y="5065"/>
                    <a:pt x="3342" y="5065"/>
                  </a:cubicBezTo>
                  <a:cubicBezTo>
                    <a:pt x="3306" y="5100"/>
                    <a:pt x="3306" y="5100"/>
                    <a:pt x="3271" y="5135"/>
                  </a:cubicBezTo>
                  <a:cubicBezTo>
                    <a:pt x="3271" y="5135"/>
                    <a:pt x="3271" y="5170"/>
                    <a:pt x="3271" y="5205"/>
                  </a:cubicBezTo>
                  <a:cubicBezTo>
                    <a:pt x="3271" y="5205"/>
                    <a:pt x="3271" y="5241"/>
                    <a:pt x="3236" y="5276"/>
                  </a:cubicBezTo>
                  <a:cubicBezTo>
                    <a:pt x="3201" y="5346"/>
                    <a:pt x="3201" y="5416"/>
                    <a:pt x="3166" y="5452"/>
                  </a:cubicBezTo>
                  <a:cubicBezTo>
                    <a:pt x="3166" y="5487"/>
                    <a:pt x="3131" y="5557"/>
                    <a:pt x="3131" y="5592"/>
                  </a:cubicBezTo>
                  <a:cubicBezTo>
                    <a:pt x="3095" y="5663"/>
                    <a:pt x="3095" y="5663"/>
                    <a:pt x="3095" y="5698"/>
                  </a:cubicBezTo>
                  <a:cubicBezTo>
                    <a:pt x="3095" y="5698"/>
                    <a:pt x="3060" y="5839"/>
                    <a:pt x="2990" y="5979"/>
                  </a:cubicBezTo>
                  <a:cubicBezTo>
                    <a:pt x="2955" y="6014"/>
                    <a:pt x="2955" y="6085"/>
                    <a:pt x="2955" y="6120"/>
                  </a:cubicBezTo>
                  <a:cubicBezTo>
                    <a:pt x="2955" y="6120"/>
                    <a:pt x="2920" y="6155"/>
                    <a:pt x="2920" y="6190"/>
                  </a:cubicBezTo>
                  <a:cubicBezTo>
                    <a:pt x="2920" y="6190"/>
                    <a:pt x="2920" y="6225"/>
                    <a:pt x="2920" y="6225"/>
                  </a:cubicBezTo>
                  <a:cubicBezTo>
                    <a:pt x="2920" y="6261"/>
                    <a:pt x="2884" y="6296"/>
                    <a:pt x="2884" y="6331"/>
                  </a:cubicBezTo>
                  <a:cubicBezTo>
                    <a:pt x="2884" y="6331"/>
                    <a:pt x="2884" y="6366"/>
                    <a:pt x="2884" y="6366"/>
                  </a:cubicBezTo>
                  <a:cubicBezTo>
                    <a:pt x="2849" y="6436"/>
                    <a:pt x="2849" y="6472"/>
                    <a:pt x="2814" y="6507"/>
                  </a:cubicBezTo>
                  <a:cubicBezTo>
                    <a:pt x="2744" y="6647"/>
                    <a:pt x="2673" y="6788"/>
                    <a:pt x="2638" y="6929"/>
                  </a:cubicBezTo>
                  <a:cubicBezTo>
                    <a:pt x="2603" y="6964"/>
                    <a:pt x="2603" y="7034"/>
                    <a:pt x="2603" y="7069"/>
                  </a:cubicBezTo>
                  <a:cubicBezTo>
                    <a:pt x="2603" y="7140"/>
                    <a:pt x="2568" y="7210"/>
                    <a:pt x="2497" y="7245"/>
                  </a:cubicBezTo>
                  <a:cubicBezTo>
                    <a:pt x="2497" y="7280"/>
                    <a:pt x="2497" y="7316"/>
                    <a:pt x="2462" y="7386"/>
                  </a:cubicBezTo>
                  <a:cubicBezTo>
                    <a:pt x="2462" y="7386"/>
                    <a:pt x="2462" y="7421"/>
                    <a:pt x="2462" y="7421"/>
                  </a:cubicBezTo>
                  <a:cubicBezTo>
                    <a:pt x="2427" y="7491"/>
                    <a:pt x="2392" y="7562"/>
                    <a:pt x="2392" y="7632"/>
                  </a:cubicBezTo>
                  <a:cubicBezTo>
                    <a:pt x="2392" y="7632"/>
                    <a:pt x="2392" y="7667"/>
                    <a:pt x="2392" y="7667"/>
                  </a:cubicBezTo>
                  <a:cubicBezTo>
                    <a:pt x="2357" y="7667"/>
                    <a:pt x="2357" y="7702"/>
                    <a:pt x="2357" y="7738"/>
                  </a:cubicBezTo>
                  <a:cubicBezTo>
                    <a:pt x="2357" y="7773"/>
                    <a:pt x="2357" y="7808"/>
                    <a:pt x="2322" y="7808"/>
                  </a:cubicBezTo>
                  <a:cubicBezTo>
                    <a:pt x="2322" y="7843"/>
                    <a:pt x="2322" y="7878"/>
                    <a:pt x="2322" y="7913"/>
                  </a:cubicBezTo>
                  <a:lnTo>
                    <a:pt x="2286" y="7913"/>
                  </a:lnTo>
                  <a:cubicBezTo>
                    <a:pt x="2251" y="7949"/>
                    <a:pt x="2251" y="7984"/>
                    <a:pt x="2216" y="8054"/>
                  </a:cubicBezTo>
                  <a:cubicBezTo>
                    <a:pt x="2216" y="8160"/>
                    <a:pt x="2181" y="8230"/>
                    <a:pt x="2111" y="8335"/>
                  </a:cubicBezTo>
                  <a:cubicBezTo>
                    <a:pt x="2111" y="8406"/>
                    <a:pt x="2075" y="8441"/>
                    <a:pt x="2075" y="8511"/>
                  </a:cubicBezTo>
                  <a:cubicBezTo>
                    <a:pt x="2075" y="8511"/>
                    <a:pt x="2040" y="8546"/>
                    <a:pt x="2040" y="8582"/>
                  </a:cubicBezTo>
                  <a:cubicBezTo>
                    <a:pt x="2005" y="8652"/>
                    <a:pt x="1970" y="8722"/>
                    <a:pt x="1970" y="8828"/>
                  </a:cubicBezTo>
                  <a:cubicBezTo>
                    <a:pt x="1970" y="8828"/>
                    <a:pt x="1970" y="8828"/>
                    <a:pt x="1935" y="8863"/>
                  </a:cubicBezTo>
                  <a:cubicBezTo>
                    <a:pt x="1935" y="8933"/>
                    <a:pt x="1900" y="9039"/>
                    <a:pt x="1864" y="9109"/>
                  </a:cubicBezTo>
                  <a:cubicBezTo>
                    <a:pt x="1829" y="9144"/>
                    <a:pt x="1829" y="9144"/>
                    <a:pt x="1829" y="9180"/>
                  </a:cubicBezTo>
                  <a:cubicBezTo>
                    <a:pt x="1794" y="9215"/>
                    <a:pt x="1794" y="9250"/>
                    <a:pt x="1794" y="9285"/>
                  </a:cubicBezTo>
                  <a:cubicBezTo>
                    <a:pt x="1794" y="9320"/>
                    <a:pt x="1759" y="9355"/>
                    <a:pt x="1759" y="9355"/>
                  </a:cubicBezTo>
                  <a:cubicBezTo>
                    <a:pt x="1724" y="9391"/>
                    <a:pt x="1724" y="9461"/>
                    <a:pt x="1724" y="9496"/>
                  </a:cubicBezTo>
                  <a:cubicBezTo>
                    <a:pt x="1689" y="9531"/>
                    <a:pt x="1689" y="9566"/>
                    <a:pt x="1689" y="9602"/>
                  </a:cubicBezTo>
                  <a:cubicBezTo>
                    <a:pt x="1653" y="9602"/>
                    <a:pt x="1653" y="9637"/>
                    <a:pt x="1653" y="9637"/>
                  </a:cubicBezTo>
                  <a:cubicBezTo>
                    <a:pt x="1653" y="9707"/>
                    <a:pt x="1618" y="9742"/>
                    <a:pt x="1618" y="9777"/>
                  </a:cubicBezTo>
                  <a:cubicBezTo>
                    <a:pt x="1583" y="9848"/>
                    <a:pt x="1548" y="9953"/>
                    <a:pt x="1548" y="9988"/>
                  </a:cubicBezTo>
                  <a:cubicBezTo>
                    <a:pt x="1513" y="10059"/>
                    <a:pt x="1513" y="10094"/>
                    <a:pt x="1478" y="10164"/>
                  </a:cubicBezTo>
                  <a:cubicBezTo>
                    <a:pt x="1442" y="10164"/>
                    <a:pt x="1442" y="10235"/>
                    <a:pt x="1442" y="10235"/>
                  </a:cubicBezTo>
                  <a:lnTo>
                    <a:pt x="1442" y="10305"/>
                  </a:lnTo>
                  <a:cubicBezTo>
                    <a:pt x="1442" y="10340"/>
                    <a:pt x="1407" y="10375"/>
                    <a:pt x="1407" y="10446"/>
                  </a:cubicBezTo>
                  <a:cubicBezTo>
                    <a:pt x="1372" y="10516"/>
                    <a:pt x="1372" y="10586"/>
                    <a:pt x="1337" y="10692"/>
                  </a:cubicBezTo>
                  <a:cubicBezTo>
                    <a:pt x="1302" y="10692"/>
                    <a:pt x="1302" y="10727"/>
                    <a:pt x="1302" y="10762"/>
                  </a:cubicBezTo>
                  <a:cubicBezTo>
                    <a:pt x="1302" y="10797"/>
                    <a:pt x="1302" y="10797"/>
                    <a:pt x="1267" y="10832"/>
                  </a:cubicBezTo>
                  <a:cubicBezTo>
                    <a:pt x="1267" y="10832"/>
                    <a:pt x="1267" y="10868"/>
                    <a:pt x="1267" y="10903"/>
                  </a:cubicBezTo>
                  <a:cubicBezTo>
                    <a:pt x="1267" y="10903"/>
                    <a:pt x="1231" y="10938"/>
                    <a:pt x="1231" y="10938"/>
                  </a:cubicBezTo>
                  <a:cubicBezTo>
                    <a:pt x="1196" y="10938"/>
                    <a:pt x="1196" y="10973"/>
                    <a:pt x="1196" y="11008"/>
                  </a:cubicBezTo>
                  <a:cubicBezTo>
                    <a:pt x="1196" y="11043"/>
                    <a:pt x="1196" y="11079"/>
                    <a:pt x="1161" y="11114"/>
                  </a:cubicBezTo>
                  <a:cubicBezTo>
                    <a:pt x="1126" y="11184"/>
                    <a:pt x="1126" y="11254"/>
                    <a:pt x="1091" y="11325"/>
                  </a:cubicBezTo>
                  <a:cubicBezTo>
                    <a:pt x="1056" y="11360"/>
                    <a:pt x="1056" y="11395"/>
                    <a:pt x="1020" y="11465"/>
                  </a:cubicBezTo>
                  <a:cubicBezTo>
                    <a:pt x="1020" y="11536"/>
                    <a:pt x="1020" y="11606"/>
                    <a:pt x="1020" y="11606"/>
                  </a:cubicBezTo>
                  <a:cubicBezTo>
                    <a:pt x="985" y="11606"/>
                    <a:pt x="985" y="11641"/>
                    <a:pt x="950" y="11676"/>
                  </a:cubicBezTo>
                  <a:cubicBezTo>
                    <a:pt x="950" y="11747"/>
                    <a:pt x="915" y="11817"/>
                    <a:pt x="915" y="11887"/>
                  </a:cubicBezTo>
                  <a:cubicBezTo>
                    <a:pt x="845" y="11958"/>
                    <a:pt x="809" y="12063"/>
                    <a:pt x="809" y="12169"/>
                  </a:cubicBezTo>
                  <a:cubicBezTo>
                    <a:pt x="774" y="12204"/>
                    <a:pt x="774" y="12239"/>
                    <a:pt x="774" y="12309"/>
                  </a:cubicBezTo>
                  <a:cubicBezTo>
                    <a:pt x="774" y="12345"/>
                    <a:pt x="739" y="12380"/>
                    <a:pt x="704" y="12415"/>
                  </a:cubicBezTo>
                  <a:cubicBezTo>
                    <a:pt x="704" y="12450"/>
                    <a:pt x="669" y="12485"/>
                    <a:pt x="669" y="12521"/>
                  </a:cubicBezTo>
                  <a:cubicBezTo>
                    <a:pt x="669" y="12591"/>
                    <a:pt x="634" y="12661"/>
                    <a:pt x="634" y="12696"/>
                  </a:cubicBezTo>
                  <a:cubicBezTo>
                    <a:pt x="598" y="12732"/>
                    <a:pt x="598" y="12767"/>
                    <a:pt x="598" y="12837"/>
                  </a:cubicBezTo>
                  <a:cubicBezTo>
                    <a:pt x="598" y="12872"/>
                    <a:pt x="563" y="12907"/>
                    <a:pt x="563" y="12943"/>
                  </a:cubicBezTo>
                  <a:cubicBezTo>
                    <a:pt x="528" y="13013"/>
                    <a:pt x="528" y="13083"/>
                    <a:pt x="493" y="13189"/>
                  </a:cubicBezTo>
                  <a:cubicBezTo>
                    <a:pt x="493" y="13189"/>
                    <a:pt x="493" y="13224"/>
                    <a:pt x="493" y="13224"/>
                  </a:cubicBezTo>
                  <a:cubicBezTo>
                    <a:pt x="458" y="13224"/>
                    <a:pt x="458" y="13259"/>
                    <a:pt x="423" y="13329"/>
                  </a:cubicBezTo>
                  <a:cubicBezTo>
                    <a:pt x="423" y="13365"/>
                    <a:pt x="423" y="13400"/>
                    <a:pt x="423" y="13435"/>
                  </a:cubicBezTo>
                  <a:cubicBezTo>
                    <a:pt x="352" y="13540"/>
                    <a:pt x="317" y="13646"/>
                    <a:pt x="317" y="13751"/>
                  </a:cubicBezTo>
                  <a:cubicBezTo>
                    <a:pt x="317" y="13787"/>
                    <a:pt x="317" y="13857"/>
                    <a:pt x="317" y="13857"/>
                  </a:cubicBezTo>
                  <a:cubicBezTo>
                    <a:pt x="282" y="13962"/>
                    <a:pt x="247" y="14068"/>
                    <a:pt x="247" y="14138"/>
                  </a:cubicBezTo>
                  <a:cubicBezTo>
                    <a:pt x="247" y="14173"/>
                    <a:pt x="211" y="14209"/>
                    <a:pt x="211" y="14209"/>
                  </a:cubicBezTo>
                  <a:cubicBezTo>
                    <a:pt x="176" y="14244"/>
                    <a:pt x="176" y="14279"/>
                    <a:pt x="176" y="14314"/>
                  </a:cubicBezTo>
                  <a:cubicBezTo>
                    <a:pt x="176" y="14384"/>
                    <a:pt x="141" y="14455"/>
                    <a:pt x="106" y="14525"/>
                  </a:cubicBezTo>
                  <a:cubicBezTo>
                    <a:pt x="36" y="14842"/>
                    <a:pt x="0" y="15193"/>
                    <a:pt x="71" y="15510"/>
                  </a:cubicBezTo>
                  <a:cubicBezTo>
                    <a:pt x="71" y="15545"/>
                    <a:pt x="71" y="15580"/>
                    <a:pt x="71" y="15615"/>
                  </a:cubicBezTo>
                  <a:cubicBezTo>
                    <a:pt x="71" y="15686"/>
                    <a:pt x="106" y="15721"/>
                    <a:pt x="106" y="15721"/>
                  </a:cubicBezTo>
                  <a:lnTo>
                    <a:pt x="141" y="15721"/>
                  </a:lnTo>
                  <a:cubicBezTo>
                    <a:pt x="141" y="15826"/>
                    <a:pt x="317" y="16037"/>
                    <a:pt x="493" y="16143"/>
                  </a:cubicBezTo>
                  <a:cubicBezTo>
                    <a:pt x="634" y="16213"/>
                    <a:pt x="783" y="16248"/>
                    <a:pt x="928" y="16248"/>
                  </a:cubicBezTo>
                  <a:cubicBezTo>
                    <a:pt x="1073" y="16248"/>
                    <a:pt x="1214" y="16213"/>
                    <a:pt x="1337" y="16143"/>
                  </a:cubicBezTo>
                  <a:cubicBezTo>
                    <a:pt x="1407" y="16108"/>
                    <a:pt x="1442" y="16073"/>
                    <a:pt x="1513" y="16037"/>
                  </a:cubicBezTo>
                  <a:cubicBezTo>
                    <a:pt x="1548" y="16037"/>
                    <a:pt x="1618" y="16002"/>
                    <a:pt x="1653" y="15967"/>
                  </a:cubicBezTo>
                  <a:cubicBezTo>
                    <a:pt x="1653" y="15932"/>
                    <a:pt x="1689" y="15932"/>
                    <a:pt x="1689" y="15932"/>
                  </a:cubicBezTo>
                  <a:cubicBezTo>
                    <a:pt x="1759" y="15897"/>
                    <a:pt x="1900" y="15615"/>
                    <a:pt x="1900" y="15475"/>
                  </a:cubicBezTo>
                  <a:cubicBezTo>
                    <a:pt x="1900" y="15264"/>
                    <a:pt x="1794" y="15053"/>
                    <a:pt x="1618" y="14947"/>
                  </a:cubicBezTo>
                  <a:cubicBezTo>
                    <a:pt x="1583" y="14947"/>
                    <a:pt x="1548" y="14912"/>
                    <a:pt x="1513" y="14912"/>
                  </a:cubicBezTo>
                  <a:cubicBezTo>
                    <a:pt x="1489" y="14912"/>
                    <a:pt x="1450" y="14896"/>
                    <a:pt x="1416" y="14896"/>
                  </a:cubicBezTo>
                  <a:cubicBezTo>
                    <a:pt x="1399" y="14896"/>
                    <a:pt x="1384" y="14900"/>
                    <a:pt x="1372" y="14912"/>
                  </a:cubicBezTo>
                  <a:lnTo>
                    <a:pt x="1231" y="14912"/>
                  </a:lnTo>
                  <a:lnTo>
                    <a:pt x="1231" y="14842"/>
                  </a:lnTo>
                  <a:cubicBezTo>
                    <a:pt x="1267" y="14806"/>
                    <a:pt x="1267" y="14771"/>
                    <a:pt x="1267" y="14771"/>
                  </a:cubicBezTo>
                  <a:cubicBezTo>
                    <a:pt x="1302" y="14736"/>
                    <a:pt x="1302" y="14701"/>
                    <a:pt x="1302" y="14666"/>
                  </a:cubicBezTo>
                  <a:cubicBezTo>
                    <a:pt x="1302" y="14666"/>
                    <a:pt x="1302" y="14631"/>
                    <a:pt x="1302" y="14595"/>
                  </a:cubicBezTo>
                  <a:cubicBezTo>
                    <a:pt x="1337" y="14525"/>
                    <a:pt x="1372" y="14420"/>
                    <a:pt x="1372" y="14314"/>
                  </a:cubicBezTo>
                  <a:cubicBezTo>
                    <a:pt x="1372" y="14279"/>
                    <a:pt x="1372" y="14279"/>
                    <a:pt x="1407" y="14244"/>
                  </a:cubicBezTo>
                  <a:cubicBezTo>
                    <a:pt x="1407" y="14209"/>
                    <a:pt x="1407" y="14173"/>
                    <a:pt x="1407" y="14173"/>
                  </a:cubicBezTo>
                  <a:cubicBezTo>
                    <a:pt x="1442" y="14138"/>
                    <a:pt x="1442" y="14103"/>
                    <a:pt x="1442" y="14068"/>
                  </a:cubicBezTo>
                  <a:lnTo>
                    <a:pt x="1442" y="13998"/>
                  </a:lnTo>
                  <a:cubicBezTo>
                    <a:pt x="1478" y="13927"/>
                    <a:pt x="1478" y="13822"/>
                    <a:pt x="1548" y="13751"/>
                  </a:cubicBezTo>
                  <a:cubicBezTo>
                    <a:pt x="1548" y="13751"/>
                    <a:pt x="1548" y="13716"/>
                    <a:pt x="1548" y="13716"/>
                  </a:cubicBezTo>
                  <a:cubicBezTo>
                    <a:pt x="1548" y="13681"/>
                    <a:pt x="1548" y="13681"/>
                    <a:pt x="1583" y="13681"/>
                  </a:cubicBezTo>
                  <a:cubicBezTo>
                    <a:pt x="1583" y="13576"/>
                    <a:pt x="1618" y="13470"/>
                    <a:pt x="1653" y="13400"/>
                  </a:cubicBezTo>
                  <a:cubicBezTo>
                    <a:pt x="1653" y="13329"/>
                    <a:pt x="1689" y="13259"/>
                    <a:pt x="1724" y="13189"/>
                  </a:cubicBezTo>
                  <a:cubicBezTo>
                    <a:pt x="1724" y="13154"/>
                    <a:pt x="1724" y="13118"/>
                    <a:pt x="1724" y="13118"/>
                  </a:cubicBezTo>
                  <a:cubicBezTo>
                    <a:pt x="1759" y="13013"/>
                    <a:pt x="1759" y="12943"/>
                    <a:pt x="1794" y="12872"/>
                  </a:cubicBezTo>
                  <a:cubicBezTo>
                    <a:pt x="1829" y="12767"/>
                    <a:pt x="1864" y="12696"/>
                    <a:pt x="1864" y="12626"/>
                  </a:cubicBezTo>
                  <a:cubicBezTo>
                    <a:pt x="1900" y="12521"/>
                    <a:pt x="1900" y="12450"/>
                    <a:pt x="1935" y="12380"/>
                  </a:cubicBezTo>
                  <a:cubicBezTo>
                    <a:pt x="1970" y="12345"/>
                    <a:pt x="2005" y="12274"/>
                    <a:pt x="2005" y="12204"/>
                  </a:cubicBezTo>
                  <a:cubicBezTo>
                    <a:pt x="2040" y="12169"/>
                    <a:pt x="2040" y="12134"/>
                    <a:pt x="2040" y="12098"/>
                  </a:cubicBezTo>
                  <a:cubicBezTo>
                    <a:pt x="2075" y="11993"/>
                    <a:pt x="2111" y="11887"/>
                    <a:pt x="2146" y="11782"/>
                  </a:cubicBezTo>
                  <a:cubicBezTo>
                    <a:pt x="2146" y="11782"/>
                    <a:pt x="2146" y="11747"/>
                    <a:pt x="2181" y="11712"/>
                  </a:cubicBezTo>
                  <a:cubicBezTo>
                    <a:pt x="2181" y="11712"/>
                    <a:pt x="2216" y="11641"/>
                    <a:pt x="2216" y="11606"/>
                  </a:cubicBezTo>
                  <a:cubicBezTo>
                    <a:pt x="2251" y="11501"/>
                    <a:pt x="2286" y="11465"/>
                    <a:pt x="2322" y="11395"/>
                  </a:cubicBezTo>
                  <a:cubicBezTo>
                    <a:pt x="2322" y="11325"/>
                    <a:pt x="2357" y="11290"/>
                    <a:pt x="2357" y="11219"/>
                  </a:cubicBezTo>
                  <a:cubicBezTo>
                    <a:pt x="2357" y="11184"/>
                    <a:pt x="2392" y="11149"/>
                    <a:pt x="2392" y="11079"/>
                  </a:cubicBezTo>
                  <a:cubicBezTo>
                    <a:pt x="2392" y="11079"/>
                    <a:pt x="2427" y="11008"/>
                    <a:pt x="2427" y="10938"/>
                  </a:cubicBezTo>
                  <a:cubicBezTo>
                    <a:pt x="2497" y="10762"/>
                    <a:pt x="2533" y="10657"/>
                    <a:pt x="2568" y="10621"/>
                  </a:cubicBezTo>
                  <a:cubicBezTo>
                    <a:pt x="2568" y="10586"/>
                    <a:pt x="2603" y="10516"/>
                    <a:pt x="2673" y="10340"/>
                  </a:cubicBezTo>
                  <a:cubicBezTo>
                    <a:pt x="2709" y="10235"/>
                    <a:pt x="2709" y="10164"/>
                    <a:pt x="2744" y="10129"/>
                  </a:cubicBezTo>
                  <a:cubicBezTo>
                    <a:pt x="2744" y="10129"/>
                    <a:pt x="2744" y="10094"/>
                    <a:pt x="2744" y="10094"/>
                  </a:cubicBezTo>
                  <a:cubicBezTo>
                    <a:pt x="2744" y="10059"/>
                    <a:pt x="2744" y="10024"/>
                    <a:pt x="2779" y="10024"/>
                  </a:cubicBezTo>
                  <a:cubicBezTo>
                    <a:pt x="2779" y="9988"/>
                    <a:pt x="2814" y="9883"/>
                    <a:pt x="2849" y="9813"/>
                  </a:cubicBezTo>
                  <a:cubicBezTo>
                    <a:pt x="2884" y="9742"/>
                    <a:pt x="2884" y="9672"/>
                    <a:pt x="2920" y="9566"/>
                  </a:cubicBezTo>
                  <a:cubicBezTo>
                    <a:pt x="2955" y="9461"/>
                    <a:pt x="2990" y="9355"/>
                    <a:pt x="3025" y="9250"/>
                  </a:cubicBezTo>
                  <a:cubicBezTo>
                    <a:pt x="3060" y="9180"/>
                    <a:pt x="3095" y="9109"/>
                    <a:pt x="3131" y="9004"/>
                  </a:cubicBezTo>
                  <a:cubicBezTo>
                    <a:pt x="3131" y="8968"/>
                    <a:pt x="3166" y="8863"/>
                    <a:pt x="3201" y="8828"/>
                  </a:cubicBezTo>
                  <a:cubicBezTo>
                    <a:pt x="3201" y="8757"/>
                    <a:pt x="3236" y="8722"/>
                    <a:pt x="3271" y="8652"/>
                  </a:cubicBezTo>
                  <a:cubicBezTo>
                    <a:pt x="3271" y="8582"/>
                    <a:pt x="3306" y="8546"/>
                    <a:pt x="3306" y="8511"/>
                  </a:cubicBezTo>
                  <a:cubicBezTo>
                    <a:pt x="3306" y="8511"/>
                    <a:pt x="3306" y="8476"/>
                    <a:pt x="3342" y="8476"/>
                  </a:cubicBezTo>
                  <a:cubicBezTo>
                    <a:pt x="3342" y="8476"/>
                    <a:pt x="3342" y="8476"/>
                    <a:pt x="3342" y="8441"/>
                  </a:cubicBezTo>
                  <a:cubicBezTo>
                    <a:pt x="3377" y="8335"/>
                    <a:pt x="3377" y="8230"/>
                    <a:pt x="3447" y="8160"/>
                  </a:cubicBezTo>
                  <a:cubicBezTo>
                    <a:pt x="3447" y="8124"/>
                    <a:pt x="3447" y="8089"/>
                    <a:pt x="3447" y="8089"/>
                  </a:cubicBezTo>
                  <a:cubicBezTo>
                    <a:pt x="3447" y="8054"/>
                    <a:pt x="3482" y="8019"/>
                    <a:pt x="3482" y="7984"/>
                  </a:cubicBezTo>
                  <a:cubicBezTo>
                    <a:pt x="3517" y="7913"/>
                    <a:pt x="3553" y="7878"/>
                    <a:pt x="3553" y="7808"/>
                  </a:cubicBezTo>
                  <a:cubicBezTo>
                    <a:pt x="3588" y="7738"/>
                    <a:pt x="3623" y="7702"/>
                    <a:pt x="3623" y="7632"/>
                  </a:cubicBezTo>
                  <a:cubicBezTo>
                    <a:pt x="3623" y="7597"/>
                    <a:pt x="3658" y="7562"/>
                    <a:pt x="3658" y="7491"/>
                  </a:cubicBezTo>
                  <a:cubicBezTo>
                    <a:pt x="3693" y="7491"/>
                    <a:pt x="3693" y="7456"/>
                    <a:pt x="3693" y="7421"/>
                  </a:cubicBezTo>
                  <a:cubicBezTo>
                    <a:pt x="3693" y="7386"/>
                    <a:pt x="3728" y="7386"/>
                    <a:pt x="3728" y="7351"/>
                  </a:cubicBezTo>
                  <a:cubicBezTo>
                    <a:pt x="3728" y="7351"/>
                    <a:pt x="3728" y="7316"/>
                    <a:pt x="3764" y="7245"/>
                  </a:cubicBezTo>
                  <a:cubicBezTo>
                    <a:pt x="3764" y="7210"/>
                    <a:pt x="3799" y="7175"/>
                    <a:pt x="3799" y="7140"/>
                  </a:cubicBezTo>
                  <a:cubicBezTo>
                    <a:pt x="3799" y="7069"/>
                    <a:pt x="3904" y="6929"/>
                    <a:pt x="3939" y="6823"/>
                  </a:cubicBezTo>
                  <a:cubicBezTo>
                    <a:pt x="3939" y="6823"/>
                    <a:pt x="3939" y="6788"/>
                    <a:pt x="3939" y="6788"/>
                  </a:cubicBezTo>
                  <a:cubicBezTo>
                    <a:pt x="3939" y="6753"/>
                    <a:pt x="3939" y="6718"/>
                    <a:pt x="3975" y="6718"/>
                  </a:cubicBezTo>
                  <a:cubicBezTo>
                    <a:pt x="4010" y="6647"/>
                    <a:pt x="4010" y="6542"/>
                    <a:pt x="4045" y="6472"/>
                  </a:cubicBezTo>
                  <a:cubicBezTo>
                    <a:pt x="4045" y="6401"/>
                    <a:pt x="4080" y="6366"/>
                    <a:pt x="4115" y="6331"/>
                  </a:cubicBezTo>
                  <a:cubicBezTo>
                    <a:pt x="4115" y="6296"/>
                    <a:pt x="4150" y="6225"/>
                    <a:pt x="4150" y="6190"/>
                  </a:cubicBezTo>
                  <a:cubicBezTo>
                    <a:pt x="4150" y="6155"/>
                    <a:pt x="4150" y="6155"/>
                    <a:pt x="4186" y="6155"/>
                  </a:cubicBezTo>
                  <a:cubicBezTo>
                    <a:pt x="4221" y="6085"/>
                    <a:pt x="4256" y="5979"/>
                    <a:pt x="4256" y="5909"/>
                  </a:cubicBezTo>
                  <a:cubicBezTo>
                    <a:pt x="4291" y="5768"/>
                    <a:pt x="4361" y="5627"/>
                    <a:pt x="4361" y="5627"/>
                  </a:cubicBezTo>
                  <a:cubicBezTo>
                    <a:pt x="4397" y="5627"/>
                    <a:pt x="4397" y="5627"/>
                    <a:pt x="4397" y="5592"/>
                  </a:cubicBezTo>
                  <a:cubicBezTo>
                    <a:pt x="4397" y="5557"/>
                    <a:pt x="4397" y="5557"/>
                    <a:pt x="4397" y="5557"/>
                  </a:cubicBezTo>
                  <a:cubicBezTo>
                    <a:pt x="4432" y="5557"/>
                    <a:pt x="4432" y="5487"/>
                    <a:pt x="4432" y="5452"/>
                  </a:cubicBezTo>
                  <a:cubicBezTo>
                    <a:pt x="4432" y="5416"/>
                    <a:pt x="4432" y="5381"/>
                    <a:pt x="4467" y="5381"/>
                  </a:cubicBezTo>
                  <a:cubicBezTo>
                    <a:pt x="4467" y="5381"/>
                    <a:pt x="4467" y="5346"/>
                    <a:pt x="4467" y="5346"/>
                  </a:cubicBezTo>
                  <a:cubicBezTo>
                    <a:pt x="4467" y="5311"/>
                    <a:pt x="4467" y="5311"/>
                    <a:pt x="4467" y="5276"/>
                  </a:cubicBezTo>
                  <a:cubicBezTo>
                    <a:pt x="4502" y="5276"/>
                    <a:pt x="4502" y="5276"/>
                    <a:pt x="4502" y="5241"/>
                  </a:cubicBezTo>
                  <a:cubicBezTo>
                    <a:pt x="4502" y="5241"/>
                    <a:pt x="4502" y="5205"/>
                    <a:pt x="4537" y="5170"/>
                  </a:cubicBezTo>
                  <a:cubicBezTo>
                    <a:pt x="4572" y="5100"/>
                    <a:pt x="4572" y="5065"/>
                    <a:pt x="4643" y="4889"/>
                  </a:cubicBezTo>
                  <a:cubicBezTo>
                    <a:pt x="4678" y="4783"/>
                    <a:pt x="4713" y="4713"/>
                    <a:pt x="4713" y="4643"/>
                  </a:cubicBezTo>
                  <a:cubicBezTo>
                    <a:pt x="4748" y="4643"/>
                    <a:pt x="4748" y="4572"/>
                    <a:pt x="4748" y="4537"/>
                  </a:cubicBezTo>
                  <a:cubicBezTo>
                    <a:pt x="4748" y="4502"/>
                    <a:pt x="4783" y="4467"/>
                    <a:pt x="4783" y="4432"/>
                  </a:cubicBezTo>
                  <a:cubicBezTo>
                    <a:pt x="4783" y="4397"/>
                    <a:pt x="4783" y="4397"/>
                    <a:pt x="4783" y="4361"/>
                  </a:cubicBezTo>
                  <a:cubicBezTo>
                    <a:pt x="4783" y="4361"/>
                    <a:pt x="4783" y="4326"/>
                    <a:pt x="4819" y="4326"/>
                  </a:cubicBezTo>
                  <a:cubicBezTo>
                    <a:pt x="4819" y="4256"/>
                    <a:pt x="4854" y="4221"/>
                    <a:pt x="4854" y="4150"/>
                  </a:cubicBezTo>
                  <a:cubicBezTo>
                    <a:pt x="4854" y="4115"/>
                    <a:pt x="4889" y="4080"/>
                    <a:pt x="4889" y="4045"/>
                  </a:cubicBezTo>
                  <a:cubicBezTo>
                    <a:pt x="4924" y="3975"/>
                    <a:pt x="5030" y="3623"/>
                    <a:pt x="5065" y="3482"/>
                  </a:cubicBezTo>
                  <a:cubicBezTo>
                    <a:pt x="5100" y="3412"/>
                    <a:pt x="5100" y="3342"/>
                    <a:pt x="5135" y="3342"/>
                  </a:cubicBezTo>
                  <a:cubicBezTo>
                    <a:pt x="5170" y="3271"/>
                    <a:pt x="5206" y="3095"/>
                    <a:pt x="5206" y="3060"/>
                  </a:cubicBezTo>
                  <a:cubicBezTo>
                    <a:pt x="5206" y="3060"/>
                    <a:pt x="5206" y="3025"/>
                    <a:pt x="5206" y="2990"/>
                  </a:cubicBezTo>
                  <a:cubicBezTo>
                    <a:pt x="5241" y="2990"/>
                    <a:pt x="5241" y="2920"/>
                    <a:pt x="5276" y="2849"/>
                  </a:cubicBezTo>
                  <a:cubicBezTo>
                    <a:pt x="5276" y="2779"/>
                    <a:pt x="5311" y="2709"/>
                    <a:pt x="5311" y="2638"/>
                  </a:cubicBezTo>
                  <a:cubicBezTo>
                    <a:pt x="5346" y="2603"/>
                    <a:pt x="5346" y="2533"/>
                    <a:pt x="5346" y="2498"/>
                  </a:cubicBezTo>
                  <a:cubicBezTo>
                    <a:pt x="5381" y="2462"/>
                    <a:pt x="5381" y="2392"/>
                    <a:pt x="5417" y="2357"/>
                  </a:cubicBezTo>
                  <a:cubicBezTo>
                    <a:pt x="5417" y="2357"/>
                    <a:pt x="5417" y="2286"/>
                    <a:pt x="5452" y="2251"/>
                  </a:cubicBezTo>
                  <a:cubicBezTo>
                    <a:pt x="5452" y="2216"/>
                    <a:pt x="5452" y="2216"/>
                    <a:pt x="5452" y="2181"/>
                  </a:cubicBezTo>
                  <a:cubicBezTo>
                    <a:pt x="5487" y="2146"/>
                    <a:pt x="5487" y="2111"/>
                    <a:pt x="5487" y="2075"/>
                  </a:cubicBezTo>
                  <a:cubicBezTo>
                    <a:pt x="5487" y="2040"/>
                    <a:pt x="5522" y="2005"/>
                    <a:pt x="5522" y="1935"/>
                  </a:cubicBezTo>
                  <a:cubicBezTo>
                    <a:pt x="5557" y="1900"/>
                    <a:pt x="5557" y="1829"/>
                    <a:pt x="5557" y="1794"/>
                  </a:cubicBezTo>
                  <a:cubicBezTo>
                    <a:pt x="5557" y="1724"/>
                    <a:pt x="5592" y="1689"/>
                    <a:pt x="5592" y="1653"/>
                  </a:cubicBezTo>
                  <a:cubicBezTo>
                    <a:pt x="5628" y="1653"/>
                    <a:pt x="5628" y="1583"/>
                    <a:pt x="5628" y="1583"/>
                  </a:cubicBezTo>
                  <a:cubicBezTo>
                    <a:pt x="5628" y="1548"/>
                    <a:pt x="5628" y="1513"/>
                    <a:pt x="5628" y="1478"/>
                  </a:cubicBezTo>
                  <a:cubicBezTo>
                    <a:pt x="5663" y="1407"/>
                    <a:pt x="5698" y="1337"/>
                    <a:pt x="5698" y="1267"/>
                  </a:cubicBezTo>
                  <a:cubicBezTo>
                    <a:pt x="5733" y="1161"/>
                    <a:pt x="5733" y="1056"/>
                    <a:pt x="5733" y="1020"/>
                  </a:cubicBezTo>
                  <a:cubicBezTo>
                    <a:pt x="5768" y="1020"/>
                    <a:pt x="5768" y="950"/>
                    <a:pt x="5768" y="950"/>
                  </a:cubicBezTo>
                  <a:cubicBezTo>
                    <a:pt x="5768" y="915"/>
                    <a:pt x="5768" y="845"/>
                    <a:pt x="5803" y="809"/>
                  </a:cubicBezTo>
                  <a:cubicBezTo>
                    <a:pt x="5839" y="634"/>
                    <a:pt x="5803" y="282"/>
                    <a:pt x="5733" y="282"/>
                  </a:cubicBezTo>
                  <a:cubicBezTo>
                    <a:pt x="5733" y="247"/>
                    <a:pt x="5522" y="71"/>
                    <a:pt x="5522" y="71"/>
                  </a:cubicBezTo>
                  <a:cubicBezTo>
                    <a:pt x="5487" y="71"/>
                    <a:pt x="5487" y="71"/>
                    <a:pt x="5487" y="36"/>
                  </a:cubicBezTo>
                  <a:cubicBezTo>
                    <a:pt x="5381" y="36"/>
                    <a:pt x="5311" y="1"/>
                    <a:pt x="5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01"/>
            <p:cNvSpPr/>
            <p:nvPr/>
          </p:nvSpPr>
          <p:spPr>
            <a:xfrm>
              <a:off x="1424200" y="2725175"/>
              <a:ext cx="147725" cy="230375"/>
            </a:xfrm>
            <a:custGeom>
              <a:avLst/>
              <a:gdLst/>
              <a:ahLst/>
              <a:cxnLst/>
              <a:rect l="l" t="t" r="r" b="b"/>
              <a:pathLst>
                <a:path w="5909" h="9215" extrusionOk="0">
                  <a:moveTo>
                    <a:pt x="4643" y="1301"/>
                  </a:moveTo>
                  <a:cubicBezTo>
                    <a:pt x="4643" y="1301"/>
                    <a:pt x="4643" y="1337"/>
                    <a:pt x="4678" y="1337"/>
                  </a:cubicBezTo>
                  <a:cubicBezTo>
                    <a:pt x="4678" y="1372"/>
                    <a:pt x="4678" y="1407"/>
                    <a:pt x="4678" y="1477"/>
                  </a:cubicBezTo>
                  <a:lnTo>
                    <a:pt x="4678" y="1618"/>
                  </a:lnTo>
                  <a:cubicBezTo>
                    <a:pt x="4678" y="1653"/>
                    <a:pt x="4678" y="1688"/>
                    <a:pt x="4678" y="1759"/>
                  </a:cubicBezTo>
                  <a:cubicBezTo>
                    <a:pt x="4643" y="1829"/>
                    <a:pt x="4643" y="1899"/>
                    <a:pt x="4572" y="1970"/>
                  </a:cubicBezTo>
                  <a:cubicBezTo>
                    <a:pt x="4537" y="2075"/>
                    <a:pt x="4502" y="2110"/>
                    <a:pt x="4502" y="2145"/>
                  </a:cubicBezTo>
                  <a:cubicBezTo>
                    <a:pt x="4467" y="2145"/>
                    <a:pt x="4467" y="2181"/>
                    <a:pt x="4467" y="2216"/>
                  </a:cubicBezTo>
                  <a:cubicBezTo>
                    <a:pt x="4432" y="2251"/>
                    <a:pt x="4432" y="2321"/>
                    <a:pt x="4396" y="2392"/>
                  </a:cubicBezTo>
                  <a:lnTo>
                    <a:pt x="4361" y="2427"/>
                  </a:lnTo>
                  <a:cubicBezTo>
                    <a:pt x="4361" y="2462"/>
                    <a:pt x="4361" y="2462"/>
                    <a:pt x="4326" y="2497"/>
                  </a:cubicBezTo>
                  <a:cubicBezTo>
                    <a:pt x="4291" y="2532"/>
                    <a:pt x="4256" y="2603"/>
                    <a:pt x="4221" y="2638"/>
                  </a:cubicBezTo>
                  <a:cubicBezTo>
                    <a:pt x="4185" y="2673"/>
                    <a:pt x="4185" y="2708"/>
                    <a:pt x="4150" y="2743"/>
                  </a:cubicBezTo>
                  <a:cubicBezTo>
                    <a:pt x="4115" y="2778"/>
                    <a:pt x="4115" y="2814"/>
                    <a:pt x="4115" y="2849"/>
                  </a:cubicBezTo>
                  <a:cubicBezTo>
                    <a:pt x="4080" y="2884"/>
                    <a:pt x="4045" y="2919"/>
                    <a:pt x="4010" y="2919"/>
                  </a:cubicBezTo>
                  <a:cubicBezTo>
                    <a:pt x="3974" y="2919"/>
                    <a:pt x="3974" y="2919"/>
                    <a:pt x="3974" y="2954"/>
                  </a:cubicBezTo>
                  <a:cubicBezTo>
                    <a:pt x="3904" y="3130"/>
                    <a:pt x="3763" y="3271"/>
                    <a:pt x="3623" y="3376"/>
                  </a:cubicBezTo>
                  <a:cubicBezTo>
                    <a:pt x="3588" y="3411"/>
                    <a:pt x="3517" y="3482"/>
                    <a:pt x="3482" y="3552"/>
                  </a:cubicBezTo>
                  <a:cubicBezTo>
                    <a:pt x="3447" y="3587"/>
                    <a:pt x="3377" y="3658"/>
                    <a:pt x="3341" y="3693"/>
                  </a:cubicBezTo>
                  <a:cubicBezTo>
                    <a:pt x="3271" y="3728"/>
                    <a:pt x="3236" y="3763"/>
                    <a:pt x="3166" y="3798"/>
                  </a:cubicBezTo>
                  <a:cubicBezTo>
                    <a:pt x="3130" y="3869"/>
                    <a:pt x="3060" y="3904"/>
                    <a:pt x="2955" y="3939"/>
                  </a:cubicBezTo>
                  <a:cubicBezTo>
                    <a:pt x="2849" y="4009"/>
                    <a:pt x="2743" y="4115"/>
                    <a:pt x="2708" y="4150"/>
                  </a:cubicBezTo>
                  <a:cubicBezTo>
                    <a:pt x="2673" y="4150"/>
                    <a:pt x="2638" y="4185"/>
                    <a:pt x="2638" y="4185"/>
                  </a:cubicBezTo>
                  <a:cubicBezTo>
                    <a:pt x="2603" y="4220"/>
                    <a:pt x="2568" y="4256"/>
                    <a:pt x="2532" y="4256"/>
                  </a:cubicBezTo>
                  <a:cubicBezTo>
                    <a:pt x="2532" y="4256"/>
                    <a:pt x="2462" y="4291"/>
                    <a:pt x="2427" y="4291"/>
                  </a:cubicBezTo>
                  <a:cubicBezTo>
                    <a:pt x="2392" y="4326"/>
                    <a:pt x="2357" y="4361"/>
                    <a:pt x="2286" y="4396"/>
                  </a:cubicBezTo>
                  <a:cubicBezTo>
                    <a:pt x="2251" y="4431"/>
                    <a:pt x="2216" y="4431"/>
                    <a:pt x="2181" y="4467"/>
                  </a:cubicBezTo>
                  <a:cubicBezTo>
                    <a:pt x="2110" y="4502"/>
                    <a:pt x="2110" y="4537"/>
                    <a:pt x="2110" y="4537"/>
                  </a:cubicBezTo>
                  <a:cubicBezTo>
                    <a:pt x="2075" y="4537"/>
                    <a:pt x="2040" y="4572"/>
                    <a:pt x="2005" y="4572"/>
                  </a:cubicBezTo>
                  <a:cubicBezTo>
                    <a:pt x="1970" y="4572"/>
                    <a:pt x="1935" y="4607"/>
                    <a:pt x="1935" y="4607"/>
                  </a:cubicBezTo>
                  <a:cubicBezTo>
                    <a:pt x="1899" y="4642"/>
                    <a:pt x="1864" y="4678"/>
                    <a:pt x="1829" y="4678"/>
                  </a:cubicBezTo>
                  <a:lnTo>
                    <a:pt x="1794" y="4678"/>
                  </a:lnTo>
                  <a:cubicBezTo>
                    <a:pt x="1794" y="4713"/>
                    <a:pt x="1759" y="4713"/>
                    <a:pt x="1759" y="4713"/>
                  </a:cubicBezTo>
                  <a:cubicBezTo>
                    <a:pt x="1653" y="4713"/>
                    <a:pt x="1653" y="4713"/>
                    <a:pt x="1513" y="4853"/>
                  </a:cubicBezTo>
                  <a:cubicBezTo>
                    <a:pt x="1474" y="4866"/>
                    <a:pt x="1449" y="4874"/>
                    <a:pt x="1436" y="4874"/>
                  </a:cubicBezTo>
                  <a:cubicBezTo>
                    <a:pt x="1412" y="4874"/>
                    <a:pt x="1420" y="4850"/>
                    <a:pt x="1442" y="4783"/>
                  </a:cubicBezTo>
                  <a:cubicBezTo>
                    <a:pt x="1477" y="4748"/>
                    <a:pt x="1477" y="4713"/>
                    <a:pt x="1513" y="4678"/>
                  </a:cubicBezTo>
                  <a:cubicBezTo>
                    <a:pt x="1513" y="4607"/>
                    <a:pt x="1548" y="4572"/>
                    <a:pt x="1548" y="4537"/>
                  </a:cubicBezTo>
                  <a:cubicBezTo>
                    <a:pt x="1583" y="4431"/>
                    <a:pt x="1618" y="4361"/>
                    <a:pt x="1618" y="4326"/>
                  </a:cubicBezTo>
                  <a:cubicBezTo>
                    <a:pt x="1618" y="4291"/>
                    <a:pt x="1653" y="4291"/>
                    <a:pt x="1653" y="4291"/>
                  </a:cubicBezTo>
                  <a:lnTo>
                    <a:pt x="1653" y="4256"/>
                  </a:lnTo>
                  <a:lnTo>
                    <a:pt x="1724" y="4185"/>
                  </a:lnTo>
                  <a:cubicBezTo>
                    <a:pt x="1724" y="4185"/>
                    <a:pt x="1759" y="4150"/>
                    <a:pt x="1759" y="4150"/>
                  </a:cubicBezTo>
                  <a:cubicBezTo>
                    <a:pt x="1759" y="4115"/>
                    <a:pt x="1794" y="4045"/>
                    <a:pt x="1794" y="4009"/>
                  </a:cubicBezTo>
                  <a:cubicBezTo>
                    <a:pt x="1864" y="3974"/>
                    <a:pt x="1899" y="3904"/>
                    <a:pt x="1935" y="3869"/>
                  </a:cubicBezTo>
                  <a:cubicBezTo>
                    <a:pt x="1970" y="3763"/>
                    <a:pt x="2040" y="3693"/>
                    <a:pt x="2110" y="3623"/>
                  </a:cubicBezTo>
                  <a:cubicBezTo>
                    <a:pt x="2110" y="3552"/>
                    <a:pt x="2146" y="3517"/>
                    <a:pt x="2181" y="3447"/>
                  </a:cubicBezTo>
                  <a:cubicBezTo>
                    <a:pt x="2216" y="3447"/>
                    <a:pt x="2216" y="3447"/>
                    <a:pt x="2216" y="3411"/>
                  </a:cubicBezTo>
                  <a:cubicBezTo>
                    <a:pt x="2251" y="3376"/>
                    <a:pt x="2286" y="3376"/>
                    <a:pt x="2286" y="3341"/>
                  </a:cubicBezTo>
                  <a:cubicBezTo>
                    <a:pt x="2357" y="3306"/>
                    <a:pt x="2427" y="3236"/>
                    <a:pt x="2427" y="3200"/>
                  </a:cubicBezTo>
                  <a:cubicBezTo>
                    <a:pt x="2743" y="2778"/>
                    <a:pt x="3095" y="2427"/>
                    <a:pt x="3482" y="2075"/>
                  </a:cubicBezTo>
                  <a:cubicBezTo>
                    <a:pt x="3552" y="2040"/>
                    <a:pt x="3623" y="2005"/>
                    <a:pt x="3658" y="1934"/>
                  </a:cubicBezTo>
                  <a:cubicBezTo>
                    <a:pt x="3799" y="1864"/>
                    <a:pt x="3904" y="1759"/>
                    <a:pt x="3974" y="1723"/>
                  </a:cubicBezTo>
                  <a:cubicBezTo>
                    <a:pt x="4080" y="1653"/>
                    <a:pt x="4150" y="1618"/>
                    <a:pt x="4221" y="1548"/>
                  </a:cubicBezTo>
                  <a:cubicBezTo>
                    <a:pt x="4256" y="1512"/>
                    <a:pt x="4326" y="1477"/>
                    <a:pt x="4396" y="1407"/>
                  </a:cubicBezTo>
                  <a:cubicBezTo>
                    <a:pt x="4467" y="1372"/>
                    <a:pt x="4537" y="1337"/>
                    <a:pt x="4572" y="1301"/>
                  </a:cubicBezTo>
                  <a:close/>
                  <a:moveTo>
                    <a:pt x="4924" y="0"/>
                  </a:moveTo>
                  <a:cubicBezTo>
                    <a:pt x="4854" y="35"/>
                    <a:pt x="4783" y="35"/>
                    <a:pt x="4713" y="35"/>
                  </a:cubicBezTo>
                  <a:lnTo>
                    <a:pt x="4537" y="35"/>
                  </a:lnTo>
                  <a:cubicBezTo>
                    <a:pt x="4537" y="70"/>
                    <a:pt x="4467" y="70"/>
                    <a:pt x="4396" y="106"/>
                  </a:cubicBezTo>
                  <a:cubicBezTo>
                    <a:pt x="4291" y="176"/>
                    <a:pt x="4185" y="246"/>
                    <a:pt x="4080" y="317"/>
                  </a:cubicBezTo>
                  <a:cubicBezTo>
                    <a:pt x="4010" y="352"/>
                    <a:pt x="4010" y="352"/>
                    <a:pt x="3974" y="352"/>
                  </a:cubicBezTo>
                  <a:cubicBezTo>
                    <a:pt x="3974" y="387"/>
                    <a:pt x="3939" y="387"/>
                    <a:pt x="3904" y="422"/>
                  </a:cubicBezTo>
                  <a:cubicBezTo>
                    <a:pt x="3869" y="422"/>
                    <a:pt x="3834" y="457"/>
                    <a:pt x="3834" y="457"/>
                  </a:cubicBezTo>
                  <a:cubicBezTo>
                    <a:pt x="3834" y="457"/>
                    <a:pt x="3834" y="493"/>
                    <a:pt x="3834" y="493"/>
                  </a:cubicBezTo>
                  <a:lnTo>
                    <a:pt x="3799" y="493"/>
                  </a:lnTo>
                  <a:cubicBezTo>
                    <a:pt x="3799" y="528"/>
                    <a:pt x="3728" y="563"/>
                    <a:pt x="3658" y="598"/>
                  </a:cubicBezTo>
                  <a:cubicBezTo>
                    <a:pt x="3552" y="668"/>
                    <a:pt x="3482" y="704"/>
                    <a:pt x="3412" y="774"/>
                  </a:cubicBezTo>
                  <a:cubicBezTo>
                    <a:pt x="3377" y="809"/>
                    <a:pt x="3341" y="844"/>
                    <a:pt x="3271" y="844"/>
                  </a:cubicBezTo>
                  <a:cubicBezTo>
                    <a:pt x="3271" y="879"/>
                    <a:pt x="3201" y="915"/>
                    <a:pt x="3166" y="950"/>
                  </a:cubicBezTo>
                  <a:cubicBezTo>
                    <a:pt x="3130" y="985"/>
                    <a:pt x="3095" y="1020"/>
                    <a:pt x="3060" y="1055"/>
                  </a:cubicBezTo>
                  <a:cubicBezTo>
                    <a:pt x="3060" y="1055"/>
                    <a:pt x="2990" y="1126"/>
                    <a:pt x="2919" y="1161"/>
                  </a:cubicBezTo>
                  <a:cubicBezTo>
                    <a:pt x="2743" y="1301"/>
                    <a:pt x="2603" y="1442"/>
                    <a:pt x="2462" y="1618"/>
                  </a:cubicBezTo>
                  <a:cubicBezTo>
                    <a:pt x="2321" y="1723"/>
                    <a:pt x="2181" y="1864"/>
                    <a:pt x="2146" y="1899"/>
                  </a:cubicBezTo>
                  <a:cubicBezTo>
                    <a:pt x="2075" y="1970"/>
                    <a:pt x="1935" y="2110"/>
                    <a:pt x="1899" y="2145"/>
                  </a:cubicBezTo>
                  <a:cubicBezTo>
                    <a:pt x="1899" y="2145"/>
                    <a:pt x="1864" y="2216"/>
                    <a:pt x="1794" y="2251"/>
                  </a:cubicBezTo>
                  <a:cubicBezTo>
                    <a:pt x="1759" y="2321"/>
                    <a:pt x="1724" y="2392"/>
                    <a:pt x="1653" y="2427"/>
                  </a:cubicBezTo>
                  <a:cubicBezTo>
                    <a:pt x="1618" y="2497"/>
                    <a:pt x="1513" y="2603"/>
                    <a:pt x="1442" y="2708"/>
                  </a:cubicBezTo>
                  <a:cubicBezTo>
                    <a:pt x="1407" y="2778"/>
                    <a:pt x="1337" y="2884"/>
                    <a:pt x="1302" y="2919"/>
                  </a:cubicBezTo>
                  <a:cubicBezTo>
                    <a:pt x="1196" y="3025"/>
                    <a:pt x="1126" y="3165"/>
                    <a:pt x="1020" y="3271"/>
                  </a:cubicBezTo>
                  <a:cubicBezTo>
                    <a:pt x="985" y="3306"/>
                    <a:pt x="985" y="3341"/>
                    <a:pt x="950" y="3376"/>
                  </a:cubicBezTo>
                  <a:cubicBezTo>
                    <a:pt x="950" y="3376"/>
                    <a:pt x="915" y="3411"/>
                    <a:pt x="880" y="3482"/>
                  </a:cubicBezTo>
                  <a:cubicBezTo>
                    <a:pt x="844" y="3517"/>
                    <a:pt x="809" y="3552"/>
                    <a:pt x="809" y="3623"/>
                  </a:cubicBezTo>
                  <a:cubicBezTo>
                    <a:pt x="809" y="3623"/>
                    <a:pt x="809" y="3623"/>
                    <a:pt x="809" y="3658"/>
                  </a:cubicBezTo>
                  <a:cubicBezTo>
                    <a:pt x="774" y="3658"/>
                    <a:pt x="774" y="3658"/>
                    <a:pt x="774" y="3693"/>
                  </a:cubicBezTo>
                  <a:cubicBezTo>
                    <a:pt x="774" y="3728"/>
                    <a:pt x="739" y="3798"/>
                    <a:pt x="704" y="3869"/>
                  </a:cubicBezTo>
                  <a:cubicBezTo>
                    <a:pt x="669" y="3939"/>
                    <a:pt x="598" y="4009"/>
                    <a:pt x="598" y="4009"/>
                  </a:cubicBezTo>
                  <a:cubicBezTo>
                    <a:pt x="598" y="4045"/>
                    <a:pt x="528" y="4115"/>
                    <a:pt x="493" y="4220"/>
                  </a:cubicBezTo>
                  <a:cubicBezTo>
                    <a:pt x="457" y="4291"/>
                    <a:pt x="422" y="4396"/>
                    <a:pt x="352" y="4502"/>
                  </a:cubicBezTo>
                  <a:cubicBezTo>
                    <a:pt x="352" y="4537"/>
                    <a:pt x="352" y="4572"/>
                    <a:pt x="317" y="4642"/>
                  </a:cubicBezTo>
                  <a:cubicBezTo>
                    <a:pt x="282" y="4678"/>
                    <a:pt x="282" y="4713"/>
                    <a:pt x="282" y="4748"/>
                  </a:cubicBezTo>
                  <a:cubicBezTo>
                    <a:pt x="282" y="4783"/>
                    <a:pt x="282" y="4783"/>
                    <a:pt x="246" y="4783"/>
                  </a:cubicBezTo>
                  <a:cubicBezTo>
                    <a:pt x="246" y="4783"/>
                    <a:pt x="246" y="4818"/>
                    <a:pt x="211" y="4853"/>
                  </a:cubicBezTo>
                  <a:cubicBezTo>
                    <a:pt x="211" y="4924"/>
                    <a:pt x="211" y="4994"/>
                    <a:pt x="211" y="4994"/>
                  </a:cubicBezTo>
                  <a:cubicBezTo>
                    <a:pt x="141" y="5100"/>
                    <a:pt x="106" y="5205"/>
                    <a:pt x="106" y="5346"/>
                  </a:cubicBezTo>
                  <a:cubicBezTo>
                    <a:pt x="106" y="5381"/>
                    <a:pt x="106" y="5416"/>
                    <a:pt x="71" y="5416"/>
                  </a:cubicBezTo>
                  <a:cubicBezTo>
                    <a:pt x="0" y="5908"/>
                    <a:pt x="35" y="6401"/>
                    <a:pt x="141" y="6858"/>
                  </a:cubicBezTo>
                  <a:cubicBezTo>
                    <a:pt x="106" y="6928"/>
                    <a:pt x="141" y="6964"/>
                    <a:pt x="141" y="7034"/>
                  </a:cubicBezTo>
                  <a:cubicBezTo>
                    <a:pt x="246" y="7210"/>
                    <a:pt x="317" y="7386"/>
                    <a:pt x="422" y="7561"/>
                  </a:cubicBezTo>
                  <a:lnTo>
                    <a:pt x="457" y="7632"/>
                  </a:lnTo>
                  <a:cubicBezTo>
                    <a:pt x="457" y="7667"/>
                    <a:pt x="493" y="7702"/>
                    <a:pt x="493" y="7702"/>
                  </a:cubicBezTo>
                  <a:cubicBezTo>
                    <a:pt x="528" y="7702"/>
                    <a:pt x="528" y="7702"/>
                    <a:pt x="528" y="7737"/>
                  </a:cubicBezTo>
                  <a:cubicBezTo>
                    <a:pt x="528" y="7772"/>
                    <a:pt x="563" y="7808"/>
                    <a:pt x="598" y="7843"/>
                  </a:cubicBezTo>
                  <a:cubicBezTo>
                    <a:pt x="669" y="7878"/>
                    <a:pt x="704" y="7913"/>
                    <a:pt x="704" y="7948"/>
                  </a:cubicBezTo>
                  <a:cubicBezTo>
                    <a:pt x="844" y="8089"/>
                    <a:pt x="950" y="8230"/>
                    <a:pt x="1091" y="8370"/>
                  </a:cubicBezTo>
                  <a:cubicBezTo>
                    <a:pt x="1161" y="8370"/>
                    <a:pt x="1196" y="8405"/>
                    <a:pt x="1231" y="8405"/>
                  </a:cubicBezTo>
                  <a:cubicBezTo>
                    <a:pt x="1513" y="8616"/>
                    <a:pt x="1794" y="8757"/>
                    <a:pt x="2110" y="8898"/>
                  </a:cubicBezTo>
                  <a:lnTo>
                    <a:pt x="2146" y="8933"/>
                  </a:lnTo>
                  <a:lnTo>
                    <a:pt x="2251" y="8933"/>
                  </a:lnTo>
                  <a:lnTo>
                    <a:pt x="2357" y="8968"/>
                  </a:lnTo>
                  <a:cubicBezTo>
                    <a:pt x="2357" y="8968"/>
                    <a:pt x="2427" y="9003"/>
                    <a:pt x="2497" y="9003"/>
                  </a:cubicBezTo>
                  <a:cubicBezTo>
                    <a:pt x="2568" y="9074"/>
                    <a:pt x="2638" y="9074"/>
                    <a:pt x="2708" y="9109"/>
                  </a:cubicBezTo>
                  <a:lnTo>
                    <a:pt x="2849" y="9109"/>
                  </a:lnTo>
                  <a:cubicBezTo>
                    <a:pt x="2884" y="9144"/>
                    <a:pt x="2919" y="9144"/>
                    <a:pt x="2955" y="9144"/>
                  </a:cubicBezTo>
                  <a:cubicBezTo>
                    <a:pt x="3025" y="9144"/>
                    <a:pt x="3095" y="9144"/>
                    <a:pt x="3130" y="9179"/>
                  </a:cubicBezTo>
                  <a:cubicBezTo>
                    <a:pt x="3341" y="9179"/>
                    <a:pt x="3552" y="9214"/>
                    <a:pt x="3728" y="9214"/>
                  </a:cubicBezTo>
                  <a:cubicBezTo>
                    <a:pt x="3974" y="9214"/>
                    <a:pt x="4256" y="9179"/>
                    <a:pt x="4256" y="9109"/>
                  </a:cubicBezTo>
                  <a:lnTo>
                    <a:pt x="4291" y="9109"/>
                  </a:lnTo>
                  <a:cubicBezTo>
                    <a:pt x="4361" y="9074"/>
                    <a:pt x="4432" y="9003"/>
                    <a:pt x="4502" y="8933"/>
                  </a:cubicBezTo>
                  <a:cubicBezTo>
                    <a:pt x="4678" y="8687"/>
                    <a:pt x="4678" y="8230"/>
                    <a:pt x="4432" y="8124"/>
                  </a:cubicBezTo>
                  <a:cubicBezTo>
                    <a:pt x="4354" y="8073"/>
                    <a:pt x="4277" y="8040"/>
                    <a:pt x="4200" y="8040"/>
                  </a:cubicBezTo>
                  <a:cubicBezTo>
                    <a:pt x="4172" y="8040"/>
                    <a:pt x="4143" y="8044"/>
                    <a:pt x="4115" y="8054"/>
                  </a:cubicBezTo>
                  <a:cubicBezTo>
                    <a:pt x="3834" y="8054"/>
                    <a:pt x="3517" y="8019"/>
                    <a:pt x="3236" y="7983"/>
                  </a:cubicBezTo>
                  <a:cubicBezTo>
                    <a:pt x="3025" y="7983"/>
                    <a:pt x="2849" y="7948"/>
                    <a:pt x="2849" y="7948"/>
                  </a:cubicBezTo>
                  <a:cubicBezTo>
                    <a:pt x="2849" y="7913"/>
                    <a:pt x="2814" y="7913"/>
                    <a:pt x="2814" y="7913"/>
                  </a:cubicBezTo>
                  <a:cubicBezTo>
                    <a:pt x="2779" y="7913"/>
                    <a:pt x="2743" y="7878"/>
                    <a:pt x="2743" y="7878"/>
                  </a:cubicBezTo>
                  <a:lnTo>
                    <a:pt x="2673" y="7878"/>
                  </a:lnTo>
                  <a:cubicBezTo>
                    <a:pt x="2673" y="7878"/>
                    <a:pt x="2638" y="7843"/>
                    <a:pt x="2638" y="7843"/>
                  </a:cubicBezTo>
                  <a:cubicBezTo>
                    <a:pt x="2638" y="7843"/>
                    <a:pt x="2603" y="7843"/>
                    <a:pt x="2568" y="7808"/>
                  </a:cubicBezTo>
                  <a:lnTo>
                    <a:pt x="2532" y="7808"/>
                  </a:lnTo>
                  <a:cubicBezTo>
                    <a:pt x="2532" y="7772"/>
                    <a:pt x="2497" y="7772"/>
                    <a:pt x="2392" y="7702"/>
                  </a:cubicBezTo>
                  <a:cubicBezTo>
                    <a:pt x="2286" y="7667"/>
                    <a:pt x="2251" y="7632"/>
                    <a:pt x="2251" y="7632"/>
                  </a:cubicBezTo>
                  <a:lnTo>
                    <a:pt x="2216" y="7632"/>
                  </a:lnTo>
                  <a:cubicBezTo>
                    <a:pt x="2181" y="7597"/>
                    <a:pt x="2146" y="7597"/>
                    <a:pt x="2110" y="7561"/>
                  </a:cubicBezTo>
                  <a:cubicBezTo>
                    <a:pt x="2110" y="7561"/>
                    <a:pt x="2075" y="7526"/>
                    <a:pt x="2075" y="7526"/>
                  </a:cubicBezTo>
                  <a:cubicBezTo>
                    <a:pt x="2040" y="7526"/>
                    <a:pt x="2005" y="7491"/>
                    <a:pt x="1899" y="7421"/>
                  </a:cubicBezTo>
                  <a:cubicBezTo>
                    <a:pt x="1864" y="7386"/>
                    <a:pt x="1829" y="7350"/>
                    <a:pt x="1794" y="7350"/>
                  </a:cubicBezTo>
                  <a:cubicBezTo>
                    <a:pt x="1688" y="7280"/>
                    <a:pt x="1618" y="7210"/>
                    <a:pt x="1548" y="7139"/>
                  </a:cubicBezTo>
                  <a:lnTo>
                    <a:pt x="1513" y="7104"/>
                  </a:lnTo>
                  <a:cubicBezTo>
                    <a:pt x="1513" y="7034"/>
                    <a:pt x="1337" y="6788"/>
                    <a:pt x="1337" y="6788"/>
                  </a:cubicBezTo>
                  <a:cubicBezTo>
                    <a:pt x="1337" y="6752"/>
                    <a:pt x="1337" y="6717"/>
                    <a:pt x="1302" y="6682"/>
                  </a:cubicBezTo>
                  <a:cubicBezTo>
                    <a:pt x="1231" y="6577"/>
                    <a:pt x="1196" y="6471"/>
                    <a:pt x="1196" y="6366"/>
                  </a:cubicBezTo>
                  <a:cubicBezTo>
                    <a:pt x="1196" y="6330"/>
                    <a:pt x="1196" y="6260"/>
                    <a:pt x="1161" y="6190"/>
                  </a:cubicBezTo>
                  <a:cubicBezTo>
                    <a:pt x="1161" y="6190"/>
                    <a:pt x="1196" y="6190"/>
                    <a:pt x="1231" y="6155"/>
                  </a:cubicBezTo>
                  <a:lnTo>
                    <a:pt x="1302" y="6155"/>
                  </a:lnTo>
                  <a:cubicBezTo>
                    <a:pt x="1302" y="6155"/>
                    <a:pt x="1337" y="6119"/>
                    <a:pt x="1337" y="6119"/>
                  </a:cubicBezTo>
                  <a:cubicBezTo>
                    <a:pt x="1513" y="6049"/>
                    <a:pt x="1513" y="6049"/>
                    <a:pt x="1759" y="5979"/>
                  </a:cubicBezTo>
                  <a:cubicBezTo>
                    <a:pt x="1829" y="5908"/>
                    <a:pt x="1935" y="5873"/>
                    <a:pt x="2005" y="5838"/>
                  </a:cubicBezTo>
                  <a:cubicBezTo>
                    <a:pt x="2040" y="5803"/>
                    <a:pt x="2075" y="5803"/>
                    <a:pt x="2110" y="5768"/>
                  </a:cubicBezTo>
                  <a:cubicBezTo>
                    <a:pt x="2146" y="5733"/>
                    <a:pt x="2216" y="5697"/>
                    <a:pt x="2251" y="5662"/>
                  </a:cubicBezTo>
                  <a:cubicBezTo>
                    <a:pt x="2321" y="5627"/>
                    <a:pt x="2357" y="5592"/>
                    <a:pt x="2427" y="5557"/>
                  </a:cubicBezTo>
                  <a:cubicBezTo>
                    <a:pt x="2462" y="5557"/>
                    <a:pt x="2462" y="5557"/>
                    <a:pt x="2497" y="5522"/>
                  </a:cubicBezTo>
                  <a:cubicBezTo>
                    <a:pt x="2497" y="5522"/>
                    <a:pt x="2532" y="5486"/>
                    <a:pt x="2568" y="5486"/>
                  </a:cubicBezTo>
                  <a:cubicBezTo>
                    <a:pt x="2603" y="5451"/>
                    <a:pt x="2638" y="5451"/>
                    <a:pt x="2673" y="5451"/>
                  </a:cubicBezTo>
                  <a:cubicBezTo>
                    <a:pt x="2743" y="5416"/>
                    <a:pt x="2814" y="5381"/>
                    <a:pt x="2849" y="5381"/>
                  </a:cubicBezTo>
                  <a:cubicBezTo>
                    <a:pt x="2884" y="5346"/>
                    <a:pt x="2919" y="5275"/>
                    <a:pt x="2955" y="5275"/>
                  </a:cubicBezTo>
                  <a:cubicBezTo>
                    <a:pt x="3025" y="5205"/>
                    <a:pt x="3060" y="5170"/>
                    <a:pt x="3130" y="5170"/>
                  </a:cubicBezTo>
                  <a:cubicBezTo>
                    <a:pt x="3201" y="5135"/>
                    <a:pt x="3271" y="5064"/>
                    <a:pt x="3341" y="5029"/>
                  </a:cubicBezTo>
                  <a:cubicBezTo>
                    <a:pt x="3377" y="4994"/>
                    <a:pt x="3377" y="4994"/>
                    <a:pt x="3377" y="4994"/>
                  </a:cubicBezTo>
                  <a:cubicBezTo>
                    <a:pt x="3412" y="4994"/>
                    <a:pt x="3412" y="4994"/>
                    <a:pt x="3447" y="4959"/>
                  </a:cubicBezTo>
                  <a:cubicBezTo>
                    <a:pt x="3482" y="4924"/>
                    <a:pt x="3517" y="4889"/>
                    <a:pt x="3552" y="4853"/>
                  </a:cubicBezTo>
                  <a:cubicBezTo>
                    <a:pt x="3623" y="4818"/>
                    <a:pt x="3658" y="4818"/>
                    <a:pt x="3658" y="4783"/>
                  </a:cubicBezTo>
                  <a:lnTo>
                    <a:pt x="3693" y="4783"/>
                  </a:lnTo>
                  <a:cubicBezTo>
                    <a:pt x="3728" y="4783"/>
                    <a:pt x="3728" y="4783"/>
                    <a:pt x="3763" y="4748"/>
                  </a:cubicBezTo>
                  <a:cubicBezTo>
                    <a:pt x="3799" y="4748"/>
                    <a:pt x="3799" y="4713"/>
                    <a:pt x="3834" y="4678"/>
                  </a:cubicBezTo>
                  <a:lnTo>
                    <a:pt x="3869" y="4678"/>
                  </a:lnTo>
                  <a:cubicBezTo>
                    <a:pt x="3904" y="4642"/>
                    <a:pt x="3974" y="4572"/>
                    <a:pt x="4010" y="4537"/>
                  </a:cubicBezTo>
                  <a:cubicBezTo>
                    <a:pt x="4185" y="4396"/>
                    <a:pt x="4326" y="4256"/>
                    <a:pt x="4467" y="4045"/>
                  </a:cubicBezTo>
                  <a:cubicBezTo>
                    <a:pt x="4502" y="4009"/>
                    <a:pt x="4537" y="3974"/>
                    <a:pt x="4572" y="3974"/>
                  </a:cubicBezTo>
                  <a:cubicBezTo>
                    <a:pt x="4607" y="3904"/>
                    <a:pt x="4643" y="3869"/>
                    <a:pt x="4678" y="3869"/>
                  </a:cubicBezTo>
                  <a:cubicBezTo>
                    <a:pt x="4678" y="3798"/>
                    <a:pt x="4713" y="3763"/>
                    <a:pt x="4783" y="3728"/>
                  </a:cubicBezTo>
                  <a:cubicBezTo>
                    <a:pt x="4854" y="3623"/>
                    <a:pt x="4959" y="3517"/>
                    <a:pt x="5029" y="3376"/>
                  </a:cubicBezTo>
                  <a:cubicBezTo>
                    <a:pt x="5029" y="3376"/>
                    <a:pt x="5065" y="3306"/>
                    <a:pt x="5100" y="3306"/>
                  </a:cubicBezTo>
                  <a:cubicBezTo>
                    <a:pt x="5135" y="3236"/>
                    <a:pt x="5135" y="3200"/>
                    <a:pt x="5170" y="3165"/>
                  </a:cubicBezTo>
                  <a:lnTo>
                    <a:pt x="5241" y="3095"/>
                  </a:lnTo>
                  <a:cubicBezTo>
                    <a:pt x="5241" y="3060"/>
                    <a:pt x="5276" y="3025"/>
                    <a:pt x="5311" y="2989"/>
                  </a:cubicBezTo>
                  <a:cubicBezTo>
                    <a:pt x="5346" y="2954"/>
                    <a:pt x="5346" y="2954"/>
                    <a:pt x="5381" y="2954"/>
                  </a:cubicBezTo>
                  <a:lnTo>
                    <a:pt x="5381" y="2919"/>
                  </a:lnTo>
                  <a:cubicBezTo>
                    <a:pt x="5381" y="2919"/>
                    <a:pt x="5416" y="2884"/>
                    <a:pt x="5416" y="2814"/>
                  </a:cubicBezTo>
                  <a:cubicBezTo>
                    <a:pt x="5452" y="2743"/>
                    <a:pt x="5522" y="2708"/>
                    <a:pt x="5522" y="2673"/>
                  </a:cubicBezTo>
                  <a:cubicBezTo>
                    <a:pt x="5522" y="2638"/>
                    <a:pt x="5557" y="2603"/>
                    <a:pt x="5557" y="2603"/>
                  </a:cubicBezTo>
                  <a:cubicBezTo>
                    <a:pt x="5557" y="2532"/>
                    <a:pt x="5557" y="2497"/>
                    <a:pt x="5627" y="2497"/>
                  </a:cubicBezTo>
                  <a:cubicBezTo>
                    <a:pt x="5627" y="2427"/>
                    <a:pt x="5663" y="2356"/>
                    <a:pt x="5663" y="2321"/>
                  </a:cubicBezTo>
                  <a:lnTo>
                    <a:pt x="5663" y="2216"/>
                  </a:lnTo>
                  <a:cubicBezTo>
                    <a:pt x="5698" y="2181"/>
                    <a:pt x="5698" y="2181"/>
                    <a:pt x="5698" y="2145"/>
                  </a:cubicBezTo>
                  <a:cubicBezTo>
                    <a:pt x="5733" y="2110"/>
                    <a:pt x="5733" y="2040"/>
                    <a:pt x="5768" y="2005"/>
                  </a:cubicBezTo>
                  <a:cubicBezTo>
                    <a:pt x="5768" y="1970"/>
                    <a:pt x="5768" y="1970"/>
                    <a:pt x="5768" y="1934"/>
                  </a:cubicBezTo>
                  <a:cubicBezTo>
                    <a:pt x="5803" y="1934"/>
                    <a:pt x="5803" y="1899"/>
                    <a:pt x="5803" y="1829"/>
                  </a:cubicBezTo>
                  <a:cubicBezTo>
                    <a:pt x="5838" y="1759"/>
                    <a:pt x="5874" y="1723"/>
                    <a:pt x="5874" y="1653"/>
                  </a:cubicBezTo>
                  <a:cubicBezTo>
                    <a:pt x="5909" y="1477"/>
                    <a:pt x="5909" y="1337"/>
                    <a:pt x="5874" y="1161"/>
                  </a:cubicBezTo>
                  <a:cubicBezTo>
                    <a:pt x="5874" y="1161"/>
                    <a:pt x="5874" y="1090"/>
                    <a:pt x="5874" y="1055"/>
                  </a:cubicBezTo>
                  <a:cubicBezTo>
                    <a:pt x="5838" y="915"/>
                    <a:pt x="5803" y="774"/>
                    <a:pt x="5733" y="633"/>
                  </a:cubicBezTo>
                  <a:cubicBezTo>
                    <a:pt x="5733" y="633"/>
                    <a:pt x="5698" y="598"/>
                    <a:pt x="5698" y="563"/>
                  </a:cubicBezTo>
                  <a:cubicBezTo>
                    <a:pt x="5663" y="528"/>
                    <a:pt x="5663" y="493"/>
                    <a:pt x="5663" y="493"/>
                  </a:cubicBezTo>
                  <a:cubicBezTo>
                    <a:pt x="5663" y="493"/>
                    <a:pt x="5663" y="457"/>
                    <a:pt x="5627" y="457"/>
                  </a:cubicBezTo>
                  <a:lnTo>
                    <a:pt x="5627" y="422"/>
                  </a:lnTo>
                  <a:cubicBezTo>
                    <a:pt x="5627" y="422"/>
                    <a:pt x="5627" y="422"/>
                    <a:pt x="5627" y="387"/>
                  </a:cubicBezTo>
                  <a:cubicBezTo>
                    <a:pt x="5452" y="141"/>
                    <a:pt x="5205" y="0"/>
                    <a:pt x="49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01"/>
            <p:cNvSpPr/>
            <p:nvPr/>
          </p:nvSpPr>
          <p:spPr>
            <a:xfrm>
              <a:off x="1563125" y="2734175"/>
              <a:ext cx="175850" cy="209950"/>
            </a:xfrm>
            <a:custGeom>
              <a:avLst/>
              <a:gdLst/>
              <a:ahLst/>
              <a:cxnLst/>
              <a:rect l="l" t="t" r="r" b="b"/>
              <a:pathLst>
                <a:path w="7034" h="8398" extrusionOk="0">
                  <a:moveTo>
                    <a:pt x="5422" y="2228"/>
                  </a:moveTo>
                  <a:cubicBezTo>
                    <a:pt x="5428" y="2228"/>
                    <a:pt x="5426" y="2232"/>
                    <a:pt x="5416" y="2243"/>
                  </a:cubicBezTo>
                  <a:cubicBezTo>
                    <a:pt x="5381" y="2278"/>
                    <a:pt x="5381" y="2313"/>
                    <a:pt x="5346" y="2313"/>
                  </a:cubicBezTo>
                  <a:cubicBezTo>
                    <a:pt x="5346" y="2348"/>
                    <a:pt x="5275" y="2418"/>
                    <a:pt x="5275" y="2454"/>
                  </a:cubicBezTo>
                  <a:cubicBezTo>
                    <a:pt x="5240" y="2524"/>
                    <a:pt x="5205" y="2559"/>
                    <a:pt x="5170" y="2629"/>
                  </a:cubicBezTo>
                  <a:cubicBezTo>
                    <a:pt x="5135" y="2665"/>
                    <a:pt x="5100" y="2700"/>
                    <a:pt x="5100" y="2735"/>
                  </a:cubicBezTo>
                  <a:cubicBezTo>
                    <a:pt x="5100" y="2735"/>
                    <a:pt x="5064" y="2735"/>
                    <a:pt x="5029" y="2770"/>
                  </a:cubicBezTo>
                  <a:cubicBezTo>
                    <a:pt x="5029" y="2770"/>
                    <a:pt x="5029" y="2770"/>
                    <a:pt x="5029" y="2805"/>
                  </a:cubicBezTo>
                  <a:cubicBezTo>
                    <a:pt x="4994" y="2840"/>
                    <a:pt x="4994" y="2840"/>
                    <a:pt x="4994" y="2876"/>
                  </a:cubicBezTo>
                  <a:cubicBezTo>
                    <a:pt x="4959" y="2876"/>
                    <a:pt x="4959" y="2876"/>
                    <a:pt x="4924" y="2911"/>
                  </a:cubicBezTo>
                  <a:cubicBezTo>
                    <a:pt x="4924" y="2946"/>
                    <a:pt x="4889" y="3016"/>
                    <a:pt x="4853" y="3016"/>
                  </a:cubicBezTo>
                  <a:cubicBezTo>
                    <a:pt x="4853" y="3087"/>
                    <a:pt x="4748" y="3157"/>
                    <a:pt x="4713" y="3227"/>
                  </a:cubicBezTo>
                  <a:cubicBezTo>
                    <a:pt x="4678" y="3263"/>
                    <a:pt x="4642" y="3333"/>
                    <a:pt x="4607" y="3403"/>
                  </a:cubicBezTo>
                  <a:cubicBezTo>
                    <a:pt x="4467" y="3579"/>
                    <a:pt x="4044" y="4107"/>
                    <a:pt x="3974" y="4177"/>
                  </a:cubicBezTo>
                  <a:cubicBezTo>
                    <a:pt x="3939" y="4212"/>
                    <a:pt x="3869" y="4318"/>
                    <a:pt x="3833" y="4318"/>
                  </a:cubicBezTo>
                  <a:cubicBezTo>
                    <a:pt x="3798" y="4388"/>
                    <a:pt x="3763" y="4423"/>
                    <a:pt x="3728" y="4458"/>
                  </a:cubicBezTo>
                  <a:cubicBezTo>
                    <a:pt x="3693" y="4529"/>
                    <a:pt x="3622" y="4599"/>
                    <a:pt x="3552" y="4669"/>
                  </a:cubicBezTo>
                  <a:cubicBezTo>
                    <a:pt x="3517" y="4775"/>
                    <a:pt x="3447" y="4845"/>
                    <a:pt x="3411" y="4915"/>
                  </a:cubicBezTo>
                  <a:cubicBezTo>
                    <a:pt x="3376" y="4951"/>
                    <a:pt x="3306" y="5021"/>
                    <a:pt x="3271" y="5091"/>
                  </a:cubicBezTo>
                  <a:cubicBezTo>
                    <a:pt x="3200" y="5126"/>
                    <a:pt x="3165" y="5197"/>
                    <a:pt x="3130" y="5232"/>
                  </a:cubicBezTo>
                  <a:cubicBezTo>
                    <a:pt x="3095" y="5302"/>
                    <a:pt x="3060" y="5337"/>
                    <a:pt x="3025" y="5373"/>
                  </a:cubicBezTo>
                  <a:cubicBezTo>
                    <a:pt x="2989" y="5408"/>
                    <a:pt x="2954" y="5443"/>
                    <a:pt x="2954" y="5513"/>
                  </a:cubicBezTo>
                  <a:cubicBezTo>
                    <a:pt x="2954" y="5513"/>
                    <a:pt x="2919" y="5548"/>
                    <a:pt x="2919" y="5548"/>
                  </a:cubicBezTo>
                  <a:cubicBezTo>
                    <a:pt x="2919" y="5548"/>
                    <a:pt x="2884" y="5619"/>
                    <a:pt x="2884" y="5619"/>
                  </a:cubicBezTo>
                  <a:cubicBezTo>
                    <a:pt x="2849" y="5654"/>
                    <a:pt x="2814" y="5689"/>
                    <a:pt x="2778" y="5724"/>
                  </a:cubicBezTo>
                  <a:cubicBezTo>
                    <a:pt x="2603" y="5900"/>
                    <a:pt x="2567" y="5935"/>
                    <a:pt x="2567" y="5970"/>
                  </a:cubicBezTo>
                  <a:cubicBezTo>
                    <a:pt x="2567" y="5970"/>
                    <a:pt x="2532" y="6006"/>
                    <a:pt x="2532" y="6041"/>
                  </a:cubicBezTo>
                  <a:cubicBezTo>
                    <a:pt x="2462" y="6076"/>
                    <a:pt x="2392" y="6146"/>
                    <a:pt x="2356" y="6217"/>
                  </a:cubicBezTo>
                  <a:cubicBezTo>
                    <a:pt x="2216" y="6322"/>
                    <a:pt x="2110" y="6463"/>
                    <a:pt x="1970" y="6568"/>
                  </a:cubicBezTo>
                  <a:cubicBezTo>
                    <a:pt x="1618" y="6885"/>
                    <a:pt x="1653" y="6850"/>
                    <a:pt x="1583" y="6920"/>
                  </a:cubicBezTo>
                  <a:cubicBezTo>
                    <a:pt x="1547" y="6955"/>
                    <a:pt x="1512" y="6990"/>
                    <a:pt x="1477" y="7026"/>
                  </a:cubicBezTo>
                  <a:cubicBezTo>
                    <a:pt x="1366" y="7118"/>
                    <a:pt x="1264" y="7162"/>
                    <a:pt x="1209" y="7162"/>
                  </a:cubicBezTo>
                  <a:cubicBezTo>
                    <a:pt x="1159" y="7162"/>
                    <a:pt x="1146" y="7127"/>
                    <a:pt x="1196" y="7061"/>
                  </a:cubicBezTo>
                  <a:cubicBezTo>
                    <a:pt x="1196" y="7026"/>
                    <a:pt x="1231" y="6990"/>
                    <a:pt x="1231" y="6955"/>
                  </a:cubicBezTo>
                  <a:cubicBezTo>
                    <a:pt x="1231" y="6885"/>
                    <a:pt x="1266" y="6850"/>
                    <a:pt x="1266" y="6815"/>
                  </a:cubicBezTo>
                  <a:cubicBezTo>
                    <a:pt x="1336" y="6709"/>
                    <a:pt x="1407" y="6604"/>
                    <a:pt x="1442" y="6498"/>
                  </a:cubicBezTo>
                  <a:cubicBezTo>
                    <a:pt x="1442" y="6428"/>
                    <a:pt x="1477" y="6392"/>
                    <a:pt x="1477" y="6357"/>
                  </a:cubicBezTo>
                  <a:cubicBezTo>
                    <a:pt x="1512" y="6322"/>
                    <a:pt x="1512" y="6322"/>
                    <a:pt x="1512" y="6322"/>
                  </a:cubicBezTo>
                  <a:cubicBezTo>
                    <a:pt x="1512" y="6287"/>
                    <a:pt x="1512" y="6287"/>
                    <a:pt x="1512" y="6252"/>
                  </a:cubicBezTo>
                  <a:cubicBezTo>
                    <a:pt x="1547" y="6217"/>
                    <a:pt x="1583" y="6181"/>
                    <a:pt x="1583" y="6146"/>
                  </a:cubicBezTo>
                  <a:cubicBezTo>
                    <a:pt x="1618" y="6041"/>
                    <a:pt x="1653" y="5970"/>
                    <a:pt x="1723" y="5900"/>
                  </a:cubicBezTo>
                  <a:cubicBezTo>
                    <a:pt x="1794" y="5795"/>
                    <a:pt x="1829" y="5724"/>
                    <a:pt x="1899" y="5654"/>
                  </a:cubicBezTo>
                  <a:cubicBezTo>
                    <a:pt x="1934" y="5548"/>
                    <a:pt x="2005" y="5443"/>
                    <a:pt x="2075" y="5373"/>
                  </a:cubicBezTo>
                  <a:cubicBezTo>
                    <a:pt x="2110" y="5373"/>
                    <a:pt x="2251" y="5162"/>
                    <a:pt x="2251" y="5162"/>
                  </a:cubicBezTo>
                  <a:cubicBezTo>
                    <a:pt x="2251" y="5126"/>
                    <a:pt x="2251" y="5091"/>
                    <a:pt x="2321" y="5056"/>
                  </a:cubicBezTo>
                  <a:cubicBezTo>
                    <a:pt x="2356" y="5021"/>
                    <a:pt x="2392" y="4951"/>
                    <a:pt x="2427" y="4915"/>
                  </a:cubicBezTo>
                  <a:cubicBezTo>
                    <a:pt x="2497" y="4845"/>
                    <a:pt x="2532" y="4775"/>
                    <a:pt x="2603" y="4740"/>
                  </a:cubicBezTo>
                  <a:cubicBezTo>
                    <a:pt x="2638" y="4669"/>
                    <a:pt x="2708" y="4634"/>
                    <a:pt x="2778" y="4564"/>
                  </a:cubicBezTo>
                  <a:cubicBezTo>
                    <a:pt x="2884" y="4423"/>
                    <a:pt x="3939" y="3298"/>
                    <a:pt x="4150" y="3192"/>
                  </a:cubicBezTo>
                  <a:cubicBezTo>
                    <a:pt x="4220" y="3122"/>
                    <a:pt x="4291" y="3051"/>
                    <a:pt x="4361" y="2946"/>
                  </a:cubicBezTo>
                  <a:cubicBezTo>
                    <a:pt x="4431" y="2946"/>
                    <a:pt x="4467" y="2911"/>
                    <a:pt x="4502" y="2876"/>
                  </a:cubicBezTo>
                  <a:cubicBezTo>
                    <a:pt x="4572" y="2805"/>
                    <a:pt x="4642" y="2770"/>
                    <a:pt x="4713" y="2735"/>
                  </a:cubicBezTo>
                  <a:cubicBezTo>
                    <a:pt x="4748" y="2700"/>
                    <a:pt x="4853" y="2665"/>
                    <a:pt x="4853" y="2629"/>
                  </a:cubicBezTo>
                  <a:cubicBezTo>
                    <a:pt x="4853" y="2629"/>
                    <a:pt x="4853" y="2594"/>
                    <a:pt x="4889" y="2594"/>
                  </a:cubicBezTo>
                  <a:cubicBezTo>
                    <a:pt x="4994" y="2489"/>
                    <a:pt x="5064" y="2454"/>
                    <a:pt x="5170" y="2383"/>
                  </a:cubicBezTo>
                  <a:cubicBezTo>
                    <a:pt x="5205" y="2383"/>
                    <a:pt x="5205" y="2348"/>
                    <a:pt x="5205" y="2348"/>
                  </a:cubicBezTo>
                  <a:lnTo>
                    <a:pt x="5240" y="2313"/>
                  </a:lnTo>
                  <a:cubicBezTo>
                    <a:pt x="5240" y="2313"/>
                    <a:pt x="5275" y="2313"/>
                    <a:pt x="5311" y="2278"/>
                  </a:cubicBezTo>
                  <a:cubicBezTo>
                    <a:pt x="5360" y="2253"/>
                    <a:pt x="5410" y="2228"/>
                    <a:pt x="5422" y="2228"/>
                  </a:cubicBezTo>
                  <a:close/>
                  <a:moveTo>
                    <a:pt x="3570" y="1"/>
                  </a:moveTo>
                  <a:cubicBezTo>
                    <a:pt x="3473" y="1"/>
                    <a:pt x="3376" y="9"/>
                    <a:pt x="3271" y="27"/>
                  </a:cubicBezTo>
                  <a:cubicBezTo>
                    <a:pt x="3060" y="27"/>
                    <a:pt x="2849" y="27"/>
                    <a:pt x="2673" y="97"/>
                  </a:cubicBezTo>
                  <a:lnTo>
                    <a:pt x="2603" y="97"/>
                  </a:lnTo>
                  <a:cubicBezTo>
                    <a:pt x="2567" y="97"/>
                    <a:pt x="2567" y="133"/>
                    <a:pt x="2567" y="133"/>
                  </a:cubicBezTo>
                  <a:cubicBezTo>
                    <a:pt x="2567" y="168"/>
                    <a:pt x="2567" y="168"/>
                    <a:pt x="2532" y="168"/>
                  </a:cubicBezTo>
                  <a:cubicBezTo>
                    <a:pt x="2427" y="238"/>
                    <a:pt x="2356" y="308"/>
                    <a:pt x="2286" y="414"/>
                  </a:cubicBezTo>
                  <a:cubicBezTo>
                    <a:pt x="2286" y="449"/>
                    <a:pt x="2286" y="449"/>
                    <a:pt x="2286" y="449"/>
                  </a:cubicBezTo>
                  <a:cubicBezTo>
                    <a:pt x="2216" y="449"/>
                    <a:pt x="2181" y="766"/>
                    <a:pt x="2216" y="871"/>
                  </a:cubicBezTo>
                  <a:cubicBezTo>
                    <a:pt x="2289" y="1092"/>
                    <a:pt x="2517" y="1245"/>
                    <a:pt x="2744" y="1245"/>
                  </a:cubicBezTo>
                  <a:cubicBezTo>
                    <a:pt x="2842" y="1245"/>
                    <a:pt x="2940" y="1216"/>
                    <a:pt x="3025" y="1152"/>
                  </a:cubicBezTo>
                  <a:cubicBezTo>
                    <a:pt x="3218" y="1094"/>
                    <a:pt x="3412" y="1068"/>
                    <a:pt x="3605" y="1068"/>
                  </a:cubicBezTo>
                  <a:cubicBezTo>
                    <a:pt x="3764" y="1068"/>
                    <a:pt x="3922" y="1086"/>
                    <a:pt x="4080" y="1117"/>
                  </a:cubicBezTo>
                  <a:cubicBezTo>
                    <a:pt x="4150" y="1152"/>
                    <a:pt x="4185" y="1152"/>
                    <a:pt x="4220" y="1152"/>
                  </a:cubicBezTo>
                  <a:cubicBezTo>
                    <a:pt x="4361" y="1152"/>
                    <a:pt x="4467" y="1188"/>
                    <a:pt x="4607" y="1223"/>
                  </a:cubicBezTo>
                  <a:cubicBezTo>
                    <a:pt x="4642" y="1223"/>
                    <a:pt x="4713" y="1258"/>
                    <a:pt x="4748" y="1258"/>
                  </a:cubicBezTo>
                  <a:cubicBezTo>
                    <a:pt x="4889" y="1328"/>
                    <a:pt x="4924" y="1399"/>
                    <a:pt x="4818" y="1469"/>
                  </a:cubicBezTo>
                  <a:cubicBezTo>
                    <a:pt x="4783" y="1469"/>
                    <a:pt x="4748" y="1504"/>
                    <a:pt x="4713" y="1539"/>
                  </a:cubicBezTo>
                  <a:cubicBezTo>
                    <a:pt x="4713" y="1574"/>
                    <a:pt x="4642" y="1574"/>
                    <a:pt x="4642" y="1574"/>
                  </a:cubicBezTo>
                  <a:lnTo>
                    <a:pt x="4607" y="1574"/>
                  </a:lnTo>
                  <a:cubicBezTo>
                    <a:pt x="4572" y="1610"/>
                    <a:pt x="4537" y="1645"/>
                    <a:pt x="4537" y="1645"/>
                  </a:cubicBezTo>
                  <a:cubicBezTo>
                    <a:pt x="4502" y="1680"/>
                    <a:pt x="4467" y="1715"/>
                    <a:pt x="4467" y="1715"/>
                  </a:cubicBezTo>
                  <a:cubicBezTo>
                    <a:pt x="4431" y="1750"/>
                    <a:pt x="4115" y="1961"/>
                    <a:pt x="4080" y="1961"/>
                  </a:cubicBezTo>
                  <a:cubicBezTo>
                    <a:pt x="4080" y="1996"/>
                    <a:pt x="4009" y="2032"/>
                    <a:pt x="3904" y="2102"/>
                  </a:cubicBezTo>
                  <a:cubicBezTo>
                    <a:pt x="3833" y="2172"/>
                    <a:pt x="3763" y="2243"/>
                    <a:pt x="3728" y="2243"/>
                  </a:cubicBezTo>
                  <a:cubicBezTo>
                    <a:pt x="3693" y="2278"/>
                    <a:pt x="3622" y="2313"/>
                    <a:pt x="3587" y="2348"/>
                  </a:cubicBezTo>
                  <a:cubicBezTo>
                    <a:pt x="3552" y="2383"/>
                    <a:pt x="3517" y="2418"/>
                    <a:pt x="3482" y="2454"/>
                  </a:cubicBezTo>
                  <a:cubicBezTo>
                    <a:pt x="3447" y="2489"/>
                    <a:pt x="3376" y="2524"/>
                    <a:pt x="3341" y="2524"/>
                  </a:cubicBezTo>
                  <a:cubicBezTo>
                    <a:pt x="3271" y="2559"/>
                    <a:pt x="3236" y="2594"/>
                    <a:pt x="3200" y="2665"/>
                  </a:cubicBezTo>
                  <a:cubicBezTo>
                    <a:pt x="3130" y="2700"/>
                    <a:pt x="3060" y="2770"/>
                    <a:pt x="3025" y="2840"/>
                  </a:cubicBezTo>
                  <a:cubicBezTo>
                    <a:pt x="2884" y="2946"/>
                    <a:pt x="2708" y="3087"/>
                    <a:pt x="2532" y="3192"/>
                  </a:cubicBezTo>
                  <a:cubicBezTo>
                    <a:pt x="2532" y="3227"/>
                    <a:pt x="2497" y="3263"/>
                    <a:pt x="2462" y="3263"/>
                  </a:cubicBezTo>
                  <a:cubicBezTo>
                    <a:pt x="2462" y="3298"/>
                    <a:pt x="2392" y="3368"/>
                    <a:pt x="2356" y="3403"/>
                  </a:cubicBezTo>
                  <a:cubicBezTo>
                    <a:pt x="2286" y="3474"/>
                    <a:pt x="2181" y="3579"/>
                    <a:pt x="2145" y="3649"/>
                  </a:cubicBezTo>
                  <a:cubicBezTo>
                    <a:pt x="2075" y="3755"/>
                    <a:pt x="1970" y="3825"/>
                    <a:pt x="1864" y="3931"/>
                  </a:cubicBezTo>
                  <a:cubicBezTo>
                    <a:pt x="1758" y="4001"/>
                    <a:pt x="1688" y="4107"/>
                    <a:pt x="1618" y="4247"/>
                  </a:cubicBezTo>
                  <a:cubicBezTo>
                    <a:pt x="1477" y="4388"/>
                    <a:pt x="1442" y="4458"/>
                    <a:pt x="1336" y="4564"/>
                  </a:cubicBezTo>
                  <a:cubicBezTo>
                    <a:pt x="1231" y="4704"/>
                    <a:pt x="1125" y="4845"/>
                    <a:pt x="1020" y="4986"/>
                  </a:cubicBezTo>
                  <a:cubicBezTo>
                    <a:pt x="985" y="5021"/>
                    <a:pt x="950" y="5056"/>
                    <a:pt x="950" y="5091"/>
                  </a:cubicBezTo>
                  <a:cubicBezTo>
                    <a:pt x="914" y="5126"/>
                    <a:pt x="879" y="5197"/>
                    <a:pt x="844" y="5232"/>
                  </a:cubicBezTo>
                  <a:cubicBezTo>
                    <a:pt x="844" y="5302"/>
                    <a:pt x="809" y="5337"/>
                    <a:pt x="774" y="5373"/>
                  </a:cubicBezTo>
                  <a:cubicBezTo>
                    <a:pt x="703" y="5478"/>
                    <a:pt x="668" y="5548"/>
                    <a:pt x="633" y="5689"/>
                  </a:cubicBezTo>
                  <a:cubicBezTo>
                    <a:pt x="492" y="5830"/>
                    <a:pt x="422" y="6006"/>
                    <a:pt x="352" y="6181"/>
                  </a:cubicBezTo>
                  <a:cubicBezTo>
                    <a:pt x="352" y="6252"/>
                    <a:pt x="317" y="6322"/>
                    <a:pt x="281" y="6392"/>
                  </a:cubicBezTo>
                  <a:lnTo>
                    <a:pt x="211" y="6463"/>
                  </a:lnTo>
                  <a:cubicBezTo>
                    <a:pt x="211" y="6533"/>
                    <a:pt x="211" y="6568"/>
                    <a:pt x="176" y="6604"/>
                  </a:cubicBezTo>
                  <a:cubicBezTo>
                    <a:pt x="141" y="6639"/>
                    <a:pt x="141" y="6674"/>
                    <a:pt x="141" y="6709"/>
                  </a:cubicBezTo>
                  <a:lnTo>
                    <a:pt x="141" y="6744"/>
                  </a:lnTo>
                  <a:cubicBezTo>
                    <a:pt x="70" y="6955"/>
                    <a:pt x="35" y="7166"/>
                    <a:pt x="35" y="7412"/>
                  </a:cubicBezTo>
                  <a:cubicBezTo>
                    <a:pt x="0" y="7764"/>
                    <a:pt x="141" y="8116"/>
                    <a:pt x="457" y="8327"/>
                  </a:cubicBezTo>
                  <a:cubicBezTo>
                    <a:pt x="528" y="8327"/>
                    <a:pt x="563" y="8362"/>
                    <a:pt x="633" y="8397"/>
                  </a:cubicBezTo>
                  <a:lnTo>
                    <a:pt x="1125" y="8397"/>
                  </a:lnTo>
                  <a:cubicBezTo>
                    <a:pt x="1161" y="8362"/>
                    <a:pt x="1196" y="8327"/>
                    <a:pt x="1266" y="8327"/>
                  </a:cubicBezTo>
                  <a:cubicBezTo>
                    <a:pt x="1372" y="8327"/>
                    <a:pt x="1477" y="8256"/>
                    <a:pt x="1547" y="8221"/>
                  </a:cubicBezTo>
                  <a:cubicBezTo>
                    <a:pt x="1618" y="8186"/>
                    <a:pt x="1653" y="8186"/>
                    <a:pt x="1688" y="8151"/>
                  </a:cubicBezTo>
                  <a:cubicBezTo>
                    <a:pt x="1758" y="8116"/>
                    <a:pt x="1864" y="8081"/>
                    <a:pt x="1864" y="8045"/>
                  </a:cubicBezTo>
                  <a:cubicBezTo>
                    <a:pt x="1899" y="8045"/>
                    <a:pt x="1934" y="8010"/>
                    <a:pt x="1970" y="8010"/>
                  </a:cubicBezTo>
                  <a:cubicBezTo>
                    <a:pt x="1970" y="7975"/>
                    <a:pt x="2005" y="7975"/>
                    <a:pt x="2040" y="7975"/>
                  </a:cubicBezTo>
                  <a:cubicBezTo>
                    <a:pt x="2497" y="7588"/>
                    <a:pt x="2919" y="7166"/>
                    <a:pt x="3306" y="6709"/>
                  </a:cubicBezTo>
                  <a:cubicBezTo>
                    <a:pt x="3306" y="6709"/>
                    <a:pt x="3306" y="6674"/>
                    <a:pt x="3341" y="6674"/>
                  </a:cubicBezTo>
                  <a:cubicBezTo>
                    <a:pt x="3376" y="6639"/>
                    <a:pt x="3411" y="6568"/>
                    <a:pt x="3482" y="6533"/>
                  </a:cubicBezTo>
                  <a:cubicBezTo>
                    <a:pt x="3517" y="6498"/>
                    <a:pt x="3552" y="6463"/>
                    <a:pt x="3552" y="6428"/>
                  </a:cubicBezTo>
                  <a:cubicBezTo>
                    <a:pt x="3552" y="6428"/>
                    <a:pt x="3587" y="6392"/>
                    <a:pt x="3622" y="6392"/>
                  </a:cubicBezTo>
                  <a:cubicBezTo>
                    <a:pt x="3658" y="6357"/>
                    <a:pt x="3658" y="6322"/>
                    <a:pt x="3693" y="6287"/>
                  </a:cubicBezTo>
                  <a:cubicBezTo>
                    <a:pt x="3693" y="6287"/>
                    <a:pt x="3693" y="6252"/>
                    <a:pt x="3693" y="6252"/>
                  </a:cubicBezTo>
                  <a:lnTo>
                    <a:pt x="3728" y="6252"/>
                  </a:lnTo>
                  <a:cubicBezTo>
                    <a:pt x="3728" y="6217"/>
                    <a:pt x="3763" y="6181"/>
                    <a:pt x="3763" y="6181"/>
                  </a:cubicBezTo>
                  <a:cubicBezTo>
                    <a:pt x="3798" y="6146"/>
                    <a:pt x="3798" y="6111"/>
                    <a:pt x="3798" y="6111"/>
                  </a:cubicBezTo>
                  <a:cubicBezTo>
                    <a:pt x="3869" y="6041"/>
                    <a:pt x="4009" y="5865"/>
                    <a:pt x="4009" y="5865"/>
                  </a:cubicBezTo>
                  <a:cubicBezTo>
                    <a:pt x="4044" y="5830"/>
                    <a:pt x="4044" y="5795"/>
                    <a:pt x="4080" y="5724"/>
                  </a:cubicBezTo>
                  <a:cubicBezTo>
                    <a:pt x="4115" y="5689"/>
                    <a:pt x="4185" y="5654"/>
                    <a:pt x="4220" y="5619"/>
                  </a:cubicBezTo>
                  <a:cubicBezTo>
                    <a:pt x="4256" y="5584"/>
                    <a:pt x="4291" y="5478"/>
                    <a:pt x="4361" y="5408"/>
                  </a:cubicBezTo>
                  <a:cubicBezTo>
                    <a:pt x="4396" y="5337"/>
                    <a:pt x="4431" y="5302"/>
                    <a:pt x="4467" y="5232"/>
                  </a:cubicBezTo>
                  <a:cubicBezTo>
                    <a:pt x="4502" y="5197"/>
                    <a:pt x="4537" y="5126"/>
                    <a:pt x="4572" y="5126"/>
                  </a:cubicBezTo>
                  <a:cubicBezTo>
                    <a:pt x="4572" y="5126"/>
                    <a:pt x="4572" y="5126"/>
                    <a:pt x="4572" y="5091"/>
                  </a:cubicBezTo>
                  <a:cubicBezTo>
                    <a:pt x="4572" y="5091"/>
                    <a:pt x="4607" y="5056"/>
                    <a:pt x="4607" y="5056"/>
                  </a:cubicBezTo>
                  <a:cubicBezTo>
                    <a:pt x="4642" y="5021"/>
                    <a:pt x="4678" y="4986"/>
                    <a:pt x="4713" y="4951"/>
                  </a:cubicBezTo>
                  <a:cubicBezTo>
                    <a:pt x="4748" y="4915"/>
                    <a:pt x="4783" y="4880"/>
                    <a:pt x="4783" y="4845"/>
                  </a:cubicBezTo>
                  <a:cubicBezTo>
                    <a:pt x="4818" y="4775"/>
                    <a:pt x="4853" y="4740"/>
                    <a:pt x="4889" y="4669"/>
                  </a:cubicBezTo>
                  <a:cubicBezTo>
                    <a:pt x="4889" y="4634"/>
                    <a:pt x="4959" y="4564"/>
                    <a:pt x="4959" y="4564"/>
                  </a:cubicBezTo>
                  <a:cubicBezTo>
                    <a:pt x="5029" y="4493"/>
                    <a:pt x="5064" y="4423"/>
                    <a:pt x="5100" y="4353"/>
                  </a:cubicBezTo>
                  <a:cubicBezTo>
                    <a:pt x="5100" y="4353"/>
                    <a:pt x="5100" y="4318"/>
                    <a:pt x="5135" y="4318"/>
                  </a:cubicBezTo>
                  <a:cubicBezTo>
                    <a:pt x="5170" y="4282"/>
                    <a:pt x="5170" y="4247"/>
                    <a:pt x="5205" y="4247"/>
                  </a:cubicBezTo>
                  <a:cubicBezTo>
                    <a:pt x="5275" y="4142"/>
                    <a:pt x="5346" y="4036"/>
                    <a:pt x="5381" y="3931"/>
                  </a:cubicBezTo>
                  <a:cubicBezTo>
                    <a:pt x="5416" y="3896"/>
                    <a:pt x="5451" y="3860"/>
                    <a:pt x="5522" y="3860"/>
                  </a:cubicBezTo>
                  <a:cubicBezTo>
                    <a:pt x="5522" y="3825"/>
                    <a:pt x="5522" y="3825"/>
                    <a:pt x="5522" y="3790"/>
                  </a:cubicBezTo>
                  <a:cubicBezTo>
                    <a:pt x="5557" y="3720"/>
                    <a:pt x="5592" y="3649"/>
                    <a:pt x="5627" y="3614"/>
                  </a:cubicBezTo>
                  <a:cubicBezTo>
                    <a:pt x="5627" y="3614"/>
                    <a:pt x="5662" y="3579"/>
                    <a:pt x="5697" y="3509"/>
                  </a:cubicBezTo>
                  <a:cubicBezTo>
                    <a:pt x="5768" y="3403"/>
                    <a:pt x="5873" y="3192"/>
                    <a:pt x="5873" y="3192"/>
                  </a:cubicBezTo>
                  <a:cubicBezTo>
                    <a:pt x="5873" y="3192"/>
                    <a:pt x="5944" y="3263"/>
                    <a:pt x="5944" y="3263"/>
                  </a:cubicBezTo>
                  <a:cubicBezTo>
                    <a:pt x="5908" y="3263"/>
                    <a:pt x="5908" y="3298"/>
                    <a:pt x="5908" y="3333"/>
                  </a:cubicBezTo>
                  <a:cubicBezTo>
                    <a:pt x="5908" y="3403"/>
                    <a:pt x="5873" y="3509"/>
                    <a:pt x="5873" y="3579"/>
                  </a:cubicBezTo>
                  <a:cubicBezTo>
                    <a:pt x="5803" y="3685"/>
                    <a:pt x="5768" y="3825"/>
                    <a:pt x="5768" y="3931"/>
                  </a:cubicBezTo>
                  <a:cubicBezTo>
                    <a:pt x="5768" y="3931"/>
                    <a:pt x="5768" y="3966"/>
                    <a:pt x="5733" y="3966"/>
                  </a:cubicBezTo>
                  <a:cubicBezTo>
                    <a:pt x="5733" y="4001"/>
                    <a:pt x="5733" y="4036"/>
                    <a:pt x="5733" y="4071"/>
                  </a:cubicBezTo>
                  <a:cubicBezTo>
                    <a:pt x="5662" y="4177"/>
                    <a:pt x="5170" y="5619"/>
                    <a:pt x="5170" y="5724"/>
                  </a:cubicBezTo>
                  <a:cubicBezTo>
                    <a:pt x="5135" y="5724"/>
                    <a:pt x="5135" y="5724"/>
                    <a:pt x="5135" y="5759"/>
                  </a:cubicBezTo>
                  <a:cubicBezTo>
                    <a:pt x="5135" y="5795"/>
                    <a:pt x="5135" y="5830"/>
                    <a:pt x="5135" y="5830"/>
                  </a:cubicBezTo>
                  <a:cubicBezTo>
                    <a:pt x="5100" y="5900"/>
                    <a:pt x="5100" y="5935"/>
                    <a:pt x="5100" y="5970"/>
                  </a:cubicBezTo>
                  <a:cubicBezTo>
                    <a:pt x="5064" y="6041"/>
                    <a:pt x="5029" y="6111"/>
                    <a:pt x="5029" y="6111"/>
                  </a:cubicBezTo>
                  <a:cubicBezTo>
                    <a:pt x="5029" y="6146"/>
                    <a:pt x="5029" y="6181"/>
                    <a:pt x="5029" y="6217"/>
                  </a:cubicBezTo>
                  <a:cubicBezTo>
                    <a:pt x="5029" y="6217"/>
                    <a:pt x="4994" y="6322"/>
                    <a:pt x="4994" y="6392"/>
                  </a:cubicBezTo>
                  <a:cubicBezTo>
                    <a:pt x="4924" y="6498"/>
                    <a:pt x="4889" y="6604"/>
                    <a:pt x="4853" y="6744"/>
                  </a:cubicBezTo>
                  <a:cubicBezTo>
                    <a:pt x="4853" y="6744"/>
                    <a:pt x="4853" y="6779"/>
                    <a:pt x="4853" y="6815"/>
                  </a:cubicBezTo>
                  <a:cubicBezTo>
                    <a:pt x="4853" y="6850"/>
                    <a:pt x="4853" y="6885"/>
                    <a:pt x="4853" y="6920"/>
                  </a:cubicBezTo>
                  <a:cubicBezTo>
                    <a:pt x="4818" y="6920"/>
                    <a:pt x="4818" y="6955"/>
                    <a:pt x="4818" y="6955"/>
                  </a:cubicBezTo>
                  <a:cubicBezTo>
                    <a:pt x="4783" y="6955"/>
                    <a:pt x="4783" y="6990"/>
                    <a:pt x="4783" y="6990"/>
                  </a:cubicBezTo>
                  <a:cubicBezTo>
                    <a:pt x="4783" y="7026"/>
                    <a:pt x="4783" y="7061"/>
                    <a:pt x="4783" y="7061"/>
                  </a:cubicBezTo>
                  <a:cubicBezTo>
                    <a:pt x="4748" y="7096"/>
                    <a:pt x="4748" y="7131"/>
                    <a:pt x="4748" y="7131"/>
                  </a:cubicBezTo>
                  <a:lnTo>
                    <a:pt x="4748" y="7166"/>
                  </a:lnTo>
                  <a:cubicBezTo>
                    <a:pt x="4713" y="7201"/>
                    <a:pt x="4713" y="7201"/>
                    <a:pt x="4713" y="7237"/>
                  </a:cubicBezTo>
                  <a:cubicBezTo>
                    <a:pt x="4713" y="7272"/>
                    <a:pt x="4678" y="7307"/>
                    <a:pt x="4678" y="7342"/>
                  </a:cubicBezTo>
                  <a:cubicBezTo>
                    <a:pt x="4467" y="7799"/>
                    <a:pt x="4678" y="8221"/>
                    <a:pt x="5100" y="8221"/>
                  </a:cubicBezTo>
                  <a:cubicBezTo>
                    <a:pt x="5416" y="8221"/>
                    <a:pt x="5627" y="8045"/>
                    <a:pt x="5768" y="7694"/>
                  </a:cubicBezTo>
                  <a:cubicBezTo>
                    <a:pt x="5768" y="7623"/>
                    <a:pt x="5803" y="7588"/>
                    <a:pt x="5803" y="7518"/>
                  </a:cubicBezTo>
                  <a:cubicBezTo>
                    <a:pt x="5803" y="7483"/>
                    <a:pt x="5838" y="7448"/>
                    <a:pt x="5838" y="7412"/>
                  </a:cubicBezTo>
                  <a:cubicBezTo>
                    <a:pt x="5873" y="7342"/>
                    <a:pt x="5873" y="7272"/>
                    <a:pt x="5873" y="7272"/>
                  </a:cubicBezTo>
                  <a:cubicBezTo>
                    <a:pt x="5908" y="7237"/>
                    <a:pt x="5944" y="7166"/>
                    <a:pt x="5944" y="7131"/>
                  </a:cubicBezTo>
                  <a:cubicBezTo>
                    <a:pt x="5944" y="7096"/>
                    <a:pt x="5979" y="7026"/>
                    <a:pt x="5979" y="6990"/>
                  </a:cubicBezTo>
                  <a:cubicBezTo>
                    <a:pt x="6014" y="6955"/>
                    <a:pt x="6014" y="6885"/>
                    <a:pt x="6014" y="6850"/>
                  </a:cubicBezTo>
                  <a:cubicBezTo>
                    <a:pt x="6014" y="6779"/>
                    <a:pt x="6049" y="6744"/>
                    <a:pt x="6084" y="6674"/>
                  </a:cubicBezTo>
                  <a:cubicBezTo>
                    <a:pt x="6084" y="6639"/>
                    <a:pt x="6119" y="6568"/>
                    <a:pt x="6119" y="6498"/>
                  </a:cubicBezTo>
                  <a:cubicBezTo>
                    <a:pt x="6119" y="6463"/>
                    <a:pt x="6155" y="6357"/>
                    <a:pt x="6155" y="6322"/>
                  </a:cubicBezTo>
                  <a:cubicBezTo>
                    <a:pt x="6190" y="6287"/>
                    <a:pt x="6190" y="6252"/>
                    <a:pt x="6190" y="6217"/>
                  </a:cubicBezTo>
                  <a:cubicBezTo>
                    <a:pt x="6190" y="6181"/>
                    <a:pt x="6190" y="6146"/>
                    <a:pt x="6225" y="6146"/>
                  </a:cubicBezTo>
                  <a:cubicBezTo>
                    <a:pt x="6260" y="6041"/>
                    <a:pt x="6295" y="5970"/>
                    <a:pt x="6295" y="5865"/>
                  </a:cubicBezTo>
                  <a:cubicBezTo>
                    <a:pt x="6295" y="5830"/>
                    <a:pt x="6330" y="5795"/>
                    <a:pt x="6330" y="5759"/>
                  </a:cubicBezTo>
                  <a:cubicBezTo>
                    <a:pt x="6330" y="5724"/>
                    <a:pt x="6366" y="5654"/>
                    <a:pt x="6366" y="5619"/>
                  </a:cubicBezTo>
                  <a:cubicBezTo>
                    <a:pt x="6401" y="5584"/>
                    <a:pt x="6401" y="5513"/>
                    <a:pt x="6401" y="5478"/>
                  </a:cubicBezTo>
                  <a:cubicBezTo>
                    <a:pt x="6436" y="5408"/>
                    <a:pt x="6471" y="5337"/>
                    <a:pt x="6471" y="5267"/>
                  </a:cubicBezTo>
                  <a:cubicBezTo>
                    <a:pt x="6542" y="5197"/>
                    <a:pt x="6577" y="5091"/>
                    <a:pt x="6577" y="5021"/>
                  </a:cubicBezTo>
                  <a:cubicBezTo>
                    <a:pt x="6612" y="4951"/>
                    <a:pt x="6612" y="4915"/>
                    <a:pt x="6647" y="4880"/>
                  </a:cubicBezTo>
                  <a:cubicBezTo>
                    <a:pt x="6647" y="4845"/>
                    <a:pt x="6682" y="4775"/>
                    <a:pt x="6682" y="4775"/>
                  </a:cubicBezTo>
                  <a:lnTo>
                    <a:pt x="6682" y="4740"/>
                  </a:lnTo>
                  <a:cubicBezTo>
                    <a:pt x="6717" y="4634"/>
                    <a:pt x="6753" y="4564"/>
                    <a:pt x="6788" y="4493"/>
                  </a:cubicBezTo>
                  <a:cubicBezTo>
                    <a:pt x="6823" y="4458"/>
                    <a:pt x="6823" y="4423"/>
                    <a:pt x="6823" y="4353"/>
                  </a:cubicBezTo>
                  <a:cubicBezTo>
                    <a:pt x="6858" y="4318"/>
                    <a:pt x="6858" y="4247"/>
                    <a:pt x="6893" y="4177"/>
                  </a:cubicBezTo>
                  <a:cubicBezTo>
                    <a:pt x="6928" y="3966"/>
                    <a:pt x="6928" y="3896"/>
                    <a:pt x="6928" y="3720"/>
                  </a:cubicBezTo>
                  <a:cubicBezTo>
                    <a:pt x="6964" y="3649"/>
                    <a:pt x="6964" y="3579"/>
                    <a:pt x="6964" y="3509"/>
                  </a:cubicBezTo>
                  <a:cubicBezTo>
                    <a:pt x="7034" y="3263"/>
                    <a:pt x="7034" y="2981"/>
                    <a:pt x="6999" y="2700"/>
                  </a:cubicBezTo>
                  <a:cubicBezTo>
                    <a:pt x="6999" y="2665"/>
                    <a:pt x="6964" y="2594"/>
                    <a:pt x="6964" y="2524"/>
                  </a:cubicBezTo>
                  <a:cubicBezTo>
                    <a:pt x="6964" y="2489"/>
                    <a:pt x="6964" y="2418"/>
                    <a:pt x="6964" y="2418"/>
                  </a:cubicBezTo>
                  <a:lnTo>
                    <a:pt x="6964" y="2348"/>
                  </a:lnTo>
                  <a:cubicBezTo>
                    <a:pt x="6964" y="2243"/>
                    <a:pt x="6928" y="2137"/>
                    <a:pt x="6893" y="2067"/>
                  </a:cubicBezTo>
                  <a:cubicBezTo>
                    <a:pt x="6893" y="2032"/>
                    <a:pt x="6893" y="2032"/>
                    <a:pt x="6893" y="1996"/>
                  </a:cubicBezTo>
                  <a:cubicBezTo>
                    <a:pt x="6823" y="1821"/>
                    <a:pt x="6753" y="1680"/>
                    <a:pt x="6682" y="1539"/>
                  </a:cubicBezTo>
                  <a:cubicBezTo>
                    <a:pt x="6612" y="1399"/>
                    <a:pt x="6542" y="1258"/>
                    <a:pt x="6436" y="1117"/>
                  </a:cubicBezTo>
                  <a:cubicBezTo>
                    <a:pt x="6295" y="977"/>
                    <a:pt x="6155" y="836"/>
                    <a:pt x="5979" y="695"/>
                  </a:cubicBezTo>
                  <a:cubicBezTo>
                    <a:pt x="5944" y="660"/>
                    <a:pt x="5908" y="625"/>
                    <a:pt x="5873" y="625"/>
                  </a:cubicBezTo>
                  <a:cubicBezTo>
                    <a:pt x="5873" y="590"/>
                    <a:pt x="5873" y="590"/>
                    <a:pt x="5838" y="590"/>
                  </a:cubicBezTo>
                  <a:cubicBezTo>
                    <a:pt x="5838" y="555"/>
                    <a:pt x="5803" y="555"/>
                    <a:pt x="5768" y="519"/>
                  </a:cubicBezTo>
                  <a:cubicBezTo>
                    <a:pt x="5733" y="519"/>
                    <a:pt x="5697" y="484"/>
                    <a:pt x="5662" y="484"/>
                  </a:cubicBezTo>
                  <a:cubicBezTo>
                    <a:pt x="5662" y="449"/>
                    <a:pt x="5627" y="449"/>
                    <a:pt x="5627" y="449"/>
                  </a:cubicBezTo>
                  <a:lnTo>
                    <a:pt x="5627" y="414"/>
                  </a:lnTo>
                  <a:cubicBezTo>
                    <a:pt x="5592" y="414"/>
                    <a:pt x="5557" y="414"/>
                    <a:pt x="5381" y="344"/>
                  </a:cubicBezTo>
                  <a:cubicBezTo>
                    <a:pt x="5346" y="308"/>
                    <a:pt x="5311" y="308"/>
                    <a:pt x="5275" y="273"/>
                  </a:cubicBezTo>
                  <a:cubicBezTo>
                    <a:pt x="5205" y="273"/>
                    <a:pt x="5135" y="238"/>
                    <a:pt x="5064" y="203"/>
                  </a:cubicBezTo>
                  <a:cubicBezTo>
                    <a:pt x="4783" y="133"/>
                    <a:pt x="4431" y="62"/>
                    <a:pt x="4115" y="62"/>
                  </a:cubicBezTo>
                  <a:cubicBezTo>
                    <a:pt x="4044" y="62"/>
                    <a:pt x="3939" y="27"/>
                    <a:pt x="3869" y="27"/>
                  </a:cubicBezTo>
                  <a:cubicBezTo>
                    <a:pt x="3763" y="9"/>
                    <a:pt x="3666" y="1"/>
                    <a:pt x="3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01"/>
            <p:cNvSpPr/>
            <p:nvPr/>
          </p:nvSpPr>
          <p:spPr>
            <a:xfrm>
              <a:off x="1751275" y="2597325"/>
              <a:ext cx="247475" cy="384375"/>
            </a:xfrm>
            <a:custGeom>
              <a:avLst/>
              <a:gdLst/>
              <a:ahLst/>
              <a:cxnLst/>
              <a:rect l="l" t="t" r="r" b="b"/>
              <a:pathLst>
                <a:path w="9899" h="15375" extrusionOk="0">
                  <a:moveTo>
                    <a:pt x="6320" y="6050"/>
                  </a:moveTo>
                  <a:cubicBezTo>
                    <a:pt x="6342" y="6050"/>
                    <a:pt x="6345" y="6078"/>
                    <a:pt x="6331" y="6134"/>
                  </a:cubicBezTo>
                  <a:cubicBezTo>
                    <a:pt x="6296" y="6204"/>
                    <a:pt x="6260" y="6240"/>
                    <a:pt x="6225" y="6345"/>
                  </a:cubicBezTo>
                  <a:cubicBezTo>
                    <a:pt x="6225" y="6345"/>
                    <a:pt x="6225" y="6380"/>
                    <a:pt x="6225" y="6415"/>
                  </a:cubicBezTo>
                  <a:cubicBezTo>
                    <a:pt x="6190" y="6415"/>
                    <a:pt x="6190" y="6451"/>
                    <a:pt x="6190" y="6451"/>
                  </a:cubicBezTo>
                  <a:cubicBezTo>
                    <a:pt x="6190" y="6486"/>
                    <a:pt x="6190" y="6521"/>
                    <a:pt x="6155" y="6521"/>
                  </a:cubicBezTo>
                  <a:cubicBezTo>
                    <a:pt x="6155" y="6626"/>
                    <a:pt x="6120" y="6697"/>
                    <a:pt x="6085" y="6767"/>
                  </a:cubicBezTo>
                  <a:cubicBezTo>
                    <a:pt x="6085" y="6802"/>
                    <a:pt x="6085" y="6802"/>
                    <a:pt x="6085" y="6837"/>
                  </a:cubicBezTo>
                  <a:cubicBezTo>
                    <a:pt x="6085" y="6873"/>
                    <a:pt x="6049" y="6873"/>
                    <a:pt x="6049" y="6873"/>
                  </a:cubicBezTo>
                  <a:cubicBezTo>
                    <a:pt x="6014" y="6873"/>
                    <a:pt x="6014" y="6908"/>
                    <a:pt x="6014" y="6908"/>
                  </a:cubicBezTo>
                  <a:cubicBezTo>
                    <a:pt x="5979" y="7013"/>
                    <a:pt x="5838" y="7365"/>
                    <a:pt x="5838" y="7400"/>
                  </a:cubicBezTo>
                  <a:cubicBezTo>
                    <a:pt x="5838" y="7400"/>
                    <a:pt x="5838" y="7435"/>
                    <a:pt x="5838" y="7435"/>
                  </a:cubicBezTo>
                  <a:cubicBezTo>
                    <a:pt x="5838" y="7470"/>
                    <a:pt x="5838" y="7470"/>
                    <a:pt x="5803" y="7506"/>
                  </a:cubicBezTo>
                  <a:cubicBezTo>
                    <a:pt x="5768" y="7506"/>
                    <a:pt x="5768" y="7541"/>
                    <a:pt x="5768" y="7541"/>
                  </a:cubicBezTo>
                  <a:cubicBezTo>
                    <a:pt x="5768" y="7576"/>
                    <a:pt x="5768" y="7576"/>
                    <a:pt x="5768" y="7611"/>
                  </a:cubicBezTo>
                  <a:cubicBezTo>
                    <a:pt x="5733" y="7611"/>
                    <a:pt x="5733" y="7646"/>
                    <a:pt x="5733" y="7646"/>
                  </a:cubicBezTo>
                  <a:cubicBezTo>
                    <a:pt x="5733" y="7681"/>
                    <a:pt x="5733" y="7717"/>
                    <a:pt x="5698" y="7752"/>
                  </a:cubicBezTo>
                  <a:cubicBezTo>
                    <a:pt x="5698" y="7787"/>
                    <a:pt x="5698" y="7822"/>
                    <a:pt x="5662" y="7857"/>
                  </a:cubicBezTo>
                  <a:cubicBezTo>
                    <a:pt x="5662" y="7892"/>
                    <a:pt x="5627" y="7928"/>
                    <a:pt x="5627" y="7998"/>
                  </a:cubicBezTo>
                  <a:cubicBezTo>
                    <a:pt x="5592" y="8033"/>
                    <a:pt x="5592" y="8103"/>
                    <a:pt x="5557" y="8174"/>
                  </a:cubicBezTo>
                  <a:cubicBezTo>
                    <a:pt x="5557" y="8209"/>
                    <a:pt x="5522" y="8244"/>
                    <a:pt x="5522" y="8314"/>
                  </a:cubicBezTo>
                  <a:cubicBezTo>
                    <a:pt x="5487" y="8314"/>
                    <a:pt x="5487" y="8350"/>
                    <a:pt x="5487" y="8350"/>
                  </a:cubicBezTo>
                  <a:cubicBezTo>
                    <a:pt x="5487" y="8385"/>
                    <a:pt x="5487" y="8420"/>
                    <a:pt x="5487" y="8420"/>
                  </a:cubicBezTo>
                  <a:cubicBezTo>
                    <a:pt x="5451" y="8420"/>
                    <a:pt x="5451" y="8455"/>
                    <a:pt x="5451" y="8490"/>
                  </a:cubicBezTo>
                  <a:cubicBezTo>
                    <a:pt x="5416" y="8525"/>
                    <a:pt x="5416" y="8561"/>
                    <a:pt x="5381" y="8596"/>
                  </a:cubicBezTo>
                  <a:cubicBezTo>
                    <a:pt x="5381" y="8631"/>
                    <a:pt x="5346" y="8666"/>
                    <a:pt x="5346" y="8737"/>
                  </a:cubicBezTo>
                  <a:cubicBezTo>
                    <a:pt x="5346" y="8772"/>
                    <a:pt x="5346" y="8772"/>
                    <a:pt x="5311" y="8807"/>
                  </a:cubicBezTo>
                  <a:cubicBezTo>
                    <a:pt x="5311" y="8842"/>
                    <a:pt x="5311" y="8842"/>
                    <a:pt x="5311" y="8877"/>
                  </a:cubicBezTo>
                  <a:cubicBezTo>
                    <a:pt x="5311" y="8877"/>
                    <a:pt x="5311" y="8912"/>
                    <a:pt x="5276" y="8912"/>
                  </a:cubicBezTo>
                  <a:cubicBezTo>
                    <a:pt x="5240" y="8948"/>
                    <a:pt x="5240" y="8983"/>
                    <a:pt x="5240" y="9018"/>
                  </a:cubicBezTo>
                  <a:cubicBezTo>
                    <a:pt x="5240" y="9018"/>
                    <a:pt x="5240" y="9053"/>
                    <a:pt x="5240" y="9053"/>
                  </a:cubicBezTo>
                  <a:cubicBezTo>
                    <a:pt x="5205" y="9053"/>
                    <a:pt x="5205" y="9088"/>
                    <a:pt x="5205" y="9088"/>
                  </a:cubicBezTo>
                  <a:cubicBezTo>
                    <a:pt x="5205" y="9123"/>
                    <a:pt x="5205" y="9123"/>
                    <a:pt x="5205" y="9123"/>
                  </a:cubicBezTo>
                  <a:cubicBezTo>
                    <a:pt x="5170" y="9123"/>
                    <a:pt x="5170" y="9123"/>
                    <a:pt x="5170" y="9159"/>
                  </a:cubicBezTo>
                  <a:cubicBezTo>
                    <a:pt x="5170" y="9194"/>
                    <a:pt x="5170" y="9229"/>
                    <a:pt x="5135" y="9264"/>
                  </a:cubicBezTo>
                  <a:cubicBezTo>
                    <a:pt x="5135" y="9299"/>
                    <a:pt x="5100" y="9334"/>
                    <a:pt x="5100" y="9370"/>
                  </a:cubicBezTo>
                  <a:cubicBezTo>
                    <a:pt x="5100" y="9370"/>
                    <a:pt x="5065" y="9405"/>
                    <a:pt x="5065" y="9440"/>
                  </a:cubicBezTo>
                  <a:cubicBezTo>
                    <a:pt x="5065" y="9440"/>
                    <a:pt x="5065" y="9510"/>
                    <a:pt x="5065" y="9510"/>
                  </a:cubicBezTo>
                  <a:cubicBezTo>
                    <a:pt x="5065" y="9545"/>
                    <a:pt x="5029" y="9581"/>
                    <a:pt x="5029" y="9581"/>
                  </a:cubicBezTo>
                  <a:cubicBezTo>
                    <a:pt x="4994" y="9686"/>
                    <a:pt x="4959" y="9792"/>
                    <a:pt x="4924" y="9897"/>
                  </a:cubicBezTo>
                  <a:cubicBezTo>
                    <a:pt x="4924" y="9897"/>
                    <a:pt x="4924" y="9932"/>
                    <a:pt x="4889" y="9932"/>
                  </a:cubicBezTo>
                  <a:cubicBezTo>
                    <a:pt x="4889" y="9932"/>
                    <a:pt x="4889" y="9932"/>
                    <a:pt x="4889" y="9967"/>
                  </a:cubicBezTo>
                  <a:cubicBezTo>
                    <a:pt x="4889" y="9967"/>
                    <a:pt x="4889" y="10038"/>
                    <a:pt x="4889" y="10038"/>
                  </a:cubicBezTo>
                  <a:cubicBezTo>
                    <a:pt x="4854" y="10073"/>
                    <a:pt x="4854" y="10108"/>
                    <a:pt x="4854" y="10143"/>
                  </a:cubicBezTo>
                  <a:cubicBezTo>
                    <a:pt x="4818" y="10178"/>
                    <a:pt x="4783" y="10249"/>
                    <a:pt x="4783" y="10284"/>
                  </a:cubicBezTo>
                  <a:cubicBezTo>
                    <a:pt x="4748" y="10354"/>
                    <a:pt x="4713" y="10389"/>
                    <a:pt x="4713" y="10425"/>
                  </a:cubicBezTo>
                  <a:cubicBezTo>
                    <a:pt x="4713" y="10425"/>
                    <a:pt x="4713" y="10460"/>
                    <a:pt x="4678" y="10495"/>
                  </a:cubicBezTo>
                  <a:cubicBezTo>
                    <a:pt x="4678" y="10530"/>
                    <a:pt x="4643" y="10565"/>
                    <a:pt x="4643" y="10600"/>
                  </a:cubicBezTo>
                  <a:cubicBezTo>
                    <a:pt x="4643" y="10636"/>
                    <a:pt x="4643" y="10636"/>
                    <a:pt x="4643" y="10671"/>
                  </a:cubicBezTo>
                  <a:cubicBezTo>
                    <a:pt x="4607" y="10741"/>
                    <a:pt x="4572" y="10811"/>
                    <a:pt x="4537" y="10917"/>
                  </a:cubicBezTo>
                  <a:cubicBezTo>
                    <a:pt x="4502" y="11022"/>
                    <a:pt x="4467" y="11163"/>
                    <a:pt x="4467" y="11163"/>
                  </a:cubicBezTo>
                  <a:cubicBezTo>
                    <a:pt x="4432" y="11269"/>
                    <a:pt x="4396" y="11339"/>
                    <a:pt x="4396" y="11409"/>
                  </a:cubicBezTo>
                  <a:cubicBezTo>
                    <a:pt x="4396" y="11444"/>
                    <a:pt x="4361" y="11480"/>
                    <a:pt x="4361" y="11515"/>
                  </a:cubicBezTo>
                  <a:cubicBezTo>
                    <a:pt x="4361" y="11515"/>
                    <a:pt x="4291" y="11691"/>
                    <a:pt x="4291" y="11726"/>
                  </a:cubicBezTo>
                  <a:cubicBezTo>
                    <a:pt x="4256" y="11761"/>
                    <a:pt x="4256" y="11796"/>
                    <a:pt x="4256" y="11831"/>
                  </a:cubicBezTo>
                  <a:cubicBezTo>
                    <a:pt x="4256" y="11831"/>
                    <a:pt x="4256" y="11866"/>
                    <a:pt x="4256" y="11866"/>
                  </a:cubicBezTo>
                  <a:cubicBezTo>
                    <a:pt x="4221" y="11902"/>
                    <a:pt x="4185" y="11937"/>
                    <a:pt x="4185" y="11972"/>
                  </a:cubicBezTo>
                  <a:cubicBezTo>
                    <a:pt x="4185" y="12042"/>
                    <a:pt x="4150" y="12113"/>
                    <a:pt x="4150" y="12113"/>
                  </a:cubicBezTo>
                  <a:lnTo>
                    <a:pt x="4150" y="12183"/>
                  </a:lnTo>
                  <a:cubicBezTo>
                    <a:pt x="4150" y="12183"/>
                    <a:pt x="4115" y="12218"/>
                    <a:pt x="4115" y="12253"/>
                  </a:cubicBezTo>
                  <a:cubicBezTo>
                    <a:pt x="4080" y="12289"/>
                    <a:pt x="4080" y="12359"/>
                    <a:pt x="4080" y="12394"/>
                  </a:cubicBezTo>
                  <a:cubicBezTo>
                    <a:pt x="4045" y="12429"/>
                    <a:pt x="4010" y="12500"/>
                    <a:pt x="4010" y="12535"/>
                  </a:cubicBezTo>
                  <a:cubicBezTo>
                    <a:pt x="3974" y="12640"/>
                    <a:pt x="3939" y="12746"/>
                    <a:pt x="3904" y="12851"/>
                  </a:cubicBezTo>
                  <a:cubicBezTo>
                    <a:pt x="3904" y="12886"/>
                    <a:pt x="3869" y="12922"/>
                    <a:pt x="3869" y="12922"/>
                  </a:cubicBezTo>
                  <a:lnTo>
                    <a:pt x="3869" y="12992"/>
                  </a:lnTo>
                  <a:cubicBezTo>
                    <a:pt x="3869" y="13027"/>
                    <a:pt x="3834" y="13062"/>
                    <a:pt x="3834" y="13062"/>
                  </a:cubicBezTo>
                  <a:cubicBezTo>
                    <a:pt x="3799" y="13133"/>
                    <a:pt x="3763" y="13203"/>
                    <a:pt x="3763" y="13273"/>
                  </a:cubicBezTo>
                  <a:cubicBezTo>
                    <a:pt x="3728" y="13379"/>
                    <a:pt x="3693" y="13414"/>
                    <a:pt x="3623" y="13555"/>
                  </a:cubicBezTo>
                  <a:cubicBezTo>
                    <a:pt x="3623" y="13590"/>
                    <a:pt x="3623" y="13625"/>
                    <a:pt x="3623" y="13625"/>
                  </a:cubicBezTo>
                  <a:cubicBezTo>
                    <a:pt x="3623" y="13695"/>
                    <a:pt x="3588" y="13695"/>
                    <a:pt x="3588" y="13695"/>
                  </a:cubicBezTo>
                  <a:cubicBezTo>
                    <a:pt x="3588" y="13695"/>
                    <a:pt x="3588" y="13730"/>
                    <a:pt x="3588" y="13766"/>
                  </a:cubicBezTo>
                  <a:cubicBezTo>
                    <a:pt x="3588" y="13836"/>
                    <a:pt x="3552" y="13906"/>
                    <a:pt x="3517" y="13977"/>
                  </a:cubicBezTo>
                  <a:cubicBezTo>
                    <a:pt x="3517" y="13977"/>
                    <a:pt x="3517" y="14047"/>
                    <a:pt x="3482" y="14082"/>
                  </a:cubicBezTo>
                  <a:cubicBezTo>
                    <a:pt x="3482" y="14100"/>
                    <a:pt x="3464" y="14108"/>
                    <a:pt x="3438" y="14108"/>
                  </a:cubicBezTo>
                  <a:cubicBezTo>
                    <a:pt x="3412" y="14108"/>
                    <a:pt x="3376" y="14100"/>
                    <a:pt x="3341" y="14082"/>
                  </a:cubicBezTo>
                  <a:cubicBezTo>
                    <a:pt x="3341" y="14082"/>
                    <a:pt x="3306" y="14082"/>
                    <a:pt x="3271" y="14047"/>
                  </a:cubicBezTo>
                  <a:cubicBezTo>
                    <a:pt x="3236" y="14047"/>
                    <a:pt x="3201" y="14047"/>
                    <a:pt x="3165" y="14012"/>
                  </a:cubicBezTo>
                  <a:cubicBezTo>
                    <a:pt x="3165" y="14012"/>
                    <a:pt x="3130" y="14012"/>
                    <a:pt x="3130" y="13977"/>
                  </a:cubicBezTo>
                  <a:cubicBezTo>
                    <a:pt x="2954" y="13906"/>
                    <a:pt x="2779" y="13836"/>
                    <a:pt x="2603" y="13730"/>
                  </a:cubicBezTo>
                  <a:cubicBezTo>
                    <a:pt x="2603" y="13730"/>
                    <a:pt x="2568" y="13730"/>
                    <a:pt x="2532" y="13695"/>
                  </a:cubicBezTo>
                  <a:cubicBezTo>
                    <a:pt x="2497" y="13695"/>
                    <a:pt x="2462" y="13695"/>
                    <a:pt x="2427" y="13660"/>
                  </a:cubicBezTo>
                  <a:cubicBezTo>
                    <a:pt x="2392" y="13625"/>
                    <a:pt x="2286" y="13590"/>
                    <a:pt x="2251" y="13555"/>
                  </a:cubicBezTo>
                  <a:cubicBezTo>
                    <a:pt x="2216" y="13555"/>
                    <a:pt x="2181" y="13519"/>
                    <a:pt x="2146" y="13519"/>
                  </a:cubicBezTo>
                  <a:cubicBezTo>
                    <a:pt x="2110" y="13519"/>
                    <a:pt x="2075" y="13449"/>
                    <a:pt x="2005" y="13414"/>
                  </a:cubicBezTo>
                  <a:cubicBezTo>
                    <a:pt x="1794" y="13273"/>
                    <a:pt x="1618" y="13097"/>
                    <a:pt x="1477" y="12922"/>
                  </a:cubicBezTo>
                  <a:lnTo>
                    <a:pt x="1477" y="12886"/>
                  </a:lnTo>
                  <a:cubicBezTo>
                    <a:pt x="1372" y="12746"/>
                    <a:pt x="1266" y="12570"/>
                    <a:pt x="1231" y="12394"/>
                  </a:cubicBezTo>
                  <a:cubicBezTo>
                    <a:pt x="1231" y="12359"/>
                    <a:pt x="1231" y="12324"/>
                    <a:pt x="1196" y="12289"/>
                  </a:cubicBezTo>
                  <a:cubicBezTo>
                    <a:pt x="1161" y="12078"/>
                    <a:pt x="1126" y="11866"/>
                    <a:pt x="1161" y="11655"/>
                  </a:cubicBezTo>
                  <a:cubicBezTo>
                    <a:pt x="1196" y="11585"/>
                    <a:pt x="1196" y="11515"/>
                    <a:pt x="1196" y="11409"/>
                  </a:cubicBezTo>
                  <a:cubicBezTo>
                    <a:pt x="1231" y="11339"/>
                    <a:pt x="1231" y="11269"/>
                    <a:pt x="1266" y="11198"/>
                  </a:cubicBezTo>
                  <a:cubicBezTo>
                    <a:pt x="1302" y="11128"/>
                    <a:pt x="1302" y="11058"/>
                    <a:pt x="1337" y="11022"/>
                  </a:cubicBezTo>
                  <a:cubicBezTo>
                    <a:pt x="1337" y="10987"/>
                    <a:pt x="1337" y="10987"/>
                    <a:pt x="1337" y="10987"/>
                  </a:cubicBezTo>
                  <a:cubicBezTo>
                    <a:pt x="1372" y="10917"/>
                    <a:pt x="1407" y="10882"/>
                    <a:pt x="1442" y="10811"/>
                  </a:cubicBezTo>
                  <a:cubicBezTo>
                    <a:pt x="1513" y="10671"/>
                    <a:pt x="1583" y="10565"/>
                    <a:pt x="1653" y="10460"/>
                  </a:cubicBezTo>
                  <a:cubicBezTo>
                    <a:pt x="1688" y="10425"/>
                    <a:pt x="1688" y="10425"/>
                    <a:pt x="1688" y="10389"/>
                  </a:cubicBezTo>
                  <a:cubicBezTo>
                    <a:pt x="1724" y="10354"/>
                    <a:pt x="1724" y="10319"/>
                    <a:pt x="1759" y="10284"/>
                  </a:cubicBezTo>
                  <a:cubicBezTo>
                    <a:pt x="1794" y="10249"/>
                    <a:pt x="1794" y="10214"/>
                    <a:pt x="1829" y="10178"/>
                  </a:cubicBezTo>
                  <a:cubicBezTo>
                    <a:pt x="1864" y="10143"/>
                    <a:pt x="1935" y="10073"/>
                    <a:pt x="1970" y="10038"/>
                  </a:cubicBezTo>
                  <a:cubicBezTo>
                    <a:pt x="2005" y="9967"/>
                    <a:pt x="2040" y="9932"/>
                    <a:pt x="2040" y="9932"/>
                  </a:cubicBezTo>
                  <a:cubicBezTo>
                    <a:pt x="2075" y="9897"/>
                    <a:pt x="2075" y="9862"/>
                    <a:pt x="2110" y="9827"/>
                  </a:cubicBezTo>
                  <a:cubicBezTo>
                    <a:pt x="2146" y="9792"/>
                    <a:pt x="2181" y="9756"/>
                    <a:pt x="2216" y="9686"/>
                  </a:cubicBezTo>
                  <a:cubicBezTo>
                    <a:pt x="2251" y="9651"/>
                    <a:pt x="2286" y="9616"/>
                    <a:pt x="2286" y="9616"/>
                  </a:cubicBezTo>
                  <a:cubicBezTo>
                    <a:pt x="2286" y="9581"/>
                    <a:pt x="2286" y="9581"/>
                    <a:pt x="2321" y="9581"/>
                  </a:cubicBezTo>
                  <a:lnTo>
                    <a:pt x="2321" y="9545"/>
                  </a:lnTo>
                  <a:cubicBezTo>
                    <a:pt x="2427" y="9440"/>
                    <a:pt x="2497" y="9299"/>
                    <a:pt x="2638" y="9194"/>
                  </a:cubicBezTo>
                  <a:cubicBezTo>
                    <a:pt x="2673" y="9159"/>
                    <a:pt x="2779" y="9088"/>
                    <a:pt x="2779" y="9018"/>
                  </a:cubicBezTo>
                  <a:cubicBezTo>
                    <a:pt x="2849" y="8912"/>
                    <a:pt x="3376" y="8420"/>
                    <a:pt x="3412" y="8385"/>
                  </a:cubicBezTo>
                  <a:cubicBezTo>
                    <a:pt x="3552" y="8244"/>
                    <a:pt x="3693" y="8139"/>
                    <a:pt x="3799" y="7998"/>
                  </a:cubicBezTo>
                  <a:cubicBezTo>
                    <a:pt x="3834" y="7963"/>
                    <a:pt x="3834" y="7963"/>
                    <a:pt x="3869" y="7963"/>
                  </a:cubicBezTo>
                  <a:cubicBezTo>
                    <a:pt x="3974" y="7892"/>
                    <a:pt x="4080" y="7787"/>
                    <a:pt x="4185" y="7681"/>
                  </a:cubicBezTo>
                  <a:cubicBezTo>
                    <a:pt x="4256" y="7611"/>
                    <a:pt x="4326" y="7541"/>
                    <a:pt x="4326" y="7541"/>
                  </a:cubicBezTo>
                  <a:cubicBezTo>
                    <a:pt x="4361" y="7541"/>
                    <a:pt x="4396" y="7506"/>
                    <a:pt x="4396" y="7506"/>
                  </a:cubicBezTo>
                  <a:cubicBezTo>
                    <a:pt x="4396" y="7470"/>
                    <a:pt x="4396" y="7470"/>
                    <a:pt x="4432" y="7470"/>
                  </a:cubicBezTo>
                  <a:cubicBezTo>
                    <a:pt x="4467" y="7470"/>
                    <a:pt x="4502" y="7435"/>
                    <a:pt x="4537" y="7365"/>
                  </a:cubicBezTo>
                  <a:cubicBezTo>
                    <a:pt x="4607" y="7330"/>
                    <a:pt x="4748" y="7189"/>
                    <a:pt x="4854" y="7084"/>
                  </a:cubicBezTo>
                  <a:cubicBezTo>
                    <a:pt x="4959" y="7013"/>
                    <a:pt x="5100" y="6943"/>
                    <a:pt x="5100" y="6908"/>
                  </a:cubicBezTo>
                  <a:cubicBezTo>
                    <a:pt x="5100" y="6908"/>
                    <a:pt x="5135" y="6873"/>
                    <a:pt x="5135" y="6873"/>
                  </a:cubicBezTo>
                  <a:cubicBezTo>
                    <a:pt x="5170" y="6873"/>
                    <a:pt x="5170" y="6873"/>
                    <a:pt x="5205" y="6837"/>
                  </a:cubicBezTo>
                  <a:cubicBezTo>
                    <a:pt x="5276" y="6802"/>
                    <a:pt x="5346" y="6732"/>
                    <a:pt x="5416" y="6697"/>
                  </a:cubicBezTo>
                  <a:cubicBezTo>
                    <a:pt x="5487" y="6626"/>
                    <a:pt x="5522" y="6591"/>
                    <a:pt x="5592" y="6556"/>
                  </a:cubicBezTo>
                  <a:cubicBezTo>
                    <a:pt x="5662" y="6486"/>
                    <a:pt x="5909" y="6310"/>
                    <a:pt x="5979" y="6275"/>
                  </a:cubicBezTo>
                  <a:cubicBezTo>
                    <a:pt x="6014" y="6240"/>
                    <a:pt x="6049" y="6240"/>
                    <a:pt x="6085" y="6240"/>
                  </a:cubicBezTo>
                  <a:cubicBezTo>
                    <a:pt x="6211" y="6113"/>
                    <a:pt x="6287" y="6050"/>
                    <a:pt x="6320" y="6050"/>
                  </a:cubicBezTo>
                  <a:close/>
                  <a:moveTo>
                    <a:pt x="9207" y="0"/>
                  </a:moveTo>
                  <a:cubicBezTo>
                    <a:pt x="9164" y="0"/>
                    <a:pt x="9120" y="5"/>
                    <a:pt x="9074" y="15"/>
                  </a:cubicBezTo>
                  <a:cubicBezTo>
                    <a:pt x="8933" y="50"/>
                    <a:pt x="8687" y="191"/>
                    <a:pt x="8687" y="261"/>
                  </a:cubicBezTo>
                  <a:cubicBezTo>
                    <a:pt x="8687" y="296"/>
                    <a:pt x="8687" y="296"/>
                    <a:pt x="8687" y="296"/>
                  </a:cubicBezTo>
                  <a:lnTo>
                    <a:pt x="8652" y="296"/>
                  </a:lnTo>
                  <a:cubicBezTo>
                    <a:pt x="8652" y="331"/>
                    <a:pt x="8652" y="331"/>
                    <a:pt x="8617" y="331"/>
                  </a:cubicBezTo>
                  <a:cubicBezTo>
                    <a:pt x="8617" y="331"/>
                    <a:pt x="8617" y="366"/>
                    <a:pt x="8617" y="366"/>
                  </a:cubicBezTo>
                  <a:cubicBezTo>
                    <a:pt x="8617" y="366"/>
                    <a:pt x="8617" y="437"/>
                    <a:pt x="8582" y="437"/>
                  </a:cubicBezTo>
                  <a:cubicBezTo>
                    <a:pt x="8582" y="472"/>
                    <a:pt x="8546" y="542"/>
                    <a:pt x="8546" y="577"/>
                  </a:cubicBezTo>
                  <a:cubicBezTo>
                    <a:pt x="8511" y="648"/>
                    <a:pt x="8511" y="718"/>
                    <a:pt x="8511" y="718"/>
                  </a:cubicBezTo>
                  <a:cubicBezTo>
                    <a:pt x="8476" y="718"/>
                    <a:pt x="8476" y="753"/>
                    <a:pt x="8476" y="788"/>
                  </a:cubicBezTo>
                  <a:cubicBezTo>
                    <a:pt x="8476" y="788"/>
                    <a:pt x="8476" y="824"/>
                    <a:pt x="8476" y="824"/>
                  </a:cubicBezTo>
                  <a:lnTo>
                    <a:pt x="8441" y="824"/>
                  </a:lnTo>
                  <a:cubicBezTo>
                    <a:pt x="8441" y="859"/>
                    <a:pt x="8441" y="894"/>
                    <a:pt x="8406" y="929"/>
                  </a:cubicBezTo>
                  <a:cubicBezTo>
                    <a:pt x="8371" y="1035"/>
                    <a:pt x="8300" y="1140"/>
                    <a:pt x="8265" y="1246"/>
                  </a:cubicBezTo>
                  <a:cubicBezTo>
                    <a:pt x="8265" y="1281"/>
                    <a:pt x="8230" y="1316"/>
                    <a:pt x="8230" y="1351"/>
                  </a:cubicBezTo>
                  <a:cubicBezTo>
                    <a:pt x="8230" y="1386"/>
                    <a:pt x="8195" y="1421"/>
                    <a:pt x="8195" y="1492"/>
                  </a:cubicBezTo>
                  <a:cubicBezTo>
                    <a:pt x="8195" y="1492"/>
                    <a:pt x="8195" y="1527"/>
                    <a:pt x="8195" y="1527"/>
                  </a:cubicBezTo>
                  <a:cubicBezTo>
                    <a:pt x="8160" y="1527"/>
                    <a:pt x="8160" y="1527"/>
                    <a:pt x="8160" y="1562"/>
                  </a:cubicBezTo>
                  <a:cubicBezTo>
                    <a:pt x="8160" y="1597"/>
                    <a:pt x="8160" y="1632"/>
                    <a:pt x="8124" y="1668"/>
                  </a:cubicBezTo>
                  <a:cubicBezTo>
                    <a:pt x="8089" y="1703"/>
                    <a:pt x="8089" y="1738"/>
                    <a:pt x="8089" y="1773"/>
                  </a:cubicBezTo>
                  <a:cubicBezTo>
                    <a:pt x="8089" y="1773"/>
                    <a:pt x="8089" y="1808"/>
                    <a:pt x="8054" y="1808"/>
                  </a:cubicBezTo>
                  <a:cubicBezTo>
                    <a:pt x="8019" y="1879"/>
                    <a:pt x="7984" y="1949"/>
                    <a:pt x="7984" y="2019"/>
                  </a:cubicBezTo>
                  <a:cubicBezTo>
                    <a:pt x="7948" y="2055"/>
                    <a:pt x="7948" y="2090"/>
                    <a:pt x="7948" y="2125"/>
                  </a:cubicBezTo>
                  <a:cubicBezTo>
                    <a:pt x="7913" y="2160"/>
                    <a:pt x="7878" y="2266"/>
                    <a:pt x="7878" y="2266"/>
                  </a:cubicBezTo>
                  <a:cubicBezTo>
                    <a:pt x="7843" y="2301"/>
                    <a:pt x="7843" y="2371"/>
                    <a:pt x="7808" y="2406"/>
                  </a:cubicBezTo>
                  <a:cubicBezTo>
                    <a:pt x="7808" y="2441"/>
                    <a:pt x="7773" y="2512"/>
                    <a:pt x="7773" y="2582"/>
                  </a:cubicBezTo>
                  <a:cubicBezTo>
                    <a:pt x="7737" y="2652"/>
                    <a:pt x="7702" y="2723"/>
                    <a:pt x="7667" y="2793"/>
                  </a:cubicBezTo>
                  <a:cubicBezTo>
                    <a:pt x="7667" y="2863"/>
                    <a:pt x="7667" y="2863"/>
                    <a:pt x="7632" y="2934"/>
                  </a:cubicBezTo>
                  <a:cubicBezTo>
                    <a:pt x="7562" y="3074"/>
                    <a:pt x="7491" y="3215"/>
                    <a:pt x="7456" y="3356"/>
                  </a:cubicBezTo>
                  <a:cubicBezTo>
                    <a:pt x="7456" y="3391"/>
                    <a:pt x="7421" y="3391"/>
                    <a:pt x="7421" y="3391"/>
                  </a:cubicBezTo>
                  <a:cubicBezTo>
                    <a:pt x="7421" y="3426"/>
                    <a:pt x="7386" y="3496"/>
                    <a:pt x="7386" y="3567"/>
                  </a:cubicBezTo>
                  <a:cubicBezTo>
                    <a:pt x="7315" y="3637"/>
                    <a:pt x="7280" y="3743"/>
                    <a:pt x="7245" y="3813"/>
                  </a:cubicBezTo>
                  <a:cubicBezTo>
                    <a:pt x="7245" y="3848"/>
                    <a:pt x="7210" y="3918"/>
                    <a:pt x="7210" y="3954"/>
                  </a:cubicBezTo>
                  <a:cubicBezTo>
                    <a:pt x="7175" y="3989"/>
                    <a:pt x="7140" y="4059"/>
                    <a:pt x="7140" y="4129"/>
                  </a:cubicBezTo>
                  <a:cubicBezTo>
                    <a:pt x="7069" y="4235"/>
                    <a:pt x="7034" y="4340"/>
                    <a:pt x="6964" y="4481"/>
                  </a:cubicBezTo>
                  <a:cubicBezTo>
                    <a:pt x="6964" y="4516"/>
                    <a:pt x="6964" y="4516"/>
                    <a:pt x="6858" y="4516"/>
                  </a:cubicBezTo>
                  <a:cubicBezTo>
                    <a:pt x="6753" y="4516"/>
                    <a:pt x="6682" y="4551"/>
                    <a:pt x="6612" y="4551"/>
                  </a:cubicBezTo>
                  <a:cubicBezTo>
                    <a:pt x="6577" y="4587"/>
                    <a:pt x="6542" y="4587"/>
                    <a:pt x="6507" y="4587"/>
                  </a:cubicBezTo>
                  <a:cubicBezTo>
                    <a:pt x="6507" y="4587"/>
                    <a:pt x="6471" y="4587"/>
                    <a:pt x="6471" y="4622"/>
                  </a:cubicBezTo>
                  <a:lnTo>
                    <a:pt x="6436" y="4622"/>
                  </a:lnTo>
                  <a:cubicBezTo>
                    <a:pt x="6401" y="4657"/>
                    <a:pt x="6366" y="4657"/>
                    <a:pt x="6296" y="4692"/>
                  </a:cubicBezTo>
                  <a:cubicBezTo>
                    <a:pt x="6225" y="4762"/>
                    <a:pt x="6120" y="4833"/>
                    <a:pt x="6049" y="4868"/>
                  </a:cubicBezTo>
                  <a:cubicBezTo>
                    <a:pt x="5909" y="4938"/>
                    <a:pt x="5768" y="5044"/>
                    <a:pt x="5627" y="5149"/>
                  </a:cubicBezTo>
                  <a:lnTo>
                    <a:pt x="5592" y="5149"/>
                  </a:lnTo>
                  <a:cubicBezTo>
                    <a:pt x="5557" y="5184"/>
                    <a:pt x="5522" y="5184"/>
                    <a:pt x="5522" y="5184"/>
                  </a:cubicBezTo>
                  <a:cubicBezTo>
                    <a:pt x="5487" y="5220"/>
                    <a:pt x="5451" y="5220"/>
                    <a:pt x="5416" y="5255"/>
                  </a:cubicBezTo>
                  <a:cubicBezTo>
                    <a:pt x="5416" y="5255"/>
                    <a:pt x="5381" y="5255"/>
                    <a:pt x="5381" y="5290"/>
                  </a:cubicBezTo>
                  <a:lnTo>
                    <a:pt x="5346" y="5290"/>
                  </a:lnTo>
                  <a:cubicBezTo>
                    <a:pt x="5311" y="5325"/>
                    <a:pt x="5240" y="5396"/>
                    <a:pt x="5170" y="5431"/>
                  </a:cubicBezTo>
                  <a:cubicBezTo>
                    <a:pt x="5100" y="5466"/>
                    <a:pt x="5065" y="5501"/>
                    <a:pt x="4994" y="5536"/>
                  </a:cubicBezTo>
                  <a:cubicBezTo>
                    <a:pt x="4959" y="5536"/>
                    <a:pt x="4959" y="5536"/>
                    <a:pt x="4959" y="5571"/>
                  </a:cubicBezTo>
                  <a:lnTo>
                    <a:pt x="4924" y="5571"/>
                  </a:lnTo>
                  <a:lnTo>
                    <a:pt x="4889" y="5642"/>
                  </a:lnTo>
                  <a:cubicBezTo>
                    <a:pt x="4889" y="5642"/>
                    <a:pt x="4818" y="5677"/>
                    <a:pt x="4748" y="5747"/>
                  </a:cubicBezTo>
                  <a:cubicBezTo>
                    <a:pt x="4643" y="5782"/>
                    <a:pt x="4572" y="5853"/>
                    <a:pt x="4502" y="5923"/>
                  </a:cubicBezTo>
                  <a:cubicBezTo>
                    <a:pt x="4432" y="5993"/>
                    <a:pt x="4361" y="6064"/>
                    <a:pt x="4291" y="6134"/>
                  </a:cubicBezTo>
                  <a:cubicBezTo>
                    <a:pt x="4221" y="6169"/>
                    <a:pt x="4185" y="6204"/>
                    <a:pt x="4115" y="6275"/>
                  </a:cubicBezTo>
                  <a:cubicBezTo>
                    <a:pt x="4045" y="6345"/>
                    <a:pt x="3974" y="6380"/>
                    <a:pt x="3869" y="6451"/>
                  </a:cubicBezTo>
                  <a:cubicBezTo>
                    <a:pt x="3869" y="6451"/>
                    <a:pt x="3834" y="6486"/>
                    <a:pt x="3834" y="6486"/>
                  </a:cubicBezTo>
                  <a:cubicBezTo>
                    <a:pt x="3834" y="6521"/>
                    <a:pt x="3799" y="6521"/>
                    <a:pt x="3799" y="6521"/>
                  </a:cubicBezTo>
                  <a:cubicBezTo>
                    <a:pt x="3763" y="6521"/>
                    <a:pt x="3728" y="6556"/>
                    <a:pt x="3658" y="6626"/>
                  </a:cubicBezTo>
                  <a:cubicBezTo>
                    <a:pt x="3623" y="6662"/>
                    <a:pt x="3552" y="6732"/>
                    <a:pt x="3517" y="6767"/>
                  </a:cubicBezTo>
                  <a:cubicBezTo>
                    <a:pt x="3412" y="6837"/>
                    <a:pt x="3306" y="6908"/>
                    <a:pt x="3236" y="6978"/>
                  </a:cubicBezTo>
                  <a:cubicBezTo>
                    <a:pt x="3236" y="6978"/>
                    <a:pt x="3201" y="7013"/>
                    <a:pt x="3165" y="7013"/>
                  </a:cubicBezTo>
                  <a:cubicBezTo>
                    <a:pt x="3095" y="7084"/>
                    <a:pt x="3025" y="7154"/>
                    <a:pt x="2990" y="7224"/>
                  </a:cubicBezTo>
                  <a:cubicBezTo>
                    <a:pt x="2849" y="7330"/>
                    <a:pt x="2743" y="7470"/>
                    <a:pt x="2638" y="7541"/>
                  </a:cubicBezTo>
                  <a:cubicBezTo>
                    <a:pt x="2462" y="7717"/>
                    <a:pt x="2075" y="8139"/>
                    <a:pt x="2005" y="8209"/>
                  </a:cubicBezTo>
                  <a:cubicBezTo>
                    <a:pt x="1864" y="8385"/>
                    <a:pt x="1724" y="8525"/>
                    <a:pt x="1548" y="8666"/>
                  </a:cubicBezTo>
                  <a:cubicBezTo>
                    <a:pt x="1477" y="8737"/>
                    <a:pt x="1407" y="8842"/>
                    <a:pt x="1337" y="8912"/>
                  </a:cubicBezTo>
                  <a:cubicBezTo>
                    <a:pt x="1302" y="8948"/>
                    <a:pt x="1266" y="9018"/>
                    <a:pt x="1231" y="9053"/>
                  </a:cubicBezTo>
                  <a:lnTo>
                    <a:pt x="1231" y="9088"/>
                  </a:lnTo>
                  <a:lnTo>
                    <a:pt x="1231" y="9123"/>
                  </a:lnTo>
                  <a:cubicBezTo>
                    <a:pt x="1196" y="9123"/>
                    <a:pt x="1196" y="9123"/>
                    <a:pt x="1161" y="9159"/>
                  </a:cubicBezTo>
                  <a:cubicBezTo>
                    <a:pt x="1126" y="9229"/>
                    <a:pt x="1126" y="9264"/>
                    <a:pt x="1090" y="9299"/>
                  </a:cubicBezTo>
                  <a:cubicBezTo>
                    <a:pt x="1055" y="9299"/>
                    <a:pt x="1055" y="9334"/>
                    <a:pt x="1020" y="9370"/>
                  </a:cubicBezTo>
                  <a:cubicBezTo>
                    <a:pt x="1020" y="9405"/>
                    <a:pt x="985" y="9440"/>
                    <a:pt x="950" y="9440"/>
                  </a:cubicBezTo>
                  <a:cubicBezTo>
                    <a:pt x="950" y="9440"/>
                    <a:pt x="950" y="9440"/>
                    <a:pt x="950" y="9475"/>
                  </a:cubicBezTo>
                  <a:cubicBezTo>
                    <a:pt x="950" y="9475"/>
                    <a:pt x="950" y="9510"/>
                    <a:pt x="915" y="9545"/>
                  </a:cubicBezTo>
                  <a:cubicBezTo>
                    <a:pt x="879" y="9545"/>
                    <a:pt x="879" y="9581"/>
                    <a:pt x="844" y="9616"/>
                  </a:cubicBezTo>
                  <a:cubicBezTo>
                    <a:pt x="809" y="9651"/>
                    <a:pt x="774" y="9686"/>
                    <a:pt x="774" y="9721"/>
                  </a:cubicBezTo>
                  <a:cubicBezTo>
                    <a:pt x="774" y="9756"/>
                    <a:pt x="774" y="9792"/>
                    <a:pt x="739" y="9792"/>
                  </a:cubicBezTo>
                  <a:cubicBezTo>
                    <a:pt x="704" y="9827"/>
                    <a:pt x="704" y="9862"/>
                    <a:pt x="704" y="9862"/>
                  </a:cubicBezTo>
                  <a:cubicBezTo>
                    <a:pt x="668" y="9897"/>
                    <a:pt x="668" y="9932"/>
                    <a:pt x="633" y="9932"/>
                  </a:cubicBezTo>
                  <a:cubicBezTo>
                    <a:pt x="633" y="10003"/>
                    <a:pt x="598" y="10073"/>
                    <a:pt x="563" y="10108"/>
                  </a:cubicBezTo>
                  <a:cubicBezTo>
                    <a:pt x="528" y="10143"/>
                    <a:pt x="457" y="10249"/>
                    <a:pt x="422" y="10319"/>
                  </a:cubicBezTo>
                  <a:cubicBezTo>
                    <a:pt x="422" y="10354"/>
                    <a:pt x="387" y="10425"/>
                    <a:pt x="317" y="10495"/>
                  </a:cubicBezTo>
                  <a:cubicBezTo>
                    <a:pt x="317" y="10530"/>
                    <a:pt x="282" y="10565"/>
                    <a:pt x="282" y="10565"/>
                  </a:cubicBezTo>
                  <a:cubicBezTo>
                    <a:pt x="282" y="10600"/>
                    <a:pt x="282" y="10600"/>
                    <a:pt x="282" y="10600"/>
                  </a:cubicBezTo>
                  <a:cubicBezTo>
                    <a:pt x="282" y="10636"/>
                    <a:pt x="246" y="10636"/>
                    <a:pt x="246" y="10636"/>
                  </a:cubicBezTo>
                  <a:cubicBezTo>
                    <a:pt x="246" y="10671"/>
                    <a:pt x="176" y="10917"/>
                    <a:pt x="106" y="11058"/>
                  </a:cubicBezTo>
                  <a:cubicBezTo>
                    <a:pt x="106" y="11128"/>
                    <a:pt x="106" y="11163"/>
                    <a:pt x="71" y="11339"/>
                  </a:cubicBezTo>
                  <a:cubicBezTo>
                    <a:pt x="35" y="11409"/>
                    <a:pt x="35" y="11515"/>
                    <a:pt x="35" y="11585"/>
                  </a:cubicBezTo>
                  <a:cubicBezTo>
                    <a:pt x="0" y="11831"/>
                    <a:pt x="0" y="12042"/>
                    <a:pt x="35" y="12253"/>
                  </a:cubicBezTo>
                  <a:cubicBezTo>
                    <a:pt x="35" y="12324"/>
                    <a:pt x="35" y="12359"/>
                    <a:pt x="71" y="12429"/>
                  </a:cubicBezTo>
                  <a:cubicBezTo>
                    <a:pt x="71" y="12535"/>
                    <a:pt x="106" y="12640"/>
                    <a:pt x="106" y="12711"/>
                  </a:cubicBezTo>
                  <a:cubicBezTo>
                    <a:pt x="141" y="12746"/>
                    <a:pt x="141" y="12781"/>
                    <a:pt x="141" y="12816"/>
                  </a:cubicBezTo>
                  <a:cubicBezTo>
                    <a:pt x="141" y="12851"/>
                    <a:pt x="176" y="12886"/>
                    <a:pt x="176" y="12922"/>
                  </a:cubicBezTo>
                  <a:cubicBezTo>
                    <a:pt x="211" y="12992"/>
                    <a:pt x="246" y="13062"/>
                    <a:pt x="282" y="13168"/>
                  </a:cubicBezTo>
                  <a:cubicBezTo>
                    <a:pt x="282" y="13203"/>
                    <a:pt x="317" y="13238"/>
                    <a:pt x="317" y="13273"/>
                  </a:cubicBezTo>
                  <a:cubicBezTo>
                    <a:pt x="352" y="13308"/>
                    <a:pt x="387" y="13344"/>
                    <a:pt x="387" y="13344"/>
                  </a:cubicBezTo>
                  <a:cubicBezTo>
                    <a:pt x="598" y="13766"/>
                    <a:pt x="1442" y="14539"/>
                    <a:pt x="1653" y="14539"/>
                  </a:cubicBezTo>
                  <a:cubicBezTo>
                    <a:pt x="1688" y="14539"/>
                    <a:pt x="1688" y="14539"/>
                    <a:pt x="1688" y="14574"/>
                  </a:cubicBezTo>
                  <a:lnTo>
                    <a:pt x="1724" y="14574"/>
                  </a:lnTo>
                  <a:cubicBezTo>
                    <a:pt x="1759" y="14574"/>
                    <a:pt x="1864" y="14610"/>
                    <a:pt x="1864" y="14645"/>
                  </a:cubicBezTo>
                  <a:cubicBezTo>
                    <a:pt x="2005" y="14715"/>
                    <a:pt x="2110" y="14750"/>
                    <a:pt x="2216" y="14821"/>
                  </a:cubicBezTo>
                  <a:cubicBezTo>
                    <a:pt x="2216" y="14821"/>
                    <a:pt x="2251" y="14856"/>
                    <a:pt x="2286" y="14856"/>
                  </a:cubicBezTo>
                  <a:cubicBezTo>
                    <a:pt x="2321" y="14891"/>
                    <a:pt x="2357" y="14926"/>
                    <a:pt x="2392" y="14961"/>
                  </a:cubicBezTo>
                  <a:cubicBezTo>
                    <a:pt x="2427" y="14961"/>
                    <a:pt x="2462" y="14961"/>
                    <a:pt x="2497" y="14996"/>
                  </a:cubicBezTo>
                  <a:cubicBezTo>
                    <a:pt x="2673" y="15102"/>
                    <a:pt x="2849" y="15172"/>
                    <a:pt x="3025" y="15207"/>
                  </a:cubicBezTo>
                  <a:cubicBezTo>
                    <a:pt x="3025" y="15207"/>
                    <a:pt x="3060" y="15207"/>
                    <a:pt x="3060" y="15243"/>
                  </a:cubicBezTo>
                  <a:lnTo>
                    <a:pt x="3095" y="15243"/>
                  </a:lnTo>
                  <a:cubicBezTo>
                    <a:pt x="3130" y="15243"/>
                    <a:pt x="3165" y="15243"/>
                    <a:pt x="3165" y="15278"/>
                  </a:cubicBezTo>
                  <a:lnTo>
                    <a:pt x="3517" y="15278"/>
                  </a:lnTo>
                  <a:lnTo>
                    <a:pt x="3623" y="15348"/>
                  </a:lnTo>
                  <a:cubicBezTo>
                    <a:pt x="3693" y="15366"/>
                    <a:pt x="3763" y="15375"/>
                    <a:pt x="3834" y="15375"/>
                  </a:cubicBezTo>
                  <a:cubicBezTo>
                    <a:pt x="3904" y="15375"/>
                    <a:pt x="3974" y="15366"/>
                    <a:pt x="4045" y="15348"/>
                  </a:cubicBezTo>
                  <a:cubicBezTo>
                    <a:pt x="4045" y="15313"/>
                    <a:pt x="4080" y="15313"/>
                    <a:pt x="4080" y="15313"/>
                  </a:cubicBezTo>
                  <a:lnTo>
                    <a:pt x="4115" y="15313"/>
                  </a:lnTo>
                  <a:cubicBezTo>
                    <a:pt x="4115" y="15278"/>
                    <a:pt x="4150" y="15278"/>
                    <a:pt x="4150" y="15278"/>
                  </a:cubicBezTo>
                  <a:cubicBezTo>
                    <a:pt x="4221" y="15207"/>
                    <a:pt x="4291" y="15172"/>
                    <a:pt x="4326" y="15102"/>
                  </a:cubicBezTo>
                  <a:cubicBezTo>
                    <a:pt x="4361" y="15067"/>
                    <a:pt x="4361" y="15067"/>
                    <a:pt x="4361" y="15067"/>
                  </a:cubicBezTo>
                  <a:cubicBezTo>
                    <a:pt x="4396" y="15032"/>
                    <a:pt x="4396" y="15032"/>
                    <a:pt x="4396" y="15032"/>
                  </a:cubicBezTo>
                  <a:cubicBezTo>
                    <a:pt x="4396" y="15032"/>
                    <a:pt x="4396" y="14961"/>
                    <a:pt x="4396" y="14961"/>
                  </a:cubicBezTo>
                  <a:cubicBezTo>
                    <a:pt x="4432" y="14891"/>
                    <a:pt x="4467" y="14785"/>
                    <a:pt x="4502" y="14715"/>
                  </a:cubicBezTo>
                  <a:cubicBezTo>
                    <a:pt x="4502" y="14645"/>
                    <a:pt x="4537" y="14574"/>
                    <a:pt x="4572" y="14504"/>
                  </a:cubicBezTo>
                  <a:cubicBezTo>
                    <a:pt x="4572" y="14504"/>
                    <a:pt x="4572" y="14469"/>
                    <a:pt x="4572" y="14434"/>
                  </a:cubicBezTo>
                  <a:cubicBezTo>
                    <a:pt x="4572" y="14434"/>
                    <a:pt x="4607" y="14363"/>
                    <a:pt x="4607" y="14293"/>
                  </a:cubicBezTo>
                  <a:cubicBezTo>
                    <a:pt x="4643" y="14258"/>
                    <a:pt x="4678" y="14223"/>
                    <a:pt x="4678" y="14152"/>
                  </a:cubicBezTo>
                  <a:cubicBezTo>
                    <a:pt x="4678" y="14117"/>
                    <a:pt x="4678" y="14082"/>
                    <a:pt x="4713" y="14082"/>
                  </a:cubicBezTo>
                  <a:cubicBezTo>
                    <a:pt x="4713" y="14047"/>
                    <a:pt x="4713" y="14047"/>
                    <a:pt x="4713" y="14012"/>
                  </a:cubicBezTo>
                  <a:cubicBezTo>
                    <a:pt x="4748" y="13941"/>
                    <a:pt x="4748" y="13836"/>
                    <a:pt x="4818" y="13766"/>
                  </a:cubicBezTo>
                  <a:cubicBezTo>
                    <a:pt x="4818" y="13766"/>
                    <a:pt x="4818" y="13766"/>
                    <a:pt x="4818" y="13730"/>
                  </a:cubicBezTo>
                  <a:cubicBezTo>
                    <a:pt x="4818" y="13730"/>
                    <a:pt x="4818" y="13695"/>
                    <a:pt x="4854" y="13695"/>
                  </a:cubicBezTo>
                  <a:cubicBezTo>
                    <a:pt x="4854" y="13660"/>
                    <a:pt x="4854" y="13625"/>
                    <a:pt x="4889" y="13590"/>
                  </a:cubicBezTo>
                  <a:cubicBezTo>
                    <a:pt x="4889" y="13590"/>
                    <a:pt x="4889" y="13555"/>
                    <a:pt x="4889" y="13519"/>
                  </a:cubicBezTo>
                  <a:cubicBezTo>
                    <a:pt x="4889" y="13519"/>
                    <a:pt x="4889" y="13484"/>
                    <a:pt x="4889" y="13484"/>
                  </a:cubicBezTo>
                  <a:lnTo>
                    <a:pt x="4924" y="13344"/>
                  </a:lnTo>
                  <a:cubicBezTo>
                    <a:pt x="4994" y="13203"/>
                    <a:pt x="5029" y="13133"/>
                    <a:pt x="5065" y="13027"/>
                  </a:cubicBezTo>
                  <a:cubicBezTo>
                    <a:pt x="5065" y="12992"/>
                    <a:pt x="5100" y="12922"/>
                    <a:pt x="5100" y="12886"/>
                  </a:cubicBezTo>
                  <a:cubicBezTo>
                    <a:pt x="5135" y="12816"/>
                    <a:pt x="5135" y="12781"/>
                    <a:pt x="5135" y="12781"/>
                  </a:cubicBezTo>
                  <a:cubicBezTo>
                    <a:pt x="5170" y="12746"/>
                    <a:pt x="5170" y="12711"/>
                    <a:pt x="5170" y="12675"/>
                  </a:cubicBezTo>
                  <a:cubicBezTo>
                    <a:pt x="5170" y="12640"/>
                    <a:pt x="5170" y="12605"/>
                    <a:pt x="5205" y="12605"/>
                  </a:cubicBezTo>
                  <a:cubicBezTo>
                    <a:pt x="5205" y="12605"/>
                    <a:pt x="5205" y="12535"/>
                    <a:pt x="5240" y="12500"/>
                  </a:cubicBezTo>
                  <a:cubicBezTo>
                    <a:pt x="5240" y="12464"/>
                    <a:pt x="5276" y="12359"/>
                    <a:pt x="5311" y="12289"/>
                  </a:cubicBezTo>
                  <a:cubicBezTo>
                    <a:pt x="5346" y="12253"/>
                    <a:pt x="5346" y="12183"/>
                    <a:pt x="5381" y="12113"/>
                  </a:cubicBezTo>
                  <a:cubicBezTo>
                    <a:pt x="5381" y="12042"/>
                    <a:pt x="5416" y="11972"/>
                    <a:pt x="5451" y="11902"/>
                  </a:cubicBezTo>
                  <a:cubicBezTo>
                    <a:pt x="5451" y="11902"/>
                    <a:pt x="5451" y="11902"/>
                    <a:pt x="5451" y="11866"/>
                  </a:cubicBezTo>
                  <a:cubicBezTo>
                    <a:pt x="5451" y="11866"/>
                    <a:pt x="5451" y="11831"/>
                    <a:pt x="5487" y="11796"/>
                  </a:cubicBezTo>
                  <a:cubicBezTo>
                    <a:pt x="5487" y="11761"/>
                    <a:pt x="5487" y="11726"/>
                    <a:pt x="5522" y="11691"/>
                  </a:cubicBezTo>
                  <a:cubicBezTo>
                    <a:pt x="5522" y="11655"/>
                    <a:pt x="5522" y="11620"/>
                    <a:pt x="5557" y="11585"/>
                  </a:cubicBezTo>
                  <a:cubicBezTo>
                    <a:pt x="5592" y="11515"/>
                    <a:pt x="5592" y="11480"/>
                    <a:pt x="5592" y="11409"/>
                  </a:cubicBezTo>
                  <a:cubicBezTo>
                    <a:pt x="5627" y="11374"/>
                    <a:pt x="5627" y="11339"/>
                    <a:pt x="5627" y="11304"/>
                  </a:cubicBezTo>
                  <a:cubicBezTo>
                    <a:pt x="5662" y="11233"/>
                    <a:pt x="5698" y="11128"/>
                    <a:pt x="5768" y="10882"/>
                  </a:cubicBezTo>
                  <a:cubicBezTo>
                    <a:pt x="5874" y="10671"/>
                    <a:pt x="5874" y="10636"/>
                    <a:pt x="5909" y="10565"/>
                  </a:cubicBezTo>
                  <a:cubicBezTo>
                    <a:pt x="5909" y="10530"/>
                    <a:pt x="5944" y="10530"/>
                    <a:pt x="5944" y="10495"/>
                  </a:cubicBezTo>
                  <a:cubicBezTo>
                    <a:pt x="5944" y="10460"/>
                    <a:pt x="5944" y="10425"/>
                    <a:pt x="5979" y="10425"/>
                  </a:cubicBezTo>
                  <a:cubicBezTo>
                    <a:pt x="5979" y="10354"/>
                    <a:pt x="5979" y="10319"/>
                    <a:pt x="6014" y="10284"/>
                  </a:cubicBezTo>
                  <a:cubicBezTo>
                    <a:pt x="6014" y="10249"/>
                    <a:pt x="6014" y="10214"/>
                    <a:pt x="6049" y="10178"/>
                  </a:cubicBezTo>
                  <a:cubicBezTo>
                    <a:pt x="6049" y="10178"/>
                    <a:pt x="6085" y="10178"/>
                    <a:pt x="6085" y="10143"/>
                  </a:cubicBezTo>
                  <a:cubicBezTo>
                    <a:pt x="6085" y="10143"/>
                    <a:pt x="6085" y="10108"/>
                    <a:pt x="6085" y="10108"/>
                  </a:cubicBezTo>
                  <a:cubicBezTo>
                    <a:pt x="6085" y="10108"/>
                    <a:pt x="6120" y="10073"/>
                    <a:pt x="6120" y="10073"/>
                  </a:cubicBezTo>
                  <a:cubicBezTo>
                    <a:pt x="6120" y="10038"/>
                    <a:pt x="6120" y="10003"/>
                    <a:pt x="6120" y="10003"/>
                  </a:cubicBezTo>
                  <a:cubicBezTo>
                    <a:pt x="6120" y="10003"/>
                    <a:pt x="6155" y="9967"/>
                    <a:pt x="6155" y="9967"/>
                  </a:cubicBezTo>
                  <a:cubicBezTo>
                    <a:pt x="6155" y="9932"/>
                    <a:pt x="6155" y="9862"/>
                    <a:pt x="6155" y="9827"/>
                  </a:cubicBezTo>
                  <a:cubicBezTo>
                    <a:pt x="6190" y="9792"/>
                    <a:pt x="6225" y="9686"/>
                    <a:pt x="6225" y="9686"/>
                  </a:cubicBezTo>
                  <a:cubicBezTo>
                    <a:pt x="6225" y="9651"/>
                    <a:pt x="6260" y="9616"/>
                    <a:pt x="6260" y="9581"/>
                  </a:cubicBezTo>
                  <a:cubicBezTo>
                    <a:pt x="6296" y="9510"/>
                    <a:pt x="6331" y="9475"/>
                    <a:pt x="6331" y="9405"/>
                  </a:cubicBezTo>
                  <a:cubicBezTo>
                    <a:pt x="6366" y="9264"/>
                    <a:pt x="6401" y="9264"/>
                    <a:pt x="6436" y="9123"/>
                  </a:cubicBezTo>
                  <a:cubicBezTo>
                    <a:pt x="6436" y="9088"/>
                    <a:pt x="6471" y="9053"/>
                    <a:pt x="6471" y="8983"/>
                  </a:cubicBezTo>
                  <a:cubicBezTo>
                    <a:pt x="6507" y="8948"/>
                    <a:pt x="6507" y="8877"/>
                    <a:pt x="6542" y="8842"/>
                  </a:cubicBezTo>
                  <a:cubicBezTo>
                    <a:pt x="6577" y="8772"/>
                    <a:pt x="6612" y="8666"/>
                    <a:pt x="6647" y="8596"/>
                  </a:cubicBezTo>
                  <a:cubicBezTo>
                    <a:pt x="6647" y="8596"/>
                    <a:pt x="6647" y="8561"/>
                    <a:pt x="6647" y="8561"/>
                  </a:cubicBezTo>
                  <a:cubicBezTo>
                    <a:pt x="6647" y="8561"/>
                    <a:pt x="6647" y="8525"/>
                    <a:pt x="6682" y="8525"/>
                  </a:cubicBezTo>
                  <a:cubicBezTo>
                    <a:pt x="6682" y="8525"/>
                    <a:pt x="6682" y="8525"/>
                    <a:pt x="6682" y="8490"/>
                  </a:cubicBezTo>
                  <a:cubicBezTo>
                    <a:pt x="6682" y="8420"/>
                    <a:pt x="6718" y="8350"/>
                    <a:pt x="6753" y="8314"/>
                  </a:cubicBezTo>
                  <a:cubicBezTo>
                    <a:pt x="6753" y="8244"/>
                    <a:pt x="6788" y="8174"/>
                    <a:pt x="6823" y="8103"/>
                  </a:cubicBezTo>
                  <a:cubicBezTo>
                    <a:pt x="6823" y="8103"/>
                    <a:pt x="6823" y="8068"/>
                    <a:pt x="6858" y="8068"/>
                  </a:cubicBezTo>
                  <a:cubicBezTo>
                    <a:pt x="6858" y="8068"/>
                    <a:pt x="6858" y="8033"/>
                    <a:pt x="6858" y="8033"/>
                  </a:cubicBezTo>
                  <a:cubicBezTo>
                    <a:pt x="6858" y="7998"/>
                    <a:pt x="6858" y="7963"/>
                    <a:pt x="6893" y="7963"/>
                  </a:cubicBezTo>
                  <a:cubicBezTo>
                    <a:pt x="6893" y="7892"/>
                    <a:pt x="6929" y="7857"/>
                    <a:pt x="6964" y="7611"/>
                  </a:cubicBezTo>
                  <a:cubicBezTo>
                    <a:pt x="6999" y="7576"/>
                    <a:pt x="6999" y="7541"/>
                    <a:pt x="7034" y="7506"/>
                  </a:cubicBezTo>
                  <a:cubicBezTo>
                    <a:pt x="7034" y="7470"/>
                    <a:pt x="7034" y="7435"/>
                    <a:pt x="7034" y="7435"/>
                  </a:cubicBezTo>
                  <a:cubicBezTo>
                    <a:pt x="7034" y="7400"/>
                    <a:pt x="7034" y="7365"/>
                    <a:pt x="7069" y="7365"/>
                  </a:cubicBezTo>
                  <a:cubicBezTo>
                    <a:pt x="7069" y="7365"/>
                    <a:pt x="7104" y="7330"/>
                    <a:pt x="7104" y="7330"/>
                  </a:cubicBezTo>
                  <a:cubicBezTo>
                    <a:pt x="7104" y="7295"/>
                    <a:pt x="7104" y="7295"/>
                    <a:pt x="7104" y="7295"/>
                  </a:cubicBezTo>
                  <a:cubicBezTo>
                    <a:pt x="7140" y="7259"/>
                    <a:pt x="7140" y="7259"/>
                    <a:pt x="7140" y="7224"/>
                  </a:cubicBezTo>
                  <a:cubicBezTo>
                    <a:pt x="7140" y="7189"/>
                    <a:pt x="7140" y="7154"/>
                    <a:pt x="7175" y="7154"/>
                  </a:cubicBezTo>
                  <a:cubicBezTo>
                    <a:pt x="7175" y="7119"/>
                    <a:pt x="7175" y="7119"/>
                    <a:pt x="7175" y="7084"/>
                  </a:cubicBezTo>
                  <a:cubicBezTo>
                    <a:pt x="7210" y="7048"/>
                    <a:pt x="7210" y="7013"/>
                    <a:pt x="7210" y="7013"/>
                  </a:cubicBezTo>
                  <a:cubicBezTo>
                    <a:pt x="7280" y="6873"/>
                    <a:pt x="7280" y="6837"/>
                    <a:pt x="7351" y="6662"/>
                  </a:cubicBezTo>
                  <a:cubicBezTo>
                    <a:pt x="7386" y="6591"/>
                    <a:pt x="7386" y="6556"/>
                    <a:pt x="7421" y="6556"/>
                  </a:cubicBezTo>
                  <a:cubicBezTo>
                    <a:pt x="7421" y="6521"/>
                    <a:pt x="7421" y="6521"/>
                    <a:pt x="7456" y="6486"/>
                  </a:cubicBezTo>
                  <a:cubicBezTo>
                    <a:pt x="7456" y="6451"/>
                    <a:pt x="7456" y="6451"/>
                    <a:pt x="7491" y="6415"/>
                  </a:cubicBezTo>
                  <a:cubicBezTo>
                    <a:pt x="7491" y="6380"/>
                    <a:pt x="7491" y="6345"/>
                    <a:pt x="7491" y="6345"/>
                  </a:cubicBezTo>
                  <a:cubicBezTo>
                    <a:pt x="7491" y="6310"/>
                    <a:pt x="7562" y="6169"/>
                    <a:pt x="7597" y="6029"/>
                  </a:cubicBezTo>
                  <a:cubicBezTo>
                    <a:pt x="7632" y="5993"/>
                    <a:pt x="7632" y="5958"/>
                    <a:pt x="7632" y="5923"/>
                  </a:cubicBezTo>
                  <a:cubicBezTo>
                    <a:pt x="7667" y="5888"/>
                    <a:pt x="7667" y="5853"/>
                    <a:pt x="7667" y="5818"/>
                  </a:cubicBezTo>
                  <a:cubicBezTo>
                    <a:pt x="7702" y="5782"/>
                    <a:pt x="7702" y="5747"/>
                    <a:pt x="7737" y="5712"/>
                  </a:cubicBezTo>
                  <a:cubicBezTo>
                    <a:pt x="7737" y="5677"/>
                    <a:pt x="7773" y="5642"/>
                    <a:pt x="7773" y="5607"/>
                  </a:cubicBezTo>
                  <a:cubicBezTo>
                    <a:pt x="7843" y="5466"/>
                    <a:pt x="7948" y="5184"/>
                    <a:pt x="7948" y="5184"/>
                  </a:cubicBezTo>
                  <a:cubicBezTo>
                    <a:pt x="7948" y="5149"/>
                    <a:pt x="7948" y="5149"/>
                    <a:pt x="7948" y="5149"/>
                  </a:cubicBezTo>
                  <a:cubicBezTo>
                    <a:pt x="8019" y="5079"/>
                    <a:pt x="8054" y="4973"/>
                    <a:pt x="8054" y="4903"/>
                  </a:cubicBezTo>
                  <a:cubicBezTo>
                    <a:pt x="8054" y="4903"/>
                    <a:pt x="8054" y="4868"/>
                    <a:pt x="8089" y="4868"/>
                  </a:cubicBezTo>
                  <a:cubicBezTo>
                    <a:pt x="8089" y="4868"/>
                    <a:pt x="8089" y="4798"/>
                    <a:pt x="8089" y="4762"/>
                  </a:cubicBezTo>
                  <a:cubicBezTo>
                    <a:pt x="8089" y="4727"/>
                    <a:pt x="8089" y="4727"/>
                    <a:pt x="8124" y="4727"/>
                  </a:cubicBezTo>
                  <a:cubicBezTo>
                    <a:pt x="8160" y="4727"/>
                    <a:pt x="8160" y="4692"/>
                    <a:pt x="8160" y="4692"/>
                  </a:cubicBezTo>
                  <a:cubicBezTo>
                    <a:pt x="8160" y="4657"/>
                    <a:pt x="8160" y="4657"/>
                    <a:pt x="8160" y="4622"/>
                  </a:cubicBezTo>
                  <a:cubicBezTo>
                    <a:pt x="8195" y="4587"/>
                    <a:pt x="8265" y="4376"/>
                    <a:pt x="8265" y="4376"/>
                  </a:cubicBezTo>
                  <a:cubicBezTo>
                    <a:pt x="8265" y="4340"/>
                    <a:pt x="8300" y="4270"/>
                    <a:pt x="8300" y="4270"/>
                  </a:cubicBezTo>
                  <a:cubicBezTo>
                    <a:pt x="8335" y="4235"/>
                    <a:pt x="8335" y="4235"/>
                    <a:pt x="8335" y="4200"/>
                  </a:cubicBezTo>
                  <a:cubicBezTo>
                    <a:pt x="8335" y="4165"/>
                    <a:pt x="8371" y="4165"/>
                    <a:pt x="8371" y="4129"/>
                  </a:cubicBezTo>
                  <a:cubicBezTo>
                    <a:pt x="8406" y="4129"/>
                    <a:pt x="8406" y="4129"/>
                    <a:pt x="8406" y="4094"/>
                  </a:cubicBezTo>
                  <a:cubicBezTo>
                    <a:pt x="8406" y="4059"/>
                    <a:pt x="8406" y="4024"/>
                    <a:pt x="8406" y="4024"/>
                  </a:cubicBezTo>
                  <a:cubicBezTo>
                    <a:pt x="8441" y="4024"/>
                    <a:pt x="8441" y="3989"/>
                    <a:pt x="8441" y="3989"/>
                  </a:cubicBezTo>
                  <a:cubicBezTo>
                    <a:pt x="8441" y="3954"/>
                    <a:pt x="8441" y="3918"/>
                    <a:pt x="8441" y="3918"/>
                  </a:cubicBezTo>
                  <a:cubicBezTo>
                    <a:pt x="8511" y="3813"/>
                    <a:pt x="8546" y="3743"/>
                    <a:pt x="8546" y="3637"/>
                  </a:cubicBezTo>
                  <a:cubicBezTo>
                    <a:pt x="8582" y="3602"/>
                    <a:pt x="8582" y="3532"/>
                    <a:pt x="8617" y="3496"/>
                  </a:cubicBezTo>
                  <a:cubicBezTo>
                    <a:pt x="8652" y="3426"/>
                    <a:pt x="8687" y="3356"/>
                    <a:pt x="8722" y="3285"/>
                  </a:cubicBezTo>
                  <a:cubicBezTo>
                    <a:pt x="8757" y="3250"/>
                    <a:pt x="8757" y="3180"/>
                    <a:pt x="8793" y="3145"/>
                  </a:cubicBezTo>
                  <a:cubicBezTo>
                    <a:pt x="8828" y="3074"/>
                    <a:pt x="8828" y="3004"/>
                    <a:pt x="8863" y="2934"/>
                  </a:cubicBezTo>
                  <a:cubicBezTo>
                    <a:pt x="8863" y="2899"/>
                    <a:pt x="8933" y="2863"/>
                    <a:pt x="8933" y="2828"/>
                  </a:cubicBezTo>
                  <a:cubicBezTo>
                    <a:pt x="8933" y="2793"/>
                    <a:pt x="8933" y="2793"/>
                    <a:pt x="8933" y="2758"/>
                  </a:cubicBezTo>
                  <a:cubicBezTo>
                    <a:pt x="8933" y="2758"/>
                    <a:pt x="8933" y="2723"/>
                    <a:pt x="8968" y="2723"/>
                  </a:cubicBezTo>
                  <a:cubicBezTo>
                    <a:pt x="8968" y="2723"/>
                    <a:pt x="8968" y="2723"/>
                    <a:pt x="8968" y="2688"/>
                  </a:cubicBezTo>
                  <a:cubicBezTo>
                    <a:pt x="8968" y="2652"/>
                    <a:pt x="8968" y="2652"/>
                    <a:pt x="9004" y="2652"/>
                  </a:cubicBezTo>
                  <a:cubicBezTo>
                    <a:pt x="9004" y="2652"/>
                    <a:pt x="9004" y="2617"/>
                    <a:pt x="9004" y="2617"/>
                  </a:cubicBezTo>
                  <a:cubicBezTo>
                    <a:pt x="9004" y="2582"/>
                    <a:pt x="9004" y="2582"/>
                    <a:pt x="9004" y="2547"/>
                  </a:cubicBezTo>
                  <a:cubicBezTo>
                    <a:pt x="9039" y="2512"/>
                    <a:pt x="9074" y="2406"/>
                    <a:pt x="9109" y="2336"/>
                  </a:cubicBezTo>
                  <a:cubicBezTo>
                    <a:pt x="9109" y="2301"/>
                    <a:pt x="9144" y="2266"/>
                    <a:pt x="9144" y="2230"/>
                  </a:cubicBezTo>
                  <a:cubicBezTo>
                    <a:pt x="9144" y="2195"/>
                    <a:pt x="9179" y="2125"/>
                    <a:pt x="9215" y="2055"/>
                  </a:cubicBezTo>
                  <a:cubicBezTo>
                    <a:pt x="9215" y="1949"/>
                    <a:pt x="9250" y="1879"/>
                    <a:pt x="9320" y="1808"/>
                  </a:cubicBezTo>
                  <a:cubicBezTo>
                    <a:pt x="9320" y="1808"/>
                    <a:pt x="9355" y="1703"/>
                    <a:pt x="9390" y="1597"/>
                  </a:cubicBezTo>
                  <a:cubicBezTo>
                    <a:pt x="9426" y="1562"/>
                    <a:pt x="9461" y="1421"/>
                    <a:pt x="9496" y="1351"/>
                  </a:cubicBezTo>
                  <a:cubicBezTo>
                    <a:pt x="9531" y="1246"/>
                    <a:pt x="9566" y="1175"/>
                    <a:pt x="9601" y="1105"/>
                  </a:cubicBezTo>
                  <a:cubicBezTo>
                    <a:pt x="9601" y="1070"/>
                    <a:pt x="9601" y="1035"/>
                    <a:pt x="9637" y="964"/>
                  </a:cubicBezTo>
                  <a:cubicBezTo>
                    <a:pt x="9672" y="894"/>
                    <a:pt x="9672" y="859"/>
                    <a:pt x="9707" y="824"/>
                  </a:cubicBezTo>
                  <a:cubicBezTo>
                    <a:pt x="9898" y="441"/>
                    <a:pt x="9627" y="0"/>
                    <a:pt x="9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01"/>
            <p:cNvSpPr/>
            <p:nvPr/>
          </p:nvSpPr>
          <p:spPr>
            <a:xfrm>
              <a:off x="1945575" y="2742100"/>
              <a:ext cx="144225" cy="201725"/>
            </a:xfrm>
            <a:custGeom>
              <a:avLst/>
              <a:gdLst/>
              <a:ahLst/>
              <a:cxnLst/>
              <a:rect l="l" t="t" r="r" b="b"/>
              <a:pathLst>
                <a:path w="5769" h="8069" extrusionOk="0">
                  <a:moveTo>
                    <a:pt x="4508" y="1234"/>
                  </a:moveTo>
                  <a:cubicBezTo>
                    <a:pt x="4525" y="1234"/>
                    <a:pt x="4537" y="1251"/>
                    <a:pt x="4537" y="1293"/>
                  </a:cubicBezTo>
                  <a:cubicBezTo>
                    <a:pt x="4502" y="1433"/>
                    <a:pt x="4502" y="1574"/>
                    <a:pt x="4432" y="1679"/>
                  </a:cubicBezTo>
                  <a:cubicBezTo>
                    <a:pt x="4397" y="1715"/>
                    <a:pt x="4397" y="1750"/>
                    <a:pt x="4397" y="1820"/>
                  </a:cubicBezTo>
                  <a:cubicBezTo>
                    <a:pt x="4397" y="1855"/>
                    <a:pt x="4362" y="1890"/>
                    <a:pt x="4326" y="1961"/>
                  </a:cubicBezTo>
                  <a:cubicBezTo>
                    <a:pt x="4291" y="1996"/>
                    <a:pt x="4256" y="2066"/>
                    <a:pt x="4256" y="2066"/>
                  </a:cubicBezTo>
                  <a:cubicBezTo>
                    <a:pt x="4221" y="2101"/>
                    <a:pt x="4186" y="2172"/>
                    <a:pt x="4186" y="2207"/>
                  </a:cubicBezTo>
                  <a:cubicBezTo>
                    <a:pt x="4115" y="2242"/>
                    <a:pt x="4045" y="2348"/>
                    <a:pt x="4010" y="2418"/>
                  </a:cubicBezTo>
                  <a:cubicBezTo>
                    <a:pt x="3904" y="2559"/>
                    <a:pt x="3799" y="2699"/>
                    <a:pt x="3693" y="2805"/>
                  </a:cubicBezTo>
                  <a:cubicBezTo>
                    <a:pt x="3447" y="3051"/>
                    <a:pt x="3377" y="3086"/>
                    <a:pt x="3271" y="3227"/>
                  </a:cubicBezTo>
                  <a:cubicBezTo>
                    <a:pt x="3166" y="3262"/>
                    <a:pt x="3096" y="3332"/>
                    <a:pt x="3025" y="3403"/>
                  </a:cubicBezTo>
                  <a:cubicBezTo>
                    <a:pt x="2990" y="3438"/>
                    <a:pt x="2955" y="3508"/>
                    <a:pt x="2885" y="3543"/>
                  </a:cubicBezTo>
                  <a:cubicBezTo>
                    <a:pt x="2849" y="3543"/>
                    <a:pt x="2814" y="3579"/>
                    <a:pt x="2779" y="3579"/>
                  </a:cubicBezTo>
                  <a:cubicBezTo>
                    <a:pt x="2744" y="3614"/>
                    <a:pt x="2709" y="3649"/>
                    <a:pt x="2674" y="3719"/>
                  </a:cubicBezTo>
                  <a:cubicBezTo>
                    <a:pt x="2638" y="3754"/>
                    <a:pt x="2568" y="3754"/>
                    <a:pt x="2568" y="3790"/>
                  </a:cubicBezTo>
                  <a:cubicBezTo>
                    <a:pt x="2462" y="3860"/>
                    <a:pt x="2357" y="3965"/>
                    <a:pt x="2216" y="4036"/>
                  </a:cubicBezTo>
                  <a:cubicBezTo>
                    <a:pt x="2111" y="4106"/>
                    <a:pt x="2005" y="4212"/>
                    <a:pt x="1900" y="4282"/>
                  </a:cubicBezTo>
                  <a:cubicBezTo>
                    <a:pt x="1837" y="4345"/>
                    <a:pt x="1662" y="4463"/>
                    <a:pt x="1625" y="4463"/>
                  </a:cubicBezTo>
                  <a:cubicBezTo>
                    <a:pt x="1621" y="4463"/>
                    <a:pt x="1618" y="4462"/>
                    <a:pt x="1618" y="4458"/>
                  </a:cubicBezTo>
                  <a:cubicBezTo>
                    <a:pt x="1724" y="4212"/>
                    <a:pt x="1829" y="4001"/>
                    <a:pt x="1970" y="3790"/>
                  </a:cubicBezTo>
                  <a:cubicBezTo>
                    <a:pt x="2040" y="3649"/>
                    <a:pt x="2146" y="3543"/>
                    <a:pt x="2146" y="3508"/>
                  </a:cubicBezTo>
                  <a:cubicBezTo>
                    <a:pt x="2216" y="3332"/>
                    <a:pt x="2322" y="3192"/>
                    <a:pt x="2462" y="3086"/>
                  </a:cubicBezTo>
                  <a:cubicBezTo>
                    <a:pt x="2498" y="3016"/>
                    <a:pt x="2568" y="2946"/>
                    <a:pt x="2603" y="2875"/>
                  </a:cubicBezTo>
                  <a:cubicBezTo>
                    <a:pt x="2674" y="2805"/>
                    <a:pt x="2709" y="2770"/>
                    <a:pt x="2744" y="2699"/>
                  </a:cubicBezTo>
                  <a:cubicBezTo>
                    <a:pt x="2814" y="2629"/>
                    <a:pt x="2849" y="2559"/>
                    <a:pt x="2920" y="2523"/>
                  </a:cubicBezTo>
                  <a:cubicBezTo>
                    <a:pt x="3060" y="2312"/>
                    <a:pt x="3236" y="2137"/>
                    <a:pt x="3412" y="1996"/>
                  </a:cubicBezTo>
                  <a:cubicBezTo>
                    <a:pt x="3482" y="1961"/>
                    <a:pt x="3553" y="1855"/>
                    <a:pt x="3658" y="1785"/>
                  </a:cubicBezTo>
                  <a:cubicBezTo>
                    <a:pt x="3693" y="1750"/>
                    <a:pt x="3729" y="1715"/>
                    <a:pt x="3799" y="1679"/>
                  </a:cubicBezTo>
                  <a:cubicBezTo>
                    <a:pt x="3799" y="1679"/>
                    <a:pt x="3834" y="1644"/>
                    <a:pt x="3834" y="1644"/>
                  </a:cubicBezTo>
                  <a:cubicBezTo>
                    <a:pt x="3975" y="1504"/>
                    <a:pt x="4151" y="1398"/>
                    <a:pt x="4326" y="1293"/>
                  </a:cubicBezTo>
                  <a:cubicBezTo>
                    <a:pt x="4362" y="1293"/>
                    <a:pt x="4397" y="1293"/>
                    <a:pt x="4467" y="1257"/>
                  </a:cubicBezTo>
                  <a:cubicBezTo>
                    <a:pt x="4482" y="1243"/>
                    <a:pt x="4496" y="1234"/>
                    <a:pt x="4508" y="1234"/>
                  </a:cubicBezTo>
                  <a:close/>
                  <a:moveTo>
                    <a:pt x="4555" y="0"/>
                  </a:moveTo>
                  <a:cubicBezTo>
                    <a:pt x="4467" y="0"/>
                    <a:pt x="4379" y="9"/>
                    <a:pt x="4291" y="27"/>
                  </a:cubicBezTo>
                  <a:cubicBezTo>
                    <a:pt x="4256" y="62"/>
                    <a:pt x="4186" y="62"/>
                    <a:pt x="4186" y="97"/>
                  </a:cubicBezTo>
                  <a:lnTo>
                    <a:pt x="4080" y="97"/>
                  </a:lnTo>
                  <a:cubicBezTo>
                    <a:pt x="4045" y="97"/>
                    <a:pt x="4010" y="132"/>
                    <a:pt x="4010" y="132"/>
                  </a:cubicBezTo>
                  <a:cubicBezTo>
                    <a:pt x="4010" y="132"/>
                    <a:pt x="3975" y="167"/>
                    <a:pt x="3975" y="167"/>
                  </a:cubicBezTo>
                  <a:lnTo>
                    <a:pt x="3940" y="167"/>
                  </a:lnTo>
                  <a:cubicBezTo>
                    <a:pt x="3940" y="167"/>
                    <a:pt x="3940" y="202"/>
                    <a:pt x="3904" y="202"/>
                  </a:cubicBezTo>
                  <a:cubicBezTo>
                    <a:pt x="3729" y="238"/>
                    <a:pt x="3588" y="343"/>
                    <a:pt x="3447" y="413"/>
                  </a:cubicBezTo>
                  <a:cubicBezTo>
                    <a:pt x="3447" y="413"/>
                    <a:pt x="3447" y="413"/>
                    <a:pt x="3412" y="449"/>
                  </a:cubicBezTo>
                  <a:cubicBezTo>
                    <a:pt x="3342" y="484"/>
                    <a:pt x="3271" y="519"/>
                    <a:pt x="3236" y="589"/>
                  </a:cubicBezTo>
                  <a:cubicBezTo>
                    <a:pt x="3201" y="624"/>
                    <a:pt x="3131" y="660"/>
                    <a:pt x="3096" y="660"/>
                  </a:cubicBezTo>
                  <a:cubicBezTo>
                    <a:pt x="3025" y="695"/>
                    <a:pt x="2955" y="765"/>
                    <a:pt x="2920" y="800"/>
                  </a:cubicBezTo>
                  <a:cubicBezTo>
                    <a:pt x="2849" y="871"/>
                    <a:pt x="2779" y="941"/>
                    <a:pt x="2709" y="976"/>
                  </a:cubicBezTo>
                  <a:cubicBezTo>
                    <a:pt x="2638" y="1046"/>
                    <a:pt x="2568" y="1117"/>
                    <a:pt x="2498" y="1187"/>
                  </a:cubicBezTo>
                  <a:cubicBezTo>
                    <a:pt x="2462" y="1222"/>
                    <a:pt x="2392" y="1257"/>
                    <a:pt x="2357" y="1293"/>
                  </a:cubicBezTo>
                  <a:cubicBezTo>
                    <a:pt x="2322" y="1363"/>
                    <a:pt x="2287" y="1398"/>
                    <a:pt x="2251" y="1433"/>
                  </a:cubicBezTo>
                  <a:cubicBezTo>
                    <a:pt x="2181" y="1504"/>
                    <a:pt x="2111" y="1574"/>
                    <a:pt x="2040" y="1644"/>
                  </a:cubicBezTo>
                  <a:cubicBezTo>
                    <a:pt x="2005" y="1715"/>
                    <a:pt x="1935" y="1750"/>
                    <a:pt x="1900" y="1820"/>
                  </a:cubicBezTo>
                  <a:cubicBezTo>
                    <a:pt x="1865" y="1890"/>
                    <a:pt x="1865" y="1961"/>
                    <a:pt x="1829" y="1961"/>
                  </a:cubicBezTo>
                  <a:cubicBezTo>
                    <a:pt x="1829" y="1961"/>
                    <a:pt x="1759" y="1961"/>
                    <a:pt x="1618" y="2172"/>
                  </a:cubicBezTo>
                  <a:cubicBezTo>
                    <a:pt x="1618" y="2172"/>
                    <a:pt x="1583" y="2242"/>
                    <a:pt x="1513" y="2277"/>
                  </a:cubicBezTo>
                  <a:cubicBezTo>
                    <a:pt x="1478" y="2312"/>
                    <a:pt x="1443" y="2383"/>
                    <a:pt x="1443" y="2383"/>
                  </a:cubicBezTo>
                  <a:cubicBezTo>
                    <a:pt x="1372" y="2488"/>
                    <a:pt x="950" y="3157"/>
                    <a:pt x="880" y="3297"/>
                  </a:cubicBezTo>
                  <a:cubicBezTo>
                    <a:pt x="845" y="3332"/>
                    <a:pt x="845" y="3368"/>
                    <a:pt x="810" y="3403"/>
                  </a:cubicBezTo>
                  <a:cubicBezTo>
                    <a:pt x="774" y="3403"/>
                    <a:pt x="739" y="3438"/>
                    <a:pt x="739" y="3473"/>
                  </a:cubicBezTo>
                  <a:cubicBezTo>
                    <a:pt x="704" y="3508"/>
                    <a:pt x="704" y="3543"/>
                    <a:pt x="669" y="3579"/>
                  </a:cubicBezTo>
                  <a:cubicBezTo>
                    <a:pt x="669" y="3649"/>
                    <a:pt x="634" y="3684"/>
                    <a:pt x="599" y="3754"/>
                  </a:cubicBezTo>
                  <a:cubicBezTo>
                    <a:pt x="493" y="3965"/>
                    <a:pt x="388" y="4176"/>
                    <a:pt x="282" y="4423"/>
                  </a:cubicBezTo>
                  <a:cubicBezTo>
                    <a:pt x="282" y="4423"/>
                    <a:pt x="282" y="4458"/>
                    <a:pt x="247" y="4458"/>
                  </a:cubicBezTo>
                  <a:cubicBezTo>
                    <a:pt x="247" y="4458"/>
                    <a:pt x="247" y="4493"/>
                    <a:pt x="247" y="4528"/>
                  </a:cubicBezTo>
                  <a:cubicBezTo>
                    <a:pt x="247" y="4528"/>
                    <a:pt x="247" y="4563"/>
                    <a:pt x="212" y="4563"/>
                  </a:cubicBezTo>
                  <a:cubicBezTo>
                    <a:pt x="212" y="4598"/>
                    <a:pt x="212" y="4634"/>
                    <a:pt x="212" y="4669"/>
                  </a:cubicBezTo>
                  <a:cubicBezTo>
                    <a:pt x="176" y="4704"/>
                    <a:pt x="176" y="4739"/>
                    <a:pt x="176" y="4774"/>
                  </a:cubicBezTo>
                  <a:cubicBezTo>
                    <a:pt x="141" y="4809"/>
                    <a:pt x="141" y="4845"/>
                    <a:pt x="141" y="4880"/>
                  </a:cubicBezTo>
                  <a:cubicBezTo>
                    <a:pt x="106" y="4950"/>
                    <a:pt x="71" y="5020"/>
                    <a:pt x="71" y="5056"/>
                  </a:cubicBezTo>
                  <a:cubicBezTo>
                    <a:pt x="1" y="5407"/>
                    <a:pt x="1" y="5829"/>
                    <a:pt x="36" y="6181"/>
                  </a:cubicBezTo>
                  <a:cubicBezTo>
                    <a:pt x="36" y="6357"/>
                    <a:pt x="106" y="6533"/>
                    <a:pt x="176" y="6709"/>
                  </a:cubicBezTo>
                  <a:cubicBezTo>
                    <a:pt x="212" y="6814"/>
                    <a:pt x="247" y="6884"/>
                    <a:pt x="317" y="6955"/>
                  </a:cubicBezTo>
                  <a:cubicBezTo>
                    <a:pt x="352" y="6955"/>
                    <a:pt x="352" y="6955"/>
                    <a:pt x="352" y="6990"/>
                  </a:cubicBezTo>
                  <a:cubicBezTo>
                    <a:pt x="352" y="6990"/>
                    <a:pt x="388" y="7025"/>
                    <a:pt x="423" y="7095"/>
                  </a:cubicBezTo>
                  <a:cubicBezTo>
                    <a:pt x="458" y="7131"/>
                    <a:pt x="493" y="7201"/>
                    <a:pt x="528" y="7236"/>
                  </a:cubicBezTo>
                  <a:cubicBezTo>
                    <a:pt x="528" y="7271"/>
                    <a:pt x="599" y="7306"/>
                    <a:pt x="599" y="7342"/>
                  </a:cubicBezTo>
                  <a:cubicBezTo>
                    <a:pt x="634" y="7377"/>
                    <a:pt x="669" y="7377"/>
                    <a:pt x="704" y="7412"/>
                  </a:cubicBezTo>
                  <a:cubicBezTo>
                    <a:pt x="739" y="7447"/>
                    <a:pt x="810" y="7517"/>
                    <a:pt x="880" y="7517"/>
                  </a:cubicBezTo>
                  <a:cubicBezTo>
                    <a:pt x="915" y="7553"/>
                    <a:pt x="985" y="7553"/>
                    <a:pt x="985" y="7588"/>
                  </a:cubicBezTo>
                  <a:cubicBezTo>
                    <a:pt x="1021" y="7623"/>
                    <a:pt x="1091" y="7658"/>
                    <a:pt x="1126" y="7658"/>
                  </a:cubicBezTo>
                  <a:cubicBezTo>
                    <a:pt x="1161" y="7693"/>
                    <a:pt x="1232" y="7728"/>
                    <a:pt x="1267" y="7728"/>
                  </a:cubicBezTo>
                  <a:cubicBezTo>
                    <a:pt x="1337" y="7764"/>
                    <a:pt x="1372" y="7764"/>
                    <a:pt x="1372" y="7764"/>
                  </a:cubicBezTo>
                  <a:cubicBezTo>
                    <a:pt x="1407" y="7764"/>
                    <a:pt x="1407" y="7764"/>
                    <a:pt x="1443" y="7799"/>
                  </a:cubicBezTo>
                  <a:cubicBezTo>
                    <a:pt x="1583" y="7834"/>
                    <a:pt x="1689" y="7904"/>
                    <a:pt x="1865" y="7939"/>
                  </a:cubicBezTo>
                  <a:cubicBezTo>
                    <a:pt x="1935" y="7939"/>
                    <a:pt x="2005" y="7975"/>
                    <a:pt x="2076" y="7975"/>
                  </a:cubicBezTo>
                  <a:cubicBezTo>
                    <a:pt x="2111" y="8010"/>
                    <a:pt x="2251" y="8010"/>
                    <a:pt x="2357" y="8010"/>
                  </a:cubicBezTo>
                  <a:cubicBezTo>
                    <a:pt x="2462" y="8010"/>
                    <a:pt x="2533" y="8010"/>
                    <a:pt x="2638" y="8045"/>
                  </a:cubicBezTo>
                  <a:cubicBezTo>
                    <a:pt x="2769" y="8059"/>
                    <a:pt x="2895" y="8068"/>
                    <a:pt x="3019" y="8068"/>
                  </a:cubicBezTo>
                  <a:cubicBezTo>
                    <a:pt x="3194" y="8068"/>
                    <a:pt x="3367" y="8051"/>
                    <a:pt x="3553" y="8010"/>
                  </a:cubicBezTo>
                  <a:cubicBezTo>
                    <a:pt x="3623" y="8010"/>
                    <a:pt x="3693" y="7975"/>
                    <a:pt x="3764" y="7975"/>
                  </a:cubicBezTo>
                  <a:cubicBezTo>
                    <a:pt x="4115" y="7939"/>
                    <a:pt x="4326" y="7728"/>
                    <a:pt x="4326" y="7412"/>
                  </a:cubicBezTo>
                  <a:cubicBezTo>
                    <a:pt x="4326" y="7056"/>
                    <a:pt x="4051" y="6825"/>
                    <a:pt x="3711" y="6825"/>
                  </a:cubicBezTo>
                  <a:cubicBezTo>
                    <a:pt x="3648" y="6825"/>
                    <a:pt x="3583" y="6833"/>
                    <a:pt x="3518" y="6849"/>
                  </a:cubicBezTo>
                  <a:cubicBezTo>
                    <a:pt x="3328" y="6881"/>
                    <a:pt x="3138" y="6898"/>
                    <a:pt x="2948" y="6898"/>
                  </a:cubicBezTo>
                  <a:cubicBezTo>
                    <a:pt x="2716" y="6898"/>
                    <a:pt x="2484" y="6872"/>
                    <a:pt x="2251" y="6814"/>
                  </a:cubicBezTo>
                  <a:cubicBezTo>
                    <a:pt x="2181" y="6779"/>
                    <a:pt x="2111" y="6744"/>
                    <a:pt x="2005" y="6744"/>
                  </a:cubicBezTo>
                  <a:lnTo>
                    <a:pt x="1970" y="6744"/>
                  </a:lnTo>
                  <a:cubicBezTo>
                    <a:pt x="1935" y="6709"/>
                    <a:pt x="1935" y="6709"/>
                    <a:pt x="1900" y="6709"/>
                  </a:cubicBezTo>
                  <a:cubicBezTo>
                    <a:pt x="1794" y="6673"/>
                    <a:pt x="1689" y="6603"/>
                    <a:pt x="1583" y="6568"/>
                  </a:cubicBezTo>
                  <a:cubicBezTo>
                    <a:pt x="1583" y="6568"/>
                    <a:pt x="1513" y="6533"/>
                    <a:pt x="1478" y="6498"/>
                  </a:cubicBezTo>
                  <a:cubicBezTo>
                    <a:pt x="1337" y="6427"/>
                    <a:pt x="1161" y="6005"/>
                    <a:pt x="1232" y="6005"/>
                  </a:cubicBezTo>
                  <a:cubicBezTo>
                    <a:pt x="1372" y="5970"/>
                    <a:pt x="1478" y="5935"/>
                    <a:pt x="1583" y="5900"/>
                  </a:cubicBezTo>
                  <a:lnTo>
                    <a:pt x="1654" y="5900"/>
                  </a:lnTo>
                  <a:cubicBezTo>
                    <a:pt x="1689" y="5864"/>
                    <a:pt x="1689" y="5864"/>
                    <a:pt x="1724" y="5829"/>
                  </a:cubicBezTo>
                  <a:cubicBezTo>
                    <a:pt x="1794" y="5794"/>
                    <a:pt x="1865" y="5759"/>
                    <a:pt x="1935" y="5724"/>
                  </a:cubicBezTo>
                  <a:cubicBezTo>
                    <a:pt x="2005" y="5653"/>
                    <a:pt x="2111" y="5618"/>
                    <a:pt x="2181" y="5583"/>
                  </a:cubicBezTo>
                  <a:cubicBezTo>
                    <a:pt x="2251" y="5513"/>
                    <a:pt x="2322" y="5442"/>
                    <a:pt x="2427" y="5407"/>
                  </a:cubicBezTo>
                  <a:lnTo>
                    <a:pt x="2462" y="5372"/>
                  </a:lnTo>
                  <a:cubicBezTo>
                    <a:pt x="2462" y="5372"/>
                    <a:pt x="2533" y="5337"/>
                    <a:pt x="2568" y="5337"/>
                  </a:cubicBezTo>
                  <a:cubicBezTo>
                    <a:pt x="2568" y="5302"/>
                    <a:pt x="2638" y="5231"/>
                    <a:pt x="2674" y="5196"/>
                  </a:cubicBezTo>
                  <a:cubicBezTo>
                    <a:pt x="2744" y="5161"/>
                    <a:pt x="2814" y="5091"/>
                    <a:pt x="2885" y="5056"/>
                  </a:cubicBezTo>
                  <a:cubicBezTo>
                    <a:pt x="2920" y="5020"/>
                    <a:pt x="2955" y="4985"/>
                    <a:pt x="2990" y="4950"/>
                  </a:cubicBezTo>
                  <a:cubicBezTo>
                    <a:pt x="3025" y="4950"/>
                    <a:pt x="3060" y="4915"/>
                    <a:pt x="3131" y="4845"/>
                  </a:cubicBezTo>
                  <a:cubicBezTo>
                    <a:pt x="3447" y="4634"/>
                    <a:pt x="3553" y="4563"/>
                    <a:pt x="3553" y="4563"/>
                  </a:cubicBezTo>
                  <a:cubicBezTo>
                    <a:pt x="3553" y="4528"/>
                    <a:pt x="3623" y="4493"/>
                    <a:pt x="3693" y="4458"/>
                  </a:cubicBezTo>
                  <a:cubicBezTo>
                    <a:pt x="3764" y="4387"/>
                    <a:pt x="3834" y="4352"/>
                    <a:pt x="3904" y="4282"/>
                  </a:cubicBezTo>
                  <a:cubicBezTo>
                    <a:pt x="3940" y="4212"/>
                    <a:pt x="4010" y="4141"/>
                    <a:pt x="4045" y="4106"/>
                  </a:cubicBezTo>
                  <a:cubicBezTo>
                    <a:pt x="4291" y="3930"/>
                    <a:pt x="4502" y="3719"/>
                    <a:pt x="4713" y="3473"/>
                  </a:cubicBezTo>
                  <a:cubicBezTo>
                    <a:pt x="4748" y="3403"/>
                    <a:pt x="4784" y="3368"/>
                    <a:pt x="4819" y="3332"/>
                  </a:cubicBezTo>
                  <a:cubicBezTo>
                    <a:pt x="4889" y="3262"/>
                    <a:pt x="4960" y="3192"/>
                    <a:pt x="4995" y="3086"/>
                  </a:cubicBezTo>
                  <a:cubicBezTo>
                    <a:pt x="5065" y="3016"/>
                    <a:pt x="5100" y="2981"/>
                    <a:pt x="5100" y="2981"/>
                  </a:cubicBezTo>
                  <a:cubicBezTo>
                    <a:pt x="5100" y="2946"/>
                    <a:pt x="5135" y="2910"/>
                    <a:pt x="5171" y="2840"/>
                  </a:cubicBezTo>
                  <a:cubicBezTo>
                    <a:pt x="5206" y="2805"/>
                    <a:pt x="5276" y="2770"/>
                    <a:pt x="5276" y="2734"/>
                  </a:cubicBezTo>
                  <a:cubicBezTo>
                    <a:pt x="5311" y="2734"/>
                    <a:pt x="5311" y="2699"/>
                    <a:pt x="5311" y="2664"/>
                  </a:cubicBezTo>
                  <a:cubicBezTo>
                    <a:pt x="5311" y="2664"/>
                    <a:pt x="5311" y="2629"/>
                    <a:pt x="5311" y="2629"/>
                  </a:cubicBezTo>
                  <a:cubicBezTo>
                    <a:pt x="5346" y="2629"/>
                    <a:pt x="5346" y="2629"/>
                    <a:pt x="5346" y="2594"/>
                  </a:cubicBezTo>
                  <a:cubicBezTo>
                    <a:pt x="5346" y="2594"/>
                    <a:pt x="5382" y="2559"/>
                    <a:pt x="5382" y="2523"/>
                  </a:cubicBezTo>
                  <a:cubicBezTo>
                    <a:pt x="5452" y="2418"/>
                    <a:pt x="5522" y="2312"/>
                    <a:pt x="5557" y="2207"/>
                  </a:cubicBezTo>
                  <a:cubicBezTo>
                    <a:pt x="5557" y="2207"/>
                    <a:pt x="5557" y="2172"/>
                    <a:pt x="5557" y="2172"/>
                  </a:cubicBezTo>
                  <a:cubicBezTo>
                    <a:pt x="5628" y="2066"/>
                    <a:pt x="5628" y="1961"/>
                    <a:pt x="5663" y="1855"/>
                  </a:cubicBezTo>
                  <a:cubicBezTo>
                    <a:pt x="5663" y="1820"/>
                    <a:pt x="5698" y="1785"/>
                    <a:pt x="5698" y="1750"/>
                  </a:cubicBezTo>
                  <a:cubicBezTo>
                    <a:pt x="5768" y="1468"/>
                    <a:pt x="5768" y="1152"/>
                    <a:pt x="5698" y="871"/>
                  </a:cubicBezTo>
                  <a:cubicBezTo>
                    <a:pt x="5698" y="871"/>
                    <a:pt x="5663" y="835"/>
                    <a:pt x="5663" y="800"/>
                  </a:cubicBezTo>
                  <a:cubicBezTo>
                    <a:pt x="5628" y="695"/>
                    <a:pt x="5593" y="554"/>
                    <a:pt x="5522" y="449"/>
                  </a:cubicBezTo>
                  <a:cubicBezTo>
                    <a:pt x="5382" y="238"/>
                    <a:pt x="5206" y="132"/>
                    <a:pt x="4960" y="97"/>
                  </a:cubicBezTo>
                  <a:cubicBezTo>
                    <a:pt x="4924" y="62"/>
                    <a:pt x="4854" y="62"/>
                    <a:pt x="4819" y="27"/>
                  </a:cubicBezTo>
                  <a:cubicBezTo>
                    <a:pt x="4731" y="9"/>
                    <a:pt x="4643" y="0"/>
                    <a:pt x="4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01"/>
            <p:cNvSpPr/>
            <p:nvPr/>
          </p:nvSpPr>
          <p:spPr>
            <a:xfrm>
              <a:off x="2073075" y="2681200"/>
              <a:ext cx="166200" cy="295175"/>
            </a:xfrm>
            <a:custGeom>
              <a:avLst/>
              <a:gdLst/>
              <a:ahLst/>
              <a:cxnLst/>
              <a:rect l="l" t="t" r="r" b="b"/>
              <a:pathLst>
                <a:path w="6648" h="11807" extrusionOk="0">
                  <a:moveTo>
                    <a:pt x="4757" y="1534"/>
                  </a:moveTo>
                  <a:cubicBezTo>
                    <a:pt x="4772" y="1534"/>
                    <a:pt x="4804" y="1558"/>
                    <a:pt x="4854" y="1583"/>
                  </a:cubicBezTo>
                  <a:cubicBezTo>
                    <a:pt x="4959" y="1654"/>
                    <a:pt x="4994" y="1689"/>
                    <a:pt x="4994" y="1724"/>
                  </a:cubicBezTo>
                  <a:cubicBezTo>
                    <a:pt x="4994" y="1759"/>
                    <a:pt x="4994" y="1794"/>
                    <a:pt x="5029" y="1794"/>
                  </a:cubicBezTo>
                  <a:cubicBezTo>
                    <a:pt x="5029" y="1829"/>
                    <a:pt x="5065" y="1865"/>
                    <a:pt x="5100" y="1865"/>
                  </a:cubicBezTo>
                  <a:cubicBezTo>
                    <a:pt x="5135" y="1900"/>
                    <a:pt x="5135" y="1935"/>
                    <a:pt x="5170" y="1970"/>
                  </a:cubicBezTo>
                  <a:cubicBezTo>
                    <a:pt x="5205" y="2041"/>
                    <a:pt x="5240" y="2076"/>
                    <a:pt x="5276" y="2146"/>
                  </a:cubicBezTo>
                  <a:cubicBezTo>
                    <a:pt x="5311" y="2181"/>
                    <a:pt x="5311" y="2216"/>
                    <a:pt x="5346" y="2252"/>
                  </a:cubicBezTo>
                  <a:cubicBezTo>
                    <a:pt x="5381" y="2287"/>
                    <a:pt x="5416" y="2357"/>
                    <a:pt x="5416" y="2392"/>
                  </a:cubicBezTo>
                  <a:cubicBezTo>
                    <a:pt x="5416" y="2392"/>
                    <a:pt x="5416" y="2427"/>
                    <a:pt x="5416" y="2427"/>
                  </a:cubicBezTo>
                  <a:cubicBezTo>
                    <a:pt x="5487" y="2638"/>
                    <a:pt x="5487" y="2849"/>
                    <a:pt x="5451" y="3060"/>
                  </a:cubicBezTo>
                  <a:cubicBezTo>
                    <a:pt x="5416" y="3060"/>
                    <a:pt x="5416" y="3096"/>
                    <a:pt x="5381" y="3131"/>
                  </a:cubicBezTo>
                  <a:cubicBezTo>
                    <a:pt x="5346" y="3236"/>
                    <a:pt x="5240" y="3342"/>
                    <a:pt x="5170" y="3377"/>
                  </a:cubicBezTo>
                  <a:cubicBezTo>
                    <a:pt x="5135" y="3412"/>
                    <a:pt x="5065" y="3482"/>
                    <a:pt x="5029" y="3518"/>
                  </a:cubicBezTo>
                  <a:lnTo>
                    <a:pt x="4959" y="3588"/>
                  </a:lnTo>
                  <a:lnTo>
                    <a:pt x="4924" y="3588"/>
                  </a:lnTo>
                  <a:cubicBezTo>
                    <a:pt x="4924" y="3588"/>
                    <a:pt x="4854" y="3623"/>
                    <a:pt x="4783" y="3658"/>
                  </a:cubicBezTo>
                  <a:cubicBezTo>
                    <a:pt x="4748" y="3693"/>
                    <a:pt x="4678" y="3729"/>
                    <a:pt x="4678" y="3729"/>
                  </a:cubicBezTo>
                  <a:cubicBezTo>
                    <a:pt x="4678" y="3729"/>
                    <a:pt x="4607" y="3799"/>
                    <a:pt x="4502" y="3869"/>
                  </a:cubicBezTo>
                  <a:cubicBezTo>
                    <a:pt x="4432" y="3904"/>
                    <a:pt x="4326" y="3975"/>
                    <a:pt x="4256" y="4010"/>
                  </a:cubicBezTo>
                  <a:cubicBezTo>
                    <a:pt x="4220" y="4045"/>
                    <a:pt x="4185" y="4080"/>
                    <a:pt x="4115" y="4115"/>
                  </a:cubicBezTo>
                  <a:cubicBezTo>
                    <a:pt x="4115" y="4115"/>
                    <a:pt x="4080" y="4151"/>
                    <a:pt x="4080" y="4151"/>
                  </a:cubicBezTo>
                  <a:cubicBezTo>
                    <a:pt x="4045" y="4151"/>
                    <a:pt x="4009" y="4151"/>
                    <a:pt x="3974" y="4186"/>
                  </a:cubicBezTo>
                  <a:cubicBezTo>
                    <a:pt x="3904" y="4221"/>
                    <a:pt x="3869" y="4256"/>
                    <a:pt x="3763" y="4256"/>
                  </a:cubicBezTo>
                  <a:cubicBezTo>
                    <a:pt x="3763" y="4256"/>
                    <a:pt x="3763" y="4256"/>
                    <a:pt x="3763" y="4291"/>
                  </a:cubicBezTo>
                  <a:cubicBezTo>
                    <a:pt x="3763" y="4291"/>
                    <a:pt x="3658" y="4362"/>
                    <a:pt x="3658" y="4362"/>
                  </a:cubicBezTo>
                  <a:cubicBezTo>
                    <a:pt x="3623" y="4362"/>
                    <a:pt x="3658" y="4291"/>
                    <a:pt x="3658" y="4221"/>
                  </a:cubicBezTo>
                  <a:cubicBezTo>
                    <a:pt x="3693" y="4186"/>
                    <a:pt x="3728" y="4151"/>
                    <a:pt x="3728" y="4080"/>
                  </a:cubicBezTo>
                  <a:cubicBezTo>
                    <a:pt x="3728" y="4010"/>
                    <a:pt x="3763" y="3940"/>
                    <a:pt x="3834" y="3869"/>
                  </a:cubicBezTo>
                  <a:cubicBezTo>
                    <a:pt x="3869" y="3799"/>
                    <a:pt x="3869" y="3729"/>
                    <a:pt x="3904" y="3693"/>
                  </a:cubicBezTo>
                  <a:cubicBezTo>
                    <a:pt x="3904" y="3658"/>
                    <a:pt x="3904" y="3623"/>
                    <a:pt x="3904" y="3623"/>
                  </a:cubicBezTo>
                  <a:cubicBezTo>
                    <a:pt x="3939" y="3623"/>
                    <a:pt x="3939" y="3588"/>
                    <a:pt x="3939" y="3588"/>
                  </a:cubicBezTo>
                  <a:cubicBezTo>
                    <a:pt x="3939" y="3553"/>
                    <a:pt x="3939" y="3553"/>
                    <a:pt x="3939" y="3518"/>
                  </a:cubicBezTo>
                  <a:cubicBezTo>
                    <a:pt x="4009" y="3377"/>
                    <a:pt x="4080" y="3236"/>
                    <a:pt x="4115" y="3060"/>
                  </a:cubicBezTo>
                  <a:lnTo>
                    <a:pt x="4150" y="3060"/>
                  </a:lnTo>
                  <a:cubicBezTo>
                    <a:pt x="4150" y="3060"/>
                    <a:pt x="4150" y="3025"/>
                    <a:pt x="4150" y="3025"/>
                  </a:cubicBezTo>
                  <a:cubicBezTo>
                    <a:pt x="4150" y="2990"/>
                    <a:pt x="4150" y="2955"/>
                    <a:pt x="4185" y="2955"/>
                  </a:cubicBezTo>
                  <a:lnTo>
                    <a:pt x="4220" y="2849"/>
                  </a:lnTo>
                  <a:cubicBezTo>
                    <a:pt x="4220" y="2814"/>
                    <a:pt x="4220" y="2744"/>
                    <a:pt x="4256" y="2709"/>
                  </a:cubicBezTo>
                  <a:lnTo>
                    <a:pt x="4326" y="2533"/>
                  </a:lnTo>
                  <a:cubicBezTo>
                    <a:pt x="4361" y="2498"/>
                    <a:pt x="4361" y="2427"/>
                    <a:pt x="4396" y="2357"/>
                  </a:cubicBezTo>
                  <a:cubicBezTo>
                    <a:pt x="4432" y="2287"/>
                    <a:pt x="4467" y="2181"/>
                    <a:pt x="4467" y="2111"/>
                  </a:cubicBezTo>
                  <a:cubicBezTo>
                    <a:pt x="4467" y="2076"/>
                    <a:pt x="4467" y="2076"/>
                    <a:pt x="4467" y="2076"/>
                  </a:cubicBezTo>
                  <a:cubicBezTo>
                    <a:pt x="4467" y="2041"/>
                    <a:pt x="4502" y="2041"/>
                    <a:pt x="4502" y="2005"/>
                  </a:cubicBezTo>
                  <a:cubicBezTo>
                    <a:pt x="4502" y="1935"/>
                    <a:pt x="4537" y="1900"/>
                    <a:pt x="4607" y="1829"/>
                  </a:cubicBezTo>
                  <a:cubicBezTo>
                    <a:pt x="4643" y="1829"/>
                    <a:pt x="4643" y="1794"/>
                    <a:pt x="4678" y="1759"/>
                  </a:cubicBezTo>
                  <a:cubicBezTo>
                    <a:pt x="4678" y="1724"/>
                    <a:pt x="4678" y="1689"/>
                    <a:pt x="4713" y="1654"/>
                  </a:cubicBezTo>
                  <a:cubicBezTo>
                    <a:pt x="4748" y="1618"/>
                    <a:pt x="4748" y="1583"/>
                    <a:pt x="4748" y="1548"/>
                  </a:cubicBezTo>
                  <a:cubicBezTo>
                    <a:pt x="4748" y="1538"/>
                    <a:pt x="4751" y="1534"/>
                    <a:pt x="4757" y="1534"/>
                  </a:cubicBezTo>
                  <a:close/>
                  <a:moveTo>
                    <a:pt x="4432" y="1"/>
                  </a:moveTo>
                  <a:cubicBezTo>
                    <a:pt x="4361" y="36"/>
                    <a:pt x="4326" y="36"/>
                    <a:pt x="4326" y="71"/>
                  </a:cubicBezTo>
                  <a:lnTo>
                    <a:pt x="4291" y="71"/>
                  </a:lnTo>
                  <a:cubicBezTo>
                    <a:pt x="4256" y="71"/>
                    <a:pt x="4150" y="177"/>
                    <a:pt x="4115" y="282"/>
                  </a:cubicBezTo>
                  <a:cubicBezTo>
                    <a:pt x="4080" y="282"/>
                    <a:pt x="4009" y="352"/>
                    <a:pt x="3974" y="388"/>
                  </a:cubicBezTo>
                  <a:cubicBezTo>
                    <a:pt x="3904" y="528"/>
                    <a:pt x="3834" y="669"/>
                    <a:pt x="3763" y="845"/>
                  </a:cubicBezTo>
                  <a:cubicBezTo>
                    <a:pt x="3763" y="880"/>
                    <a:pt x="3763" y="915"/>
                    <a:pt x="3763" y="950"/>
                  </a:cubicBezTo>
                  <a:cubicBezTo>
                    <a:pt x="3728" y="985"/>
                    <a:pt x="3693" y="1056"/>
                    <a:pt x="3658" y="1091"/>
                  </a:cubicBezTo>
                  <a:cubicBezTo>
                    <a:pt x="3623" y="1126"/>
                    <a:pt x="3552" y="1232"/>
                    <a:pt x="3552" y="1232"/>
                  </a:cubicBezTo>
                  <a:cubicBezTo>
                    <a:pt x="3482" y="1302"/>
                    <a:pt x="3447" y="1372"/>
                    <a:pt x="3447" y="1443"/>
                  </a:cubicBezTo>
                  <a:cubicBezTo>
                    <a:pt x="3447" y="1478"/>
                    <a:pt x="3447" y="1513"/>
                    <a:pt x="3447" y="1548"/>
                  </a:cubicBezTo>
                  <a:cubicBezTo>
                    <a:pt x="3412" y="1618"/>
                    <a:pt x="3376" y="1689"/>
                    <a:pt x="3376" y="1724"/>
                  </a:cubicBezTo>
                  <a:cubicBezTo>
                    <a:pt x="3376" y="1794"/>
                    <a:pt x="3376" y="1829"/>
                    <a:pt x="3341" y="1900"/>
                  </a:cubicBezTo>
                  <a:cubicBezTo>
                    <a:pt x="3341" y="1935"/>
                    <a:pt x="3306" y="2005"/>
                    <a:pt x="3236" y="2181"/>
                  </a:cubicBezTo>
                  <a:cubicBezTo>
                    <a:pt x="3236" y="2287"/>
                    <a:pt x="3201" y="2357"/>
                    <a:pt x="3165" y="2427"/>
                  </a:cubicBezTo>
                  <a:cubicBezTo>
                    <a:pt x="3130" y="2498"/>
                    <a:pt x="3130" y="2533"/>
                    <a:pt x="3095" y="2603"/>
                  </a:cubicBezTo>
                  <a:cubicBezTo>
                    <a:pt x="3095" y="2674"/>
                    <a:pt x="3060" y="2744"/>
                    <a:pt x="3025" y="2814"/>
                  </a:cubicBezTo>
                  <a:cubicBezTo>
                    <a:pt x="3025" y="2814"/>
                    <a:pt x="2990" y="2849"/>
                    <a:pt x="2990" y="2885"/>
                  </a:cubicBezTo>
                  <a:cubicBezTo>
                    <a:pt x="2990" y="2885"/>
                    <a:pt x="2990" y="2920"/>
                    <a:pt x="2954" y="2955"/>
                  </a:cubicBezTo>
                  <a:cubicBezTo>
                    <a:pt x="2954" y="2990"/>
                    <a:pt x="2954" y="3025"/>
                    <a:pt x="2884" y="3201"/>
                  </a:cubicBezTo>
                  <a:cubicBezTo>
                    <a:pt x="2849" y="3236"/>
                    <a:pt x="2849" y="3271"/>
                    <a:pt x="2849" y="3307"/>
                  </a:cubicBezTo>
                  <a:cubicBezTo>
                    <a:pt x="2814" y="3342"/>
                    <a:pt x="2814" y="3342"/>
                    <a:pt x="2814" y="3377"/>
                  </a:cubicBezTo>
                  <a:cubicBezTo>
                    <a:pt x="2814" y="3412"/>
                    <a:pt x="2814" y="3412"/>
                    <a:pt x="2814" y="3412"/>
                  </a:cubicBezTo>
                  <a:cubicBezTo>
                    <a:pt x="2779" y="3412"/>
                    <a:pt x="2779" y="3447"/>
                    <a:pt x="2779" y="3447"/>
                  </a:cubicBezTo>
                  <a:cubicBezTo>
                    <a:pt x="2779" y="3482"/>
                    <a:pt x="2779" y="3482"/>
                    <a:pt x="2743" y="3482"/>
                  </a:cubicBezTo>
                  <a:cubicBezTo>
                    <a:pt x="2743" y="3518"/>
                    <a:pt x="2743" y="3518"/>
                    <a:pt x="2743" y="3553"/>
                  </a:cubicBezTo>
                  <a:cubicBezTo>
                    <a:pt x="2708" y="3588"/>
                    <a:pt x="2708" y="3623"/>
                    <a:pt x="2708" y="3658"/>
                  </a:cubicBezTo>
                  <a:cubicBezTo>
                    <a:pt x="2673" y="3693"/>
                    <a:pt x="2638" y="3729"/>
                    <a:pt x="2638" y="3764"/>
                  </a:cubicBezTo>
                  <a:cubicBezTo>
                    <a:pt x="2638" y="3799"/>
                    <a:pt x="2638" y="3834"/>
                    <a:pt x="2638" y="3834"/>
                  </a:cubicBezTo>
                  <a:cubicBezTo>
                    <a:pt x="2603" y="3869"/>
                    <a:pt x="2603" y="3940"/>
                    <a:pt x="2568" y="3975"/>
                  </a:cubicBezTo>
                  <a:cubicBezTo>
                    <a:pt x="2568" y="4010"/>
                    <a:pt x="2532" y="4080"/>
                    <a:pt x="2532" y="4080"/>
                  </a:cubicBezTo>
                  <a:cubicBezTo>
                    <a:pt x="2532" y="4115"/>
                    <a:pt x="2532" y="4115"/>
                    <a:pt x="2532" y="4151"/>
                  </a:cubicBezTo>
                  <a:cubicBezTo>
                    <a:pt x="2497" y="4186"/>
                    <a:pt x="2497" y="4221"/>
                    <a:pt x="2462" y="4221"/>
                  </a:cubicBezTo>
                  <a:cubicBezTo>
                    <a:pt x="2462" y="4221"/>
                    <a:pt x="2462" y="4256"/>
                    <a:pt x="2462" y="4256"/>
                  </a:cubicBezTo>
                  <a:cubicBezTo>
                    <a:pt x="2462" y="4291"/>
                    <a:pt x="2462" y="4326"/>
                    <a:pt x="2427" y="4362"/>
                  </a:cubicBezTo>
                  <a:cubicBezTo>
                    <a:pt x="2427" y="4397"/>
                    <a:pt x="2392" y="4467"/>
                    <a:pt x="2357" y="4537"/>
                  </a:cubicBezTo>
                  <a:cubicBezTo>
                    <a:pt x="2321" y="4608"/>
                    <a:pt x="2321" y="4678"/>
                    <a:pt x="2286" y="4748"/>
                  </a:cubicBezTo>
                  <a:cubicBezTo>
                    <a:pt x="2251" y="4819"/>
                    <a:pt x="2216" y="4924"/>
                    <a:pt x="2181" y="4995"/>
                  </a:cubicBezTo>
                  <a:cubicBezTo>
                    <a:pt x="2181" y="5030"/>
                    <a:pt x="2146" y="5065"/>
                    <a:pt x="2146" y="5065"/>
                  </a:cubicBezTo>
                  <a:cubicBezTo>
                    <a:pt x="2146" y="5065"/>
                    <a:pt x="2146" y="5135"/>
                    <a:pt x="2110" y="5170"/>
                  </a:cubicBezTo>
                  <a:cubicBezTo>
                    <a:pt x="2110" y="5206"/>
                    <a:pt x="2075" y="5241"/>
                    <a:pt x="2075" y="5276"/>
                  </a:cubicBezTo>
                  <a:cubicBezTo>
                    <a:pt x="2075" y="5276"/>
                    <a:pt x="2075" y="5311"/>
                    <a:pt x="2075" y="5311"/>
                  </a:cubicBezTo>
                  <a:cubicBezTo>
                    <a:pt x="2040" y="5311"/>
                    <a:pt x="2040" y="5311"/>
                    <a:pt x="2040" y="5382"/>
                  </a:cubicBezTo>
                  <a:cubicBezTo>
                    <a:pt x="2040" y="5382"/>
                    <a:pt x="2040" y="5382"/>
                    <a:pt x="2040" y="5417"/>
                  </a:cubicBezTo>
                  <a:cubicBezTo>
                    <a:pt x="2005" y="5417"/>
                    <a:pt x="2005" y="5452"/>
                    <a:pt x="2005" y="5487"/>
                  </a:cubicBezTo>
                  <a:cubicBezTo>
                    <a:pt x="2005" y="5487"/>
                    <a:pt x="1970" y="5522"/>
                    <a:pt x="1970" y="5557"/>
                  </a:cubicBezTo>
                  <a:cubicBezTo>
                    <a:pt x="1970" y="5593"/>
                    <a:pt x="1934" y="5628"/>
                    <a:pt x="1934" y="5663"/>
                  </a:cubicBezTo>
                  <a:cubicBezTo>
                    <a:pt x="1899" y="5698"/>
                    <a:pt x="1899" y="5733"/>
                    <a:pt x="1864" y="5768"/>
                  </a:cubicBezTo>
                  <a:cubicBezTo>
                    <a:pt x="1864" y="5768"/>
                    <a:pt x="1864" y="5768"/>
                    <a:pt x="1864" y="5804"/>
                  </a:cubicBezTo>
                  <a:lnTo>
                    <a:pt x="1829" y="5909"/>
                  </a:lnTo>
                  <a:cubicBezTo>
                    <a:pt x="1794" y="5944"/>
                    <a:pt x="1794" y="6015"/>
                    <a:pt x="1759" y="6050"/>
                  </a:cubicBezTo>
                  <a:cubicBezTo>
                    <a:pt x="1759" y="6120"/>
                    <a:pt x="1759" y="6190"/>
                    <a:pt x="1723" y="6261"/>
                  </a:cubicBezTo>
                  <a:cubicBezTo>
                    <a:pt x="1688" y="6261"/>
                    <a:pt x="1688" y="6296"/>
                    <a:pt x="1653" y="6331"/>
                  </a:cubicBezTo>
                  <a:cubicBezTo>
                    <a:pt x="1653" y="6366"/>
                    <a:pt x="1653" y="6401"/>
                    <a:pt x="1653" y="6437"/>
                  </a:cubicBezTo>
                  <a:cubicBezTo>
                    <a:pt x="1618" y="6472"/>
                    <a:pt x="1618" y="6507"/>
                    <a:pt x="1583" y="6542"/>
                  </a:cubicBezTo>
                  <a:lnTo>
                    <a:pt x="1583" y="6577"/>
                  </a:lnTo>
                  <a:cubicBezTo>
                    <a:pt x="1583" y="6648"/>
                    <a:pt x="1548" y="6718"/>
                    <a:pt x="1548" y="6788"/>
                  </a:cubicBezTo>
                  <a:cubicBezTo>
                    <a:pt x="1512" y="6788"/>
                    <a:pt x="1512" y="6788"/>
                    <a:pt x="1512" y="6823"/>
                  </a:cubicBezTo>
                  <a:cubicBezTo>
                    <a:pt x="1512" y="6823"/>
                    <a:pt x="1512" y="6823"/>
                    <a:pt x="1512" y="6859"/>
                  </a:cubicBezTo>
                  <a:cubicBezTo>
                    <a:pt x="1477" y="6859"/>
                    <a:pt x="1477" y="6894"/>
                    <a:pt x="1477" y="6894"/>
                  </a:cubicBezTo>
                  <a:cubicBezTo>
                    <a:pt x="1442" y="6929"/>
                    <a:pt x="1442" y="6964"/>
                    <a:pt x="1442" y="6999"/>
                  </a:cubicBezTo>
                  <a:cubicBezTo>
                    <a:pt x="1442" y="7034"/>
                    <a:pt x="1442" y="7070"/>
                    <a:pt x="1407" y="7070"/>
                  </a:cubicBezTo>
                  <a:cubicBezTo>
                    <a:pt x="1407" y="7070"/>
                    <a:pt x="1407" y="7105"/>
                    <a:pt x="1407" y="7105"/>
                  </a:cubicBezTo>
                  <a:cubicBezTo>
                    <a:pt x="1372" y="7140"/>
                    <a:pt x="1372" y="7175"/>
                    <a:pt x="1372" y="7175"/>
                  </a:cubicBezTo>
                  <a:cubicBezTo>
                    <a:pt x="1372" y="7210"/>
                    <a:pt x="1337" y="7245"/>
                    <a:pt x="1337" y="7245"/>
                  </a:cubicBezTo>
                  <a:cubicBezTo>
                    <a:pt x="1337" y="7281"/>
                    <a:pt x="1337" y="7281"/>
                    <a:pt x="1337" y="7281"/>
                  </a:cubicBezTo>
                  <a:cubicBezTo>
                    <a:pt x="1301" y="7316"/>
                    <a:pt x="1301" y="7316"/>
                    <a:pt x="1301" y="7316"/>
                  </a:cubicBezTo>
                  <a:cubicBezTo>
                    <a:pt x="1301" y="7351"/>
                    <a:pt x="1301" y="7386"/>
                    <a:pt x="1301" y="7386"/>
                  </a:cubicBezTo>
                  <a:cubicBezTo>
                    <a:pt x="1266" y="7492"/>
                    <a:pt x="1161" y="7703"/>
                    <a:pt x="1161" y="7738"/>
                  </a:cubicBezTo>
                  <a:cubicBezTo>
                    <a:pt x="1161" y="7773"/>
                    <a:pt x="1161" y="7808"/>
                    <a:pt x="1126" y="7808"/>
                  </a:cubicBezTo>
                  <a:cubicBezTo>
                    <a:pt x="1090" y="7914"/>
                    <a:pt x="1055" y="8019"/>
                    <a:pt x="1055" y="8125"/>
                  </a:cubicBezTo>
                  <a:cubicBezTo>
                    <a:pt x="1055" y="8160"/>
                    <a:pt x="1055" y="8195"/>
                    <a:pt x="1020" y="8230"/>
                  </a:cubicBezTo>
                  <a:cubicBezTo>
                    <a:pt x="1020" y="8265"/>
                    <a:pt x="985" y="8265"/>
                    <a:pt x="985" y="8300"/>
                  </a:cubicBezTo>
                  <a:cubicBezTo>
                    <a:pt x="985" y="8300"/>
                    <a:pt x="985" y="8336"/>
                    <a:pt x="950" y="8371"/>
                  </a:cubicBezTo>
                  <a:cubicBezTo>
                    <a:pt x="950" y="8406"/>
                    <a:pt x="915" y="8441"/>
                    <a:pt x="915" y="8476"/>
                  </a:cubicBezTo>
                  <a:cubicBezTo>
                    <a:pt x="915" y="8511"/>
                    <a:pt x="915" y="8511"/>
                    <a:pt x="915" y="8547"/>
                  </a:cubicBezTo>
                  <a:cubicBezTo>
                    <a:pt x="844" y="8617"/>
                    <a:pt x="809" y="8723"/>
                    <a:pt x="809" y="8793"/>
                  </a:cubicBezTo>
                  <a:cubicBezTo>
                    <a:pt x="809" y="8828"/>
                    <a:pt x="774" y="8898"/>
                    <a:pt x="774" y="8898"/>
                  </a:cubicBezTo>
                  <a:lnTo>
                    <a:pt x="774" y="8969"/>
                  </a:lnTo>
                  <a:cubicBezTo>
                    <a:pt x="774" y="9004"/>
                    <a:pt x="739" y="9004"/>
                    <a:pt x="739" y="9039"/>
                  </a:cubicBezTo>
                  <a:cubicBezTo>
                    <a:pt x="704" y="9074"/>
                    <a:pt x="704" y="9109"/>
                    <a:pt x="704" y="9109"/>
                  </a:cubicBezTo>
                  <a:cubicBezTo>
                    <a:pt x="704" y="9145"/>
                    <a:pt x="704" y="9180"/>
                    <a:pt x="704" y="9180"/>
                  </a:cubicBezTo>
                  <a:cubicBezTo>
                    <a:pt x="633" y="9250"/>
                    <a:pt x="598" y="9320"/>
                    <a:pt x="598" y="9426"/>
                  </a:cubicBezTo>
                  <a:cubicBezTo>
                    <a:pt x="563" y="9461"/>
                    <a:pt x="563" y="9496"/>
                    <a:pt x="528" y="9531"/>
                  </a:cubicBezTo>
                  <a:cubicBezTo>
                    <a:pt x="528" y="9602"/>
                    <a:pt x="493" y="9707"/>
                    <a:pt x="493" y="9778"/>
                  </a:cubicBezTo>
                  <a:cubicBezTo>
                    <a:pt x="493" y="9778"/>
                    <a:pt x="493" y="9813"/>
                    <a:pt x="457" y="9813"/>
                  </a:cubicBezTo>
                  <a:cubicBezTo>
                    <a:pt x="422" y="9883"/>
                    <a:pt x="387" y="9953"/>
                    <a:pt x="387" y="10024"/>
                  </a:cubicBezTo>
                  <a:cubicBezTo>
                    <a:pt x="387" y="10059"/>
                    <a:pt x="387" y="10094"/>
                    <a:pt x="352" y="10094"/>
                  </a:cubicBezTo>
                  <a:cubicBezTo>
                    <a:pt x="352" y="10094"/>
                    <a:pt x="352" y="10129"/>
                    <a:pt x="352" y="10129"/>
                  </a:cubicBezTo>
                  <a:cubicBezTo>
                    <a:pt x="352" y="10164"/>
                    <a:pt x="352" y="10164"/>
                    <a:pt x="317" y="10164"/>
                  </a:cubicBezTo>
                  <a:cubicBezTo>
                    <a:pt x="317" y="10200"/>
                    <a:pt x="317" y="10235"/>
                    <a:pt x="317" y="10270"/>
                  </a:cubicBezTo>
                  <a:cubicBezTo>
                    <a:pt x="317" y="10305"/>
                    <a:pt x="282" y="10375"/>
                    <a:pt x="246" y="10411"/>
                  </a:cubicBezTo>
                  <a:cubicBezTo>
                    <a:pt x="246" y="10446"/>
                    <a:pt x="211" y="10481"/>
                    <a:pt x="211" y="10516"/>
                  </a:cubicBezTo>
                  <a:lnTo>
                    <a:pt x="211" y="10586"/>
                  </a:lnTo>
                  <a:cubicBezTo>
                    <a:pt x="176" y="10692"/>
                    <a:pt x="106" y="10797"/>
                    <a:pt x="106" y="10903"/>
                  </a:cubicBezTo>
                  <a:cubicBezTo>
                    <a:pt x="71" y="10938"/>
                    <a:pt x="71" y="10973"/>
                    <a:pt x="71" y="11044"/>
                  </a:cubicBezTo>
                  <a:cubicBezTo>
                    <a:pt x="0" y="11149"/>
                    <a:pt x="0" y="11290"/>
                    <a:pt x="35" y="11430"/>
                  </a:cubicBezTo>
                  <a:cubicBezTo>
                    <a:pt x="35" y="11466"/>
                    <a:pt x="71" y="11501"/>
                    <a:pt x="71" y="11536"/>
                  </a:cubicBezTo>
                  <a:cubicBezTo>
                    <a:pt x="155" y="11719"/>
                    <a:pt x="331" y="11807"/>
                    <a:pt x="517" y="11807"/>
                  </a:cubicBezTo>
                  <a:cubicBezTo>
                    <a:pt x="795" y="11807"/>
                    <a:pt x="1098" y="11613"/>
                    <a:pt x="1161" y="11255"/>
                  </a:cubicBezTo>
                  <a:cubicBezTo>
                    <a:pt x="1161" y="11255"/>
                    <a:pt x="1161" y="11219"/>
                    <a:pt x="1196" y="11184"/>
                  </a:cubicBezTo>
                  <a:cubicBezTo>
                    <a:pt x="1231" y="11114"/>
                    <a:pt x="1266" y="11044"/>
                    <a:pt x="1266" y="10973"/>
                  </a:cubicBezTo>
                  <a:lnTo>
                    <a:pt x="1301" y="10868"/>
                  </a:lnTo>
                  <a:cubicBezTo>
                    <a:pt x="1337" y="10797"/>
                    <a:pt x="1337" y="10727"/>
                    <a:pt x="1337" y="10727"/>
                  </a:cubicBezTo>
                  <a:cubicBezTo>
                    <a:pt x="1337" y="10727"/>
                    <a:pt x="1337" y="10692"/>
                    <a:pt x="1372" y="10692"/>
                  </a:cubicBezTo>
                  <a:cubicBezTo>
                    <a:pt x="1372" y="10692"/>
                    <a:pt x="1372" y="10657"/>
                    <a:pt x="1372" y="10622"/>
                  </a:cubicBezTo>
                  <a:cubicBezTo>
                    <a:pt x="1407" y="10551"/>
                    <a:pt x="1407" y="10516"/>
                    <a:pt x="1442" y="10446"/>
                  </a:cubicBezTo>
                  <a:cubicBezTo>
                    <a:pt x="1477" y="10340"/>
                    <a:pt x="1548" y="10235"/>
                    <a:pt x="1548" y="10094"/>
                  </a:cubicBezTo>
                  <a:cubicBezTo>
                    <a:pt x="1548" y="10059"/>
                    <a:pt x="1583" y="10024"/>
                    <a:pt x="1583" y="9953"/>
                  </a:cubicBezTo>
                  <a:cubicBezTo>
                    <a:pt x="1583" y="9953"/>
                    <a:pt x="1618" y="9883"/>
                    <a:pt x="1618" y="9848"/>
                  </a:cubicBezTo>
                  <a:cubicBezTo>
                    <a:pt x="1653" y="9778"/>
                    <a:pt x="1653" y="9707"/>
                    <a:pt x="1653" y="9637"/>
                  </a:cubicBezTo>
                  <a:cubicBezTo>
                    <a:pt x="1688" y="9637"/>
                    <a:pt x="1723" y="9602"/>
                    <a:pt x="1723" y="9567"/>
                  </a:cubicBezTo>
                  <a:cubicBezTo>
                    <a:pt x="1723" y="9531"/>
                    <a:pt x="1723" y="9461"/>
                    <a:pt x="1759" y="9461"/>
                  </a:cubicBezTo>
                  <a:cubicBezTo>
                    <a:pt x="1759" y="9391"/>
                    <a:pt x="1759" y="9356"/>
                    <a:pt x="1794" y="9320"/>
                  </a:cubicBezTo>
                  <a:cubicBezTo>
                    <a:pt x="1794" y="9250"/>
                    <a:pt x="1829" y="9180"/>
                    <a:pt x="1829" y="9180"/>
                  </a:cubicBezTo>
                  <a:lnTo>
                    <a:pt x="1829" y="9145"/>
                  </a:lnTo>
                  <a:cubicBezTo>
                    <a:pt x="1829" y="9145"/>
                    <a:pt x="1864" y="9074"/>
                    <a:pt x="1899" y="9039"/>
                  </a:cubicBezTo>
                  <a:cubicBezTo>
                    <a:pt x="1899" y="9004"/>
                    <a:pt x="1934" y="8934"/>
                    <a:pt x="1934" y="8898"/>
                  </a:cubicBezTo>
                  <a:cubicBezTo>
                    <a:pt x="1934" y="8863"/>
                    <a:pt x="1934" y="8828"/>
                    <a:pt x="1970" y="8828"/>
                  </a:cubicBezTo>
                  <a:cubicBezTo>
                    <a:pt x="1970" y="8793"/>
                    <a:pt x="2005" y="8758"/>
                    <a:pt x="2005" y="8723"/>
                  </a:cubicBezTo>
                  <a:cubicBezTo>
                    <a:pt x="2005" y="8687"/>
                    <a:pt x="2040" y="8652"/>
                    <a:pt x="2040" y="8617"/>
                  </a:cubicBezTo>
                  <a:cubicBezTo>
                    <a:pt x="2075" y="8547"/>
                    <a:pt x="2110" y="8476"/>
                    <a:pt x="2110" y="8371"/>
                  </a:cubicBezTo>
                  <a:cubicBezTo>
                    <a:pt x="2110" y="8371"/>
                    <a:pt x="2110" y="8336"/>
                    <a:pt x="2146" y="8336"/>
                  </a:cubicBezTo>
                  <a:cubicBezTo>
                    <a:pt x="2146" y="8336"/>
                    <a:pt x="2146" y="8300"/>
                    <a:pt x="2181" y="8300"/>
                  </a:cubicBezTo>
                  <a:cubicBezTo>
                    <a:pt x="2181" y="8230"/>
                    <a:pt x="2181" y="8160"/>
                    <a:pt x="2216" y="8089"/>
                  </a:cubicBezTo>
                  <a:cubicBezTo>
                    <a:pt x="2251" y="8089"/>
                    <a:pt x="2251" y="8054"/>
                    <a:pt x="2251" y="8054"/>
                  </a:cubicBezTo>
                  <a:cubicBezTo>
                    <a:pt x="2286" y="7949"/>
                    <a:pt x="2321" y="7843"/>
                    <a:pt x="2357" y="7738"/>
                  </a:cubicBezTo>
                  <a:cubicBezTo>
                    <a:pt x="2357" y="7667"/>
                    <a:pt x="2392" y="7667"/>
                    <a:pt x="2392" y="7632"/>
                  </a:cubicBezTo>
                  <a:cubicBezTo>
                    <a:pt x="2392" y="7597"/>
                    <a:pt x="2392" y="7597"/>
                    <a:pt x="2392" y="7562"/>
                  </a:cubicBezTo>
                  <a:cubicBezTo>
                    <a:pt x="2427" y="7562"/>
                    <a:pt x="2427" y="7527"/>
                    <a:pt x="2427" y="7492"/>
                  </a:cubicBezTo>
                  <a:cubicBezTo>
                    <a:pt x="2427" y="7492"/>
                    <a:pt x="2427" y="7492"/>
                    <a:pt x="2427" y="7456"/>
                  </a:cubicBezTo>
                  <a:cubicBezTo>
                    <a:pt x="2462" y="7456"/>
                    <a:pt x="2462" y="7421"/>
                    <a:pt x="2462" y="7386"/>
                  </a:cubicBezTo>
                  <a:cubicBezTo>
                    <a:pt x="2462" y="7386"/>
                    <a:pt x="2462" y="7351"/>
                    <a:pt x="2462" y="7351"/>
                  </a:cubicBezTo>
                  <a:cubicBezTo>
                    <a:pt x="2497" y="7351"/>
                    <a:pt x="2497" y="7316"/>
                    <a:pt x="2497" y="7281"/>
                  </a:cubicBezTo>
                  <a:cubicBezTo>
                    <a:pt x="2532" y="7245"/>
                    <a:pt x="2532" y="7210"/>
                    <a:pt x="2532" y="7175"/>
                  </a:cubicBezTo>
                  <a:lnTo>
                    <a:pt x="2568" y="7175"/>
                  </a:lnTo>
                  <a:cubicBezTo>
                    <a:pt x="2568" y="7140"/>
                    <a:pt x="2568" y="7140"/>
                    <a:pt x="2568" y="7105"/>
                  </a:cubicBezTo>
                  <a:cubicBezTo>
                    <a:pt x="2603" y="7070"/>
                    <a:pt x="2638" y="6964"/>
                    <a:pt x="2673" y="6894"/>
                  </a:cubicBezTo>
                  <a:cubicBezTo>
                    <a:pt x="2673" y="6859"/>
                    <a:pt x="2673" y="6823"/>
                    <a:pt x="2708" y="6788"/>
                  </a:cubicBezTo>
                  <a:cubicBezTo>
                    <a:pt x="2743" y="6683"/>
                    <a:pt x="2779" y="6577"/>
                    <a:pt x="2814" y="6507"/>
                  </a:cubicBezTo>
                  <a:cubicBezTo>
                    <a:pt x="2849" y="6401"/>
                    <a:pt x="2884" y="6331"/>
                    <a:pt x="2919" y="6226"/>
                  </a:cubicBezTo>
                  <a:cubicBezTo>
                    <a:pt x="2919" y="6226"/>
                    <a:pt x="2919" y="6190"/>
                    <a:pt x="2954" y="6155"/>
                  </a:cubicBezTo>
                  <a:cubicBezTo>
                    <a:pt x="2954" y="6120"/>
                    <a:pt x="2954" y="6085"/>
                    <a:pt x="2954" y="6085"/>
                  </a:cubicBezTo>
                  <a:lnTo>
                    <a:pt x="2954" y="6050"/>
                  </a:lnTo>
                  <a:cubicBezTo>
                    <a:pt x="2990" y="5944"/>
                    <a:pt x="3060" y="5839"/>
                    <a:pt x="3095" y="5768"/>
                  </a:cubicBezTo>
                  <a:cubicBezTo>
                    <a:pt x="3130" y="5698"/>
                    <a:pt x="3165" y="5628"/>
                    <a:pt x="3165" y="5628"/>
                  </a:cubicBezTo>
                  <a:cubicBezTo>
                    <a:pt x="3165" y="5582"/>
                    <a:pt x="3172" y="5556"/>
                    <a:pt x="3186" y="5556"/>
                  </a:cubicBezTo>
                  <a:cubicBezTo>
                    <a:pt x="3203" y="5556"/>
                    <a:pt x="3231" y="5599"/>
                    <a:pt x="3271" y="5698"/>
                  </a:cubicBezTo>
                  <a:cubicBezTo>
                    <a:pt x="3306" y="5733"/>
                    <a:pt x="3341" y="5804"/>
                    <a:pt x="3376" y="5839"/>
                  </a:cubicBezTo>
                  <a:cubicBezTo>
                    <a:pt x="3376" y="5839"/>
                    <a:pt x="3447" y="6050"/>
                    <a:pt x="3482" y="6155"/>
                  </a:cubicBezTo>
                  <a:cubicBezTo>
                    <a:pt x="3552" y="6261"/>
                    <a:pt x="3587" y="6331"/>
                    <a:pt x="3658" y="6437"/>
                  </a:cubicBezTo>
                  <a:cubicBezTo>
                    <a:pt x="3693" y="6507"/>
                    <a:pt x="3693" y="6542"/>
                    <a:pt x="3728" y="6612"/>
                  </a:cubicBezTo>
                  <a:cubicBezTo>
                    <a:pt x="3763" y="6648"/>
                    <a:pt x="3763" y="6648"/>
                    <a:pt x="3763" y="6683"/>
                  </a:cubicBezTo>
                  <a:cubicBezTo>
                    <a:pt x="3763" y="6718"/>
                    <a:pt x="3798" y="6788"/>
                    <a:pt x="3834" y="6823"/>
                  </a:cubicBezTo>
                  <a:cubicBezTo>
                    <a:pt x="3834" y="6823"/>
                    <a:pt x="3869" y="6859"/>
                    <a:pt x="3869" y="6894"/>
                  </a:cubicBezTo>
                  <a:lnTo>
                    <a:pt x="3904" y="6964"/>
                  </a:lnTo>
                  <a:cubicBezTo>
                    <a:pt x="3939" y="6999"/>
                    <a:pt x="3939" y="6999"/>
                    <a:pt x="3939" y="7034"/>
                  </a:cubicBezTo>
                  <a:cubicBezTo>
                    <a:pt x="3939" y="7105"/>
                    <a:pt x="4009" y="7245"/>
                    <a:pt x="4080" y="7281"/>
                  </a:cubicBezTo>
                  <a:cubicBezTo>
                    <a:pt x="4115" y="7386"/>
                    <a:pt x="4150" y="7527"/>
                    <a:pt x="4220" y="7632"/>
                  </a:cubicBezTo>
                  <a:cubicBezTo>
                    <a:pt x="4256" y="7667"/>
                    <a:pt x="4326" y="7878"/>
                    <a:pt x="4361" y="7914"/>
                  </a:cubicBezTo>
                  <a:cubicBezTo>
                    <a:pt x="4396" y="7984"/>
                    <a:pt x="4396" y="8019"/>
                    <a:pt x="4432" y="8089"/>
                  </a:cubicBezTo>
                  <a:cubicBezTo>
                    <a:pt x="4467" y="8195"/>
                    <a:pt x="4502" y="8265"/>
                    <a:pt x="4572" y="8371"/>
                  </a:cubicBezTo>
                  <a:cubicBezTo>
                    <a:pt x="4572" y="8371"/>
                    <a:pt x="4607" y="8406"/>
                    <a:pt x="4607" y="8441"/>
                  </a:cubicBezTo>
                  <a:cubicBezTo>
                    <a:pt x="4643" y="8511"/>
                    <a:pt x="4678" y="8582"/>
                    <a:pt x="4713" y="8652"/>
                  </a:cubicBezTo>
                  <a:cubicBezTo>
                    <a:pt x="4713" y="8687"/>
                    <a:pt x="4748" y="8758"/>
                    <a:pt x="4783" y="8828"/>
                  </a:cubicBezTo>
                  <a:lnTo>
                    <a:pt x="4818" y="8863"/>
                  </a:lnTo>
                  <a:cubicBezTo>
                    <a:pt x="4818" y="8898"/>
                    <a:pt x="4818" y="8934"/>
                    <a:pt x="4854" y="9004"/>
                  </a:cubicBezTo>
                  <a:cubicBezTo>
                    <a:pt x="4889" y="9039"/>
                    <a:pt x="4924" y="9074"/>
                    <a:pt x="4924" y="9145"/>
                  </a:cubicBezTo>
                  <a:lnTo>
                    <a:pt x="4959" y="9215"/>
                  </a:lnTo>
                  <a:cubicBezTo>
                    <a:pt x="4994" y="9250"/>
                    <a:pt x="4994" y="9285"/>
                    <a:pt x="4994" y="9320"/>
                  </a:cubicBezTo>
                  <a:cubicBezTo>
                    <a:pt x="4994" y="9320"/>
                    <a:pt x="4994" y="9356"/>
                    <a:pt x="5029" y="9356"/>
                  </a:cubicBezTo>
                  <a:cubicBezTo>
                    <a:pt x="5029" y="9426"/>
                    <a:pt x="5065" y="9496"/>
                    <a:pt x="5100" y="9531"/>
                  </a:cubicBezTo>
                  <a:cubicBezTo>
                    <a:pt x="5135" y="9672"/>
                    <a:pt x="5205" y="9813"/>
                    <a:pt x="5276" y="9953"/>
                  </a:cubicBezTo>
                  <a:cubicBezTo>
                    <a:pt x="5311" y="10024"/>
                    <a:pt x="5346" y="10129"/>
                    <a:pt x="5381" y="10200"/>
                  </a:cubicBezTo>
                  <a:cubicBezTo>
                    <a:pt x="5381" y="10200"/>
                    <a:pt x="5381" y="10235"/>
                    <a:pt x="5416" y="10235"/>
                  </a:cubicBezTo>
                  <a:lnTo>
                    <a:pt x="5416" y="10270"/>
                  </a:lnTo>
                  <a:cubicBezTo>
                    <a:pt x="5416" y="10270"/>
                    <a:pt x="5416" y="10305"/>
                    <a:pt x="5416" y="10305"/>
                  </a:cubicBezTo>
                  <a:cubicBezTo>
                    <a:pt x="5451" y="10305"/>
                    <a:pt x="5451" y="10340"/>
                    <a:pt x="5451" y="10340"/>
                  </a:cubicBezTo>
                  <a:cubicBezTo>
                    <a:pt x="5451" y="10375"/>
                    <a:pt x="5487" y="10411"/>
                    <a:pt x="5487" y="10446"/>
                  </a:cubicBezTo>
                  <a:cubicBezTo>
                    <a:pt x="5522" y="10446"/>
                    <a:pt x="5522" y="10481"/>
                    <a:pt x="5522" y="10481"/>
                  </a:cubicBezTo>
                  <a:cubicBezTo>
                    <a:pt x="5592" y="10586"/>
                    <a:pt x="5662" y="10657"/>
                    <a:pt x="5768" y="10692"/>
                  </a:cubicBezTo>
                  <a:cubicBezTo>
                    <a:pt x="5822" y="10719"/>
                    <a:pt x="5881" y="10730"/>
                    <a:pt x="5943" y="10730"/>
                  </a:cubicBezTo>
                  <a:cubicBezTo>
                    <a:pt x="6043" y="10730"/>
                    <a:pt x="6152" y="10700"/>
                    <a:pt x="6260" y="10657"/>
                  </a:cubicBezTo>
                  <a:cubicBezTo>
                    <a:pt x="6436" y="10551"/>
                    <a:pt x="6542" y="10375"/>
                    <a:pt x="6506" y="10164"/>
                  </a:cubicBezTo>
                  <a:cubicBezTo>
                    <a:pt x="6506" y="10129"/>
                    <a:pt x="6506" y="10129"/>
                    <a:pt x="6506" y="10094"/>
                  </a:cubicBezTo>
                  <a:cubicBezTo>
                    <a:pt x="6471" y="9989"/>
                    <a:pt x="6471" y="9918"/>
                    <a:pt x="6401" y="9848"/>
                  </a:cubicBezTo>
                  <a:cubicBezTo>
                    <a:pt x="6366" y="9813"/>
                    <a:pt x="6366" y="9742"/>
                    <a:pt x="6366" y="9707"/>
                  </a:cubicBezTo>
                  <a:cubicBezTo>
                    <a:pt x="6331" y="9672"/>
                    <a:pt x="6331" y="9672"/>
                    <a:pt x="6331" y="9637"/>
                  </a:cubicBezTo>
                  <a:cubicBezTo>
                    <a:pt x="6331" y="9602"/>
                    <a:pt x="6295" y="9567"/>
                    <a:pt x="6295" y="9567"/>
                  </a:cubicBezTo>
                  <a:cubicBezTo>
                    <a:pt x="6295" y="9567"/>
                    <a:pt x="6295" y="9531"/>
                    <a:pt x="6295" y="9531"/>
                  </a:cubicBezTo>
                  <a:cubicBezTo>
                    <a:pt x="6260" y="9496"/>
                    <a:pt x="6260" y="9496"/>
                    <a:pt x="6260" y="9461"/>
                  </a:cubicBezTo>
                  <a:lnTo>
                    <a:pt x="6260" y="9426"/>
                  </a:lnTo>
                  <a:cubicBezTo>
                    <a:pt x="6190" y="9356"/>
                    <a:pt x="6155" y="9250"/>
                    <a:pt x="6120" y="9180"/>
                  </a:cubicBezTo>
                  <a:cubicBezTo>
                    <a:pt x="6084" y="9109"/>
                    <a:pt x="6014" y="9004"/>
                    <a:pt x="5979" y="8863"/>
                  </a:cubicBezTo>
                  <a:cubicBezTo>
                    <a:pt x="5944" y="8828"/>
                    <a:pt x="5909" y="8758"/>
                    <a:pt x="5909" y="8723"/>
                  </a:cubicBezTo>
                  <a:cubicBezTo>
                    <a:pt x="5873" y="8652"/>
                    <a:pt x="5838" y="8617"/>
                    <a:pt x="5803" y="8547"/>
                  </a:cubicBezTo>
                  <a:cubicBezTo>
                    <a:pt x="5768" y="8476"/>
                    <a:pt x="5733" y="8371"/>
                    <a:pt x="5733" y="8336"/>
                  </a:cubicBezTo>
                  <a:cubicBezTo>
                    <a:pt x="5698" y="8265"/>
                    <a:pt x="5698" y="8230"/>
                    <a:pt x="5662" y="8160"/>
                  </a:cubicBezTo>
                  <a:cubicBezTo>
                    <a:pt x="5662" y="8125"/>
                    <a:pt x="5627" y="8125"/>
                    <a:pt x="5627" y="8089"/>
                  </a:cubicBezTo>
                  <a:lnTo>
                    <a:pt x="5592" y="8054"/>
                  </a:lnTo>
                  <a:cubicBezTo>
                    <a:pt x="5592" y="8054"/>
                    <a:pt x="5592" y="8054"/>
                    <a:pt x="5557" y="8019"/>
                  </a:cubicBezTo>
                  <a:cubicBezTo>
                    <a:pt x="5522" y="7914"/>
                    <a:pt x="5487" y="7843"/>
                    <a:pt x="5451" y="7773"/>
                  </a:cubicBezTo>
                  <a:cubicBezTo>
                    <a:pt x="5346" y="7492"/>
                    <a:pt x="5311" y="7421"/>
                    <a:pt x="5311" y="7386"/>
                  </a:cubicBezTo>
                  <a:lnTo>
                    <a:pt x="5276" y="7386"/>
                  </a:lnTo>
                  <a:cubicBezTo>
                    <a:pt x="5240" y="7351"/>
                    <a:pt x="5240" y="7281"/>
                    <a:pt x="5205" y="7245"/>
                  </a:cubicBezTo>
                  <a:cubicBezTo>
                    <a:pt x="5205" y="7210"/>
                    <a:pt x="5205" y="7210"/>
                    <a:pt x="5205" y="7210"/>
                  </a:cubicBezTo>
                  <a:cubicBezTo>
                    <a:pt x="5170" y="7175"/>
                    <a:pt x="5170" y="7175"/>
                    <a:pt x="5170" y="7140"/>
                  </a:cubicBezTo>
                  <a:cubicBezTo>
                    <a:pt x="5170" y="7105"/>
                    <a:pt x="5170" y="7070"/>
                    <a:pt x="5135" y="7034"/>
                  </a:cubicBezTo>
                  <a:cubicBezTo>
                    <a:pt x="5100" y="6964"/>
                    <a:pt x="4994" y="6718"/>
                    <a:pt x="4959" y="6612"/>
                  </a:cubicBezTo>
                  <a:cubicBezTo>
                    <a:pt x="4959" y="6577"/>
                    <a:pt x="4924" y="6542"/>
                    <a:pt x="4924" y="6542"/>
                  </a:cubicBezTo>
                  <a:cubicBezTo>
                    <a:pt x="4924" y="6507"/>
                    <a:pt x="4889" y="6472"/>
                    <a:pt x="4889" y="6437"/>
                  </a:cubicBezTo>
                  <a:cubicBezTo>
                    <a:pt x="4889" y="6437"/>
                    <a:pt x="4818" y="6296"/>
                    <a:pt x="4783" y="6226"/>
                  </a:cubicBezTo>
                  <a:cubicBezTo>
                    <a:pt x="4748" y="6155"/>
                    <a:pt x="4713" y="6050"/>
                    <a:pt x="4713" y="6050"/>
                  </a:cubicBezTo>
                  <a:cubicBezTo>
                    <a:pt x="4713" y="6015"/>
                    <a:pt x="4678" y="5979"/>
                    <a:pt x="4643" y="5944"/>
                  </a:cubicBezTo>
                  <a:cubicBezTo>
                    <a:pt x="4607" y="5839"/>
                    <a:pt x="4572" y="5804"/>
                    <a:pt x="4572" y="5768"/>
                  </a:cubicBezTo>
                  <a:cubicBezTo>
                    <a:pt x="4537" y="5733"/>
                    <a:pt x="4502" y="5698"/>
                    <a:pt x="4502" y="5628"/>
                  </a:cubicBezTo>
                  <a:cubicBezTo>
                    <a:pt x="4502" y="5628"/>
                    <a:pt x="4502" y="5593"/>
                    <a:pt x="4467" y="5593"/>
                  </a:cubicBezTo>
                  <a:cubicBezTo>
                    <a:pt x="4467" y="5593"/>
                    <a:pt x="4467" y="5593"/>
                    <a:pt x="4467" y="5557"/>
                  </a:cubicBezTo>
                  <a:cubicBezTo>
                    <a:pt x="4467" y="5557"/>
                    <a:pt x="4432" y="5487"/>
                    <a:pt x="4396" y="5417"/>
                  </a:cubicBezTo>
                  <a:cubicBezTo>
                    <a:pt x="4361" y="5382"/>
                    <a:pt x="4361" y="5311"/>
                    <a:pt x="4326" y="5241"/>
                  </a:cubicBezTo>
                  <a:cubicBezTo>
                    <a:pt x="4396" y="5206"/>
                    <a:pt x="4432" y="5170"/>
                    <a:pt x="4502" y="5135"/>
                  </a:cubicBezTo>
                  <a:cubicBezTo>
                    <a:pt x="4537" y="5135"/>
                    <a:pt x="4537" y="5135"/>
                    <a:pt x="4537" y="5100"/>
                  </a:cubicBezTo>
                  <a:cubicBezTo>
                    <a:pt x="4537" y="5100"/>
                    <a:pt x="4537" y="5065"/>
                    <a:pt x="4572" y="5065"/>
                  </a:cubicBezTo>
                  <a:cubicBezTo>
                    <a:pt x="4643" y="5065"/>
                    <a:pt x="4748" y="5030"/>
                    <a:pt x="4818" y="4959"/>
                  </a:cubicBezTo>
                  <a:cubicBezTo>
                    <a:pt x="4854" y="4924"/>
                    <a:pt x="4889" y="4924"/>
                    <a:pt x="4924" y="4924"/>
                  </a:cubicBezTo>
                  <a:cubicBezTo>
                    <a:pt x="4924" y="4924"/>
                    <a:pt x="4959" y="4889"/>
                    <a:pt x="4959" y="4889"/>
                  </a:cubicBezTo>
                  <a:lnTo>
                    <a:pt x="4994" y="4889"/>
                  </a:lnTo>
                  <a:cubicBezTo>
                    <a:pt x="4994" y="4854"/>
                    <a:pt x="4994" y="4854"/>
                    <a:pt x="5029" y="4854"/>
                  </a:cubicBezTo>
                  <a:cubicBezTo>
                    <a:pt x="5029" y="4819"/>
                    <a:pt x="5029" y="4819"/>
                    <a:pt x="5065" y="4819"/>
                  </a:cubicBezTo>
                  <a:cubicBezTo>
                    <a:pt x="5065" y="4819"/>
                    <a:pt x="5100" y="4819"/>
                    <a:pt x="5100" y="4784"/>
                  </a:cubicBezTo>
                  <a:lnTo>
                    <a:pt x="5135" y="4784"/>
                  </a:lnTo>
                  <a:cubicBezTo>
                    <a:pt x="5240" y="4748"/>
                    <a:pt x="5311" y="4678"/>
                    <a:pt x="5381" y="4608"/>
                  </a:cubicBezTo>
                  <a:lnTo>
                    <a:pt x="5416" y="4608"/>
                  </a:lnTo>
                  <a:cubicBezTo>
                    <a:pt x="5592" y="4502"/>
                    <a:pt x="5733" y="4397"/>
                    <a:pt x="5873" y="4256"/>
                  </a:cubicBezTo>
                  <a:cubicBezTo>
                    <a:pt x="5944" y="4221"/>
                    <a:pt x="5979" y="4186"/>
                    <a:pt x="5979" y="4186"/>
                  </a:cubicBezTo>
                  <a:cubicBezTo>
                    <a:pt x="6084" y="4080"/>
                    <a:pt x="6190" y="4010"/>
                    <a:pt x="6260" y="3869"/>
                  </a:cubicBezTo>
                  <a:cubicBezTo>
                    <a:pt x="6260" y="3869"/>
                    <a:pt x="6260" y="3834"/>
                    <a:pt x="6295" y="3834"/>
                  </a:cubicBezTo>
                  <a:cubicBezTo>
                    <a:pt x="6331" y="3729"/>
                    <a:pt x="6366" y="3658"/>
                    <a:pt x="6436" y="3588"/>
                  </a:cubicBezTo>
                  <a:cubicBezTo>
                    <a:pt x="6436" y="3553"/>
                    <a:pt x="6471" y="3518"/>
                    <a:pt x="6506" y="3412"/>
                  </a:cubicBezTo>
                  <a:cubicBezTo>
                    <a:pt x="6612" y="3096"/>
                    <a:pt x="6647" y="2779"/>
                    <a:pt x="6577" y="2427"/>
                  </a:cubicBezTo>
                  <a:cubicBezTo>
                    <a:pt x="6542" y="2076"/>
                    <a:pt x="6401" y="1759"/>
                    <a:pt x="6190" y="1443"/>
                  </a:cubicBezTo>
                  <a:cubicBezTo>
                    <a:pt x="6155" y="1443"/>
                    <a:pt x="6155" y="1407"/>
                    <a:pt x="6084" y="1372"/>
                  </a:cubicBezTo>
                  <a:cubicBezTo>
                    <a:pt x="6049" y="1337"/>
                    <a:pt x="6014" y="1267"/>
                    <a:pt x="5979" y="1232"/>
                  </a:cubicBezTo>
                  <a:cubicBezTo>
                    <a:pt x="5944" y="1161"/>
                    <a:pt x="5873" y="1091"/>
                    <a:pt x="5838" y="1021"/>
                  </a:cubicBezTo>
                  <a:cubicBezTo>
                    <a:pt x="5838" y="1021"/>
                    <a:pt x="5803" y="1021"/>
                    <a:pt x="5803" y="985"/>
                  </a:cubicBezTo>
                  <a:cubicBezTo>
                    <a:pt x="5768" y="950"/>
                    <a:pt x="5733" y="950"/>
                    <a:pt x="5733" y="915"/>
                  </a:cubicBezTo>
                  <a:cubicBezTo>
                    <a:pt x="5698" y="845"/>
                    <a:pt x="5662" y="810"/>
                    <a:pt x="5592" y="774"/>
                  </a:cubicBezTo>
                  <a:cubicBezTo>
                    <a:pt x="5522" y="704"/>
                    <a:pt x="5451" y="634"/>
                    <a:pt x="5416" y="528"/>
                  </a:cubicBezTo>
                  <a:cubicBezTo>
                    <a:pt x="5311" y="458"/>
                    <a:pt x="5100" y="247"/>
                    <a:pt x="5100" y="247"/>
                  </a:cubicBezTo>
                  <a:cubicBezTo>
                    <a:pt x="5065" y="247"/>
                    <a:pt x="5065" y="212"/>
                    <a:pt x="5029" y="177"/>
                  </a:cubicBezTo>
                  <a:cubicBezTo>
                    <a:pt x="4994" y="141"/>
                    <a:pt x="4924" y="106"/>
                    <a:pt x="4889" y="71"/>
                  </a:cubicBezTo>
                  <a:cubicBezTo>
                    <a:pt x="4854" y="71"/>
                    <a:pt x="4818" y="71"/>
                    <a:pt x="4783" y="36"/>
                  </a:cubicBezTo>
                  <a:cubicBezTo>
                    <a:pt x="4678" y="1"/>
                    <a:pt x="4537" y="1"/>
                    <a:pt x="4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01"/>
            <p:cNvSpPr/>
            <p:nvPr/>
          </p:nvSpPr>
          <p:spPr>
            <a:xfrm>
              <a:off x="1252750" y="3021450"/>
              <a:ext cx="973325" cy="61800"/>
            </a:xfrm>
            <a:custGeom>
              <a:avLst/>
              <a:gdLst/>
              <a:ahLst/>
              <a:cxnLst/>
              <a:rect l="l" t="t" r="r" b="b"/>
              <a:pathLst>
                <a:path w="38933" h="2472" extrusionOk="0">
                  <a:moveTo>
                    <a:pt x="33622" y="1"/>
                  </a:moveTo>
                  <a:cubicBezTo>
                    <a:pt x="33622" y="1"/>
                    <a:pt x="33130" y="36"/>
                    <a:pt x="32532" y="36"/>
                  </a:cubicBezTo>
                  <a:cubicBezTo>
                    <a:pt x="31266" y="36"/>
                    <a:pt x="30598" y="36"/>
                    <a:pt x="30527" y="71"/>
                  </a:cubicBezTo>
                  <a:lnTo>
                    <a:pt x="29824" y="71"/>
                  </a:lnTo>
                  <a:cubicBezTo>
                    <a:pt x="29507" y="106"/>
                    <a:pt x="29120" y="106"/>
                    <a:pt x="29015" y="106"/>
                  </a:cubicBezTo>
                  <a:cubicBezTo>
                    <a:pt x="28804" y="106"/>
                    <a:pt x="28171" y="142"/>
                    <a:pt x="27925" y="142"/>
                  </a:cubicBezTo>
                  <a:cubicBezTo>
                    <a:pt x="27819" y="142"/>
                    <a:pt x="27503" y="177"/>
                    <a:pt x="27221" y="177"/>
                  </a:cubicBezTo>
                  <a:cubicBezTo>
                    <a:pt x="26553" y="212"/>
                    <a:pt x="26307" y="212"/>
                    <a:pt x="26272" y="212"/>
                  </a:cubicBezTo>
                  <a:cubicBezTo>
                    <a:pt x="26026" y="247"/>
                    <a:pt x="25779" y="247"/>
                    <a:pt x="25533" y="247"/>
                  </a:cubicBezTo>
                  <a:cubicBezTo>
                    <a:pt x="25322" y="247"/>
                    <a:pt x="25111" y="247"/>
                    <a:pt x="24900" y="282"/>
                  </a:cubicBezTo>
                  <a:cubicBezTo>
                    <a:pt x="24865" y="282"/>
                    <a:pt x="24759" y="317"/>
                    <a:pt x="24654" y="317"/>
                  </a:cubicBezTo>
                  <a:cubicBezTo>
                    <a:pt x="24607" y="306"/>
                    <a:pt x="24564" y="302"/>
                    <a:pt x="24524" y="302"/>
                  </a:cubicBezTo>
                  <a:cubicBezTo>
                    <a:pt x="24443" y="302"/>
                    <a:pt x="24373" y="317"/>
                    <a:pt x="24302" y="317"/>
                  </a:cubicBezTo>
                  <a:cubicBezTo>
                    <a:pt x="24126" y="353"/>
                    <a:pt x="23704" y="353"/>
                    <a:pt x="23212" y="388"/>
                  </a:cubicBezTo>
                  <a:lnTo>
                    <a:pt x="22755" y="388"/>
                  </a:lnTo>
                  <a:cubicBezTo>
                    <a:pt x="22680" y="413"/>
                    <a:pt x="22606" y="438"/>
                    <a:pt x="22531" y="438"/>
                  </a:cubicBezTo>
                  <a:cubicBezTo>
                    <a:pt x="22500" y="438"/>
                    <a:pt x="22469" y="433"/>
                    <a:pt x="22438" y="423"/>
                  </a:cubicBezTo>
                  <a:cubicBezTo>
                    <a:pt x="22333" y="423"/>
                    <a:pt x="22262" y="458"/>
                    <a:pt x="22157" y="458"/>
                  </a:cubicBezTo>
                  <a:lnTo>
                    <a:pt x="21278" y="458"/>
                  </a:lnTo>
                  <a:cubicBezTo>
                    <a:pt x="21102" y="458"/>
                    <a:pt x="20961" y="458"/>
                    <a:pt x="20785" y="493"/>
                  </a:cubicBezTo>
                  <a:lnTo>
                    <a:pt x="19765" y="493"/>
                  </a:lnTo>
                  <a:cubicBezTo>
                    <a:pt x="19730" y="493"/>
                    <a:pt x="19590" y="528"/>
                    <a:pt x="19449" y="528"/>
                  </a:cubicBezTo>
                  <a:cubicBezTo>
                    <a:pt x="19168" y="528"/>
                    <a:pt x="18992" y="528"/>
                    <a:pt x="18640" y="564"/>
                  </a:cubicBezTo>
                  <a:lnTo>
                    <a:pt x="18253" y="564"/>
                  </a:lnTo>
                  <a:cubicBezTo>
                    <a:pt x="18148" y="564"/>
                    <a:pt x="18042" y="564"/>
                    <a:pt x="17937" y="599"/>
                  </a:cubicBezTo>
                  <a:lnTo>
                    <a:pt x="17726" y="599"/>
                  </a:lnTo>
                  <a:cubicBezTo>
                    <a:pt x="17444" y="599"/>
                    <a:pt x="17198" y="599"/>
                    <a:pt x="16952" y="634"/>
                  </a:cubicBezTo>
                  <a:cubicBezTo>
                    <a:pt x="16846" y="634"/>
                    <a:pt x="16741" y="634"/>
                    <a:pt x="16635" y="669"/>
                  </a:cubicBezTo>
                  <a:lnTo>
                    <a:pt x="15897" y="669"/>
                  </a:lnTo>
                  <a:cubicBezTo>
                    <a:pt x="15756" y="669"/>
                    <a:pt x="15615" y="704"/>
                    <a:pt x="15475" y="704"/>
                  </a:cubicBezTo>
                  <a:lnTo>
                    <a:pt x="15053" y="704"/>
                  </a:lnTo>
                  <a:cubicBezTo>
                    <a:pt x="14771" y="739"/>
                    <a:pt x="14701" y="739"/>
                    <a:pt x="14385" y="775"/>
                  </a:cubicBezTo>
                  <a:cubicBezTo>
                    <a:pt x="14068" y="775"/>
                    <a:pt x="13822" y="775"/>
                    <a:pt x="13787" y="810"/>
                  </a:cubicBezTo>
                  <a:lnTo>
                    <a:pt x="13118" y="810"/>
                  </a:lnTo>
                  <a:cubicBezTo>
                    <a:pt x="13048" y="845"/>
                    <a:pt x="12943" y="845"/>
                    <a:pt x="12907" y="845"/>
                  </a:cubicBezTo>
                  <a:cubicBezTo>
                    <a:pt x="12837" y="845"/>
                    <a:pt x="12767" y="845"/>
                    <a:pt x="12696" y="880"/>
                  </a:cubicBezTo>
                  <a:cubicBezTo>
                    <a:pt x="12485" y="880"/>
                    <a:pt x="12380" y="880"/>
                    <a:pt x="12134" y="915"/>
                  </a:cubicBezTo>
                  <a:cubicBezTo>
                    <a:pt x="11782" y="950"/>
                    <a:pt x="11254" y="950"/>
                    <a:pt x="10727" y="986"/>
                  </a:cubicBezTo>
                  <a:lnTo>
                    <a:pt x="10516" y="986"/>
                  </a:lnTo>
                  <a:cubicBezTo>
                    <a:pt x="10481" y="986"/>
                    <a:pt x="10375" y="1021"/>
                    <a:pt x="10270" y="1021"/>
                  </a:cubicBezTo>
                  <a:cubicBezTo>
                    <a:pt x="10164" y="1021"/>
                    <a:pt x="10059" y="1021"/>
                    <a:pt x="9988" y="1056"/>
                  </a:cubicBezTo>
                  <a:cubicBezTo>
                    <a:pt x="9953" y="1038"/>
                    <a:pt x="9918" y="1030"/>
                    <a:pt x="9883" y="1030"/>
                  </a:cubicBezTo>
                  <a:cubicBezTo>
                    <a:pt x="9848" y="1030"/>
                    <a:pt x="9813" y="1038"/>
                    <a:pt x="9777" y="1056"/>
                  </a:cubicBezTo>
                  <a:lnTo>
                    <a:pt x="9531" y="1056"/>
                  </a:lnTo>
                  <a:cubicBezTo>
                    <a:pt x="9426" y="1056"/>
                    <a:pt x="9355" y="1056"/>
                    <a:pt x="9250" y="1091"/>
                  </a:cubicBezTo>
                  <a:lnTo>
                    <a:pt x="8441" y="1091"/>
                  </a:lnTo>
                  <a:cubicBezTo>
                    <a:pt x="8441" y="1091"/>
                    <a:pt x="8300" y="1126"/>
                    <a:pt x="8230" y="1126"/>
                  </a:cubicBezTo>
                  <a:cubicBezTo>
                    <a:pt x="8054" y="1126"/>
                    <a:pt x="7913" y="1161"/>
                    <a:pt x="7773" y="1161"/>
                  </a:cubicBezTo>
                  <a:cubicBezTo>
                    <a:pt x="7386" y="1197"/>
                    <a:pt x="7210" y="1197"/>
                    <a:pt x="7069" y="1197"/>
                  </a:cubicBezTo>
                  <a:lnTo>
                    <a:pt x="6929" y="1197"/>
                  </a:lnTo>
                  <a:cubicBezTo>
                    <a:pt x="6893" y="1197"/>
                    <a:pt x="6788" y="1232"/>
                    <a:pt x="6647" y="1232"/>
                  </a:cubicBezTo>
                  <a:cubicBezTo>
                    <a:pt x="6471" y="1232"/>
                    <a:pt x="6260" y="1232"/>
                    <a:pt x="6085" y="1267"/>
                  </a:cubicBezTo>
                  <a:lnTo>
                    <a:pt x="5557" y="1267"/>
                  </a:lnTo>
                  <a:cubicBezTo>
                    <a:pt x="5487" y="1267"/>
                    <a:pt x="5346" y="1302"/>
                    <a:pt x="5276" y="1302"/>
                  </a:cubicBezTo>
                  <a:cubicBezTo>
                    <a:pt x="5229" y="1302"/>
                    <a:pt x="5182" y="1287"/>
                    <a:pt x="5156" y="1287"/>
                  </a:cubicBezTo>
                  <a:cubicBezTo>
                    <a:pt x="5143" y="1287"/>
                    <a:pt x="5135" y="1290"/>
                    <a:pt x="5135" y="1302"/>
                  </a:cubicBezTo>
                  <a:lnTo>
                    <a:pt x="4783" y="1302"/>
                  </a:lnTo>
                  <a:cubicBezTo>
                    <a:pt x="4643" y="1302"/>
                    <a:pt x="4467" y="1302"/>
                    <a:pt x="4326" y="1337"/>
                  </a:cubicBezTo>
                  <a:lnTo>
                    <a:pt x="3869" y="1337"/>
                  </a:lnTo>
                  <a:cubicBezTo>
                    <a:pt x="3728" y="1372"/>
                    <a:pt x="3447" y="1372"/>
                    <a:pt x="3271" y="1372"/>
                  </a:cubicBezTo>
                  <a:cubicBezTo>
                    <a:pt x="3060" y="1408"/>
                    <a:pt x="2849" y="1408"/>
                    <a:pt x="2779" y="1408"/>
                  </a:cubicBezTo>
                  <a:lnTo>
                    <a:pt x="2462" y="1408"/>
                  </a:lnTo>
                  <a:cubicBezTo>
                    <a:pt x="2392" y="1408"/>
                    <a:pt x="2321" y="1423"/>
                    <a:pt x="2251" y="1423"/>
                  </a:cubicBezTo>
                  <a:cubicBezTo>
                    <a:pt x="2216" y="1423"/>
                    <a:pt x="2181" y="1419"/>
                    <a:pt x="2146" y="1408"/>
                  </a:cubicBezTo>
                  <a:cubicBezTo>
                    <a:pt x="2075" y="1408"/>
                    <a:pt x="2005" y="1408"/>
                    <a:pt x="2005" y="1443"/>
                  </a:cubicBezTo>
                  <a:lnTo>
                    <a:pt x="1337" y="1443"/>
                  </a:lnTo>
                  <a:cubicBezTo>
                    <a:pt x="1161" y="1478"/>
                    <a:pt x="880" y="1478"/>
                    <a:pt x="739" y="1478"/>
                  </a:cubicBezTo>
                  <a:cubicBezTo>
                    <a:pt x="422" y="1478"/>
                    <a:pt x="317" y="1478"/>
                    <a:pt x="176" y="1619"/>
                  </a:cubicBezTo>
                  <a:cubicBezTo>
                    <a:pt x="71" y="1759"/>
                    <a:pt x="0" y="1970"/>
                    <a:pt x="71" y="2146"/>
                  </a:cubicBezTo>
                  <a:cubicBezTo>
                    <a:pt x="190" y="2384"/>
                    <a:pt x="384" y="2471"/>
                    <a:pt x="802" y="2471"/>
                  </a:cubicBezTo>
                  <a:cubicBezTo>
                    <a:pt x="879" y="2471"/>
                    <a:pt x="963" y="2468"/>
                    <a:pt x="1055" y="2463"/>
                  </a:cubicBezTo>
                  <a:cubicBezTo>
                    <a:pt x="1091" y="2463"/>
                    <a:pt x="1231" y="2428"/>
                    <a:pt x="1302" y="2428"/>
                  </a:cubicBezTo>
                  <a:lnTo>
                    <a:pt x="1513" y="2428"/>
                  </a:lnTo>
                  <a:cubicBezTo>
                    <a:pt x="1600" y="2410"/>
                    <a:pt x="1680" y="2401"/>
                    <a:pt x="1759" y="2401"/>
                  </a:cubicBezTo>
                  <a:cubicBezTo>
                    <a:pt x="1838" y="2401"/>
                    <a:pt x="1917" y="2410"/>
                    <a:pt x="2005" y="2428"/>
                  </a:cubicBezTo>
                  <a:cubicBezTo>
                    <a:pt x="2146" y="2392"/>
                    <a:pt x="2357" y="2392"/>
                    <a:pt x="2392" y="2392"/>
                  </a:cubicBezTo>
                  <a:cubicBezTo>
                    <a:pt x="2415" y="2392"/>
                    <a:pt x="2454" y="2377"/>
                    <a:pt x="2488" y="2377"/>
                  </a:cubicBezTo>
                  <a:cubicBezTo>
                    <a:pt x="2505" y="2377"/>
                    <a:pt x="2521" y="2381"/>
                    <a:pt x="2532" y="2392"/>
                  </a:cubicBezTo>
                  <a:lnTo>
                    <a:pt x="2779" y="2392"/>
                  </a:lnTo>
                  <a:cubicBezTo>
                    <a:pt x="2919" y="2357"/>
                    <a:pt x="3025" y="2357"/>
                    <a:pt x="3166" y="2357"/>
                  </a:cubicBezTo>
                  <a:cubicBezTo>
                    <a:pt x="3259" y="2357"/>
                    <a:pt x="3369" y="2342"/>
                    <a:pt x="3473" y="2342"/>
                  </a:cubicBezTo>
                  <a:cubicBezTo>
                    <a:pt x="3525" y="2342"/>
                    <a:pt x="3576" y="2345"/>
                    <a:pt x="3623" y="2357"/>
                  </a:cubicBezTo>
                  <a:cubicBezTo>
                    <a:pt x="3834" y="2357"/>
                    <a:pt x="3904" y="2322"/>
                    <a:pt x="4256" y="2322"/>
                  </a:cubicBezTo>
                  <a:cubicBezTo>
                    <a:pt x="4396" y="2287"/>
                    <a:pt x="4502" y="2287"/>
                    <a:pt x="4643" y="2287"/>
                  </a:cubicBezTo>
                  <a:lnTo>
                    <a:pt x="5029" y="2287"/>
                  </a:lnTo>
                  <a:cubicBezTo>
                    <a:pt x="5346" y="2252"/>
                    <a:pt x="5698" y="2252"/>
                    <a:pt x="5874" y="2252"/>
                  </a:cubicBezTo>
                  <a:cubicBezTo>
                    <a:pt x="6049" y="2217"/>
                    <a:pt x="6225" y="2217"/>
                    <a:pt x="6718" y="2181"/>
                  </a:cubicBezTo>
                  <a:cubicBezTo>
                    <a:pt x="6770" y="2164"/>
                    <a:pt x="6832" y="2155"/>
                    <a:pt x="6893" y="2155"/>
                  </a:cubicBezTo>
                  <a:cubicBezTo>
                    <a:pt x="6955" y="2155"/>
                    <a:pt x="7017" y="2164"/>
                    <a:pt x="7069" y="2181"/>
                  </a:cubicBezTo>
                  <a:cubicBezTo>
                    <a:pt x="7175" y="2146"/>
                    <a:pt x="7280" y="2146"/>
                    <a:pt x="7386" y="2146"/>
                  </a:cubicBezTo>
                  <a:lnTo>
                    <a:pt x="7527" y="2146"/>
                  </a:lnTo>
                  <a:cubicBezTo>
                    <a:pt x="7597" y="2111"/>
                    <a:pt x="7667" y="2111"/>
                    <a:pt x="7738" y="2111"/>
                  </a:cubicBezTo>
                  <a:lnTo>
                    <a:pt x="8054" y="2111"/>
                  </a:lnTo>
                  <a:cubicBezTo>
                    <a:pt x="8160" y="2111"/>
                    <a:pt x="8300" y="2076"/>
                    <a:pt x="8371" y="2076"/>
                  </a:cubicBezTo>
                  <a:lnTo>
                    <a:pt x="8757" y="2076"/>
                  </a:lnTo>
                  <a:cubicBezTo>
                    <a:pt x="8757" y="2058"/>
                    <a:pt x="8766" y="2049"/>
                    <a:pt x="8784" y="2049"/>
                  </a:cubicBezTo>
                  <a:cubicBezTo>
                    <a:pt x="8801" y="2049"/>
                    <a:pt x="8828" y="2058"/>
                    <a:pt x="8863" y="2076"/>
                  </a:cubicBezTo>
                  <a:cubicBezTo>
                    <a:pt x="8898" y="2076"/>
                    <a:pt x="8933" y="2076"/>
                    <a:pt x="8968" y="2041"/>
                  </a:cubicBezTo>
                  <a:cubicBezTo>
                    <a:pt x="9215" y="2006"/>
                    <a:pt x="9461" y="2006"/>
                    <a:pt x="9707" y="2006"/>
                  </a:cubicBezTo>
                  <a:lnTo>
                    <a:pt x="9918" y="2006"/>
                  </a:lnTo>
                  <a:cubicBezTo>
                    <a:pt x="10059" y="1970"/>
                    <a:pt x="10199" y="1970"/>
                    <a:pt x="10375" y="1970"/>
                  </a:cubicBezTo>
                  <a:cubicBezTo>
                    <a:pt x="10446" y="1935"/>
                    <a:pt x="10657" y="1935"/>
                    <a:pt x="10868" y="1935"/>
                  </a:cubicBezTo>
                  <a:cubicBezTo>
                    <a:pt x="11043" y="1935"/>
                    <a:pt x="11219" y="1900"/>
                    <a:pt x="11290" y="1900"/>
                  </a:cubicBezTo>
                  <a:lnTo>
                    <a:pt x="11430" y="1900"/>
                  </a:lnTo>
                  <a:cubicBezTo>
                    <a:pt x="11536" y="1900"/>
                    <a:pt x="11606" y="1865"/>
                    <a:pt x="11712" y="1865"/>
                  </a:cubicBezTo>
                  <a:lnTo>
                    <a:pt x="12028" y="1865"/>
                  </a:lnTo>
                  <a:cubicBezTo>
                    <a:pt x="12134" y="1830"/>
                    <a:pt x="12239" y="1830"/>
                    <a:pt x="12380" y="1830"/>
                  </a:cubicBezTo>
                  <a:lnTo>
                    <a:pt x="12626" y="1830"/>
                  </a:lnTo>
                  <a:cubicBezTo>
                    <a:pt x="12661" y="1795"/>
                    <a:pt x="12732" y="1795"/>
                    <a:pt x="12802" y="1795"/>
                  </a:cubicBezTo>
                  <a:cubicBezTo>
                    <a:pt x="12864" y="1805"/>
                    <a:pt x="12929" y="1809"/>
                    <a:pt x="12995" y="1809"/>
                  </a:cubicBezTo>
                  <a:cubicBezTo>
                    <a:pt x="13154" y="1809"/>
                    <a:pt x="13321" y="1784"/>
                    <a:pt x="13470" y="1759"/>
                  </a:cubicBezTo>
                  <a:lnTo>
                    <a:pt x="13646" y="1759"/>
                  </a:lnTo>
                  <a:cubicBezTo>
                    <a:pt x="13822" y="1759"/>
                    <a:pt x="13998" y="1759"/>
                    <a:pt x="14173" y="1724"/>
                  </a:cubicBezTo>
                  <a:lnTo>
                    <a:pt x="14385" y="1724"/>
                  </a:lnTo>
                  <a:cubicBezTo>
                    <a:pt x="14596" y="1724"/>
                    <a:pt x="14807" y="1724"/>
                    <a:pt x="15018" y="1689"/>
                  </a:cubicBezTo>
                  <a:lnTo>
                    <a:pt x="15545" y="1689"/>
                  </a:lnTo>
                  <a:cubicBezTo>
                    <a:pt x="15686" y="1654"/>
                    <a:pt x="15826" y="1654"/>
                    <a:pt x="15967" y="1654"/>
                  </a:cubicBezTo>
                  <a:cubicBezTo>
                    <a:pt x="16143" y="1654"/>
                    <a:pt x="16565" y="1619"/>
                    <a:pt x="16846" y="1619"/>
                  </a:cubicBezTo>
                  <a:cubicBezTo>
                    <a:pt x="16917" y="1619"/>
                    <a:pt x="17022" y="1619"/>
                    <a:pt x="17093" y="1583"/>
                  </a:cubicBezTo>
                  <a:lnTo>
                    <a:pt x="17796" y="1583"/>
                  </a:lnTo>
                  <a:cubicBezTo>
                    <a:pt x="17849" y="1566"/>
                    <a:pt x="17919" y="1566"/>
                    <a:pt x="17998" y="1566"/>
                  </a:cubicBezTo>
                  <a:cubicBezTo>
                    <a:pt x="18077" y="1566"/>
                    <a:pt x="18165" y="1566"/>
                    <a:pt x="18253" y="1548"/>
                  </a:cubicBezTo>
                  <a:lnTo>
                    <a:pt x="18886" y="1548"/>
                  </a:lnTo>
                  <a:cubicBezTo>
                    <a:pt x="18992" y="1513"/>
                    <a:pt x="19238" y="1513"/>
                    <a:pt x="19414" y="1513"/>
                  </a:cubicBezTo>
                  <a:cubicBezTo>
                    <a:pt x="19590" y="1513"/>
                    <a:pt x="19941" y="1513"/>
                    <a:pt x="20117" y="1478"/>
                  </a:cubicBezTo>
                  <a:lnTo>
                    <a:pt x="20680" y="1478"/>
                  </a:lnTo>
                  <a:cubicBezTo>
                    <a:pt x="20750" y="1478"/>
                    <a:pt x="20820" y="1462"/>
                    <a:pt x="20891" y="1462"/>
                  </a:cubicBezTo>
                  <a:cubicBezTo>
                    <a:pt x="20926" y="1462"/>
                    <a:pt x="20961" y="1466"/>
                    <a:pt x="20996" y="1478"/>
                  </a:cubicBezTo>
                  <a:cubicBezTo>
                    <a:pt x="21770" y="1478"/>
                    <a:pt x="22051" y="1443"/>
                    <a:pt x="22122" y="1443"/>
                  </a:cubicBezTo>
                  <a:lnTo>
                    <a:pt x="22368" y="1443"/>
                  </a:lnTo>
                  <a:cubicBezTo>
                    <a:pt x="22509" y="1443"/>
                    <a:pt x="22649" y="1443"/>
                    <a:pt x="22755" y="1408"/>
                  </a:cubicBezTo>
                  <a:cubicBezTo>
                    <a:pt x="22966" y="1408"/>
                    <a:pt x="23142" y="1372"/>
                    <a:pt x="23353" y="1372"/>
                  </a:cubicBezTo>
                  <a:cubicBezTo>
                    <a:pt x="23529" y="1372"/>
                    <a:pt x="23810" y="1337"/>
                    <a:pt x="23915" y="1337"/>
                  </a:cubicBezTo>
                  <a:cubicBezTo>
                    <a:pt x="24056" y="1337"/>
                    <a:pt x="24232" y="1337"/>
                    <a:pt x="24337" y="1302"/>
                  </a:cubicBezTo>
                  <a:cubicBezTo>
                    <a:pt x="24443" y="1302"/>
                    <a:pt x="24654" y="1302"/>
                    <a:pt x="24795" y="1267"/>
                  </a:cubicBezTo>
                  <a:lnTo>
                    <a:pt x="25392" y="1267"/>
                  </a:lnTo>
                  <a:cubicBezTo>
                    <a:pt x="25744" y="1267"/>
                    <a:pt x="26061" y="1267"/>
                    <a:pt x="26412" y="1197"/>
                  </a:cubicBezTo>
                  <a:lnTo>
                    <a:pt x="26975" y="1197"/>
                  </a:lnTo>
                  <a:cubicBezTo>
                    <a:pt x="27292" y="1197"/>
                    <a:pt x="27714" y="1161"/>
                    <a:pt x="27995" y="1161"/>
                  </a:cubicBezTo>
                  <a:cubicBezTo>
                    <a:pt x="28241" y="1161"/>
                    <a:pt x="28593" y="1126"/>
                    <a:pt x="28804" y="1126"/>
                  </a:cubicBezTo>
                  <a:lnTo>
                    <a:pt x="29507" y="1126"/>
                  </a:lnTo>
                  <a:cubicBezTo>
                    <a:pt x="30281" y="1091"/>
                    <a:pt x="30598" y="1091"/>
                    <a:pt x="31055" y="1091"/>
                  </a:cubicBezTo>
                  <a:lnTo>
                    <a:pt x="35803" y="1091"/>
                  </a:lnTo>
                  <a:cubicBezTo>
                    <a:pt x="36330" y="1126"/>
                    <a:pt x="36647" y="1126"/>
                    <a:pt x="36682" y="1126"/>
                  </a:cubicBezTo>
                  <a:cubicBezTo>
                    <a:pt x="36717" y="1126"/>
                    <a:pt x="36928" y="1161"/>
                    <a:pt x="37174" y="1161"/>
                  </a:cubicBezTo>
                  <a:cubicBezTo>
                    <a:pt x="37420" y="1161"/>
                    <a:pt x="37631" y="1161"/>
                    <a:pt x="37842" y="1232"/>
                  </a:cubicBezTo>
                  <a:cubicBezTo>
                    <a:pt x="37842" y="1276"/>
                    <a:pt x="37935" y="1296"/>
                    <a:pt x="38058" y="1296"/>
                  </a:cubicBezTo>
                  <a:cubicBezTo>
                    <a:pt x="38229" y="1296"/>
                    <a:pt x="38458" y="1258"/>
                    <a:pt x="38581" y="1197"/>
                  </a:cubicBezTo>
                  <a:cubicBezTo>
                    <a:pt x="38686" y="1126"/>
                    <a:pt x="38757" y="1056"/>
                    <a:pt x="38827" y="986"/>
                  </a:cubicBezTo>
                  <a:cubicBezTo>
                    <a:pt x="38827" y="950"/>
                    <a:pt x="38827" y="915"/>
                    <a:pt x="38862" y="915"/>
                  </a:cubicBezTo>
                  <a:cubicBezTo>
                    <a:pt x="38933" y="669"/>
                    <a:pt x="38827" y="388"/>
                    <a:pt x="38616" y="247"/>
                  </a:cubicBezTo>
                  <a:cubicBezTo>
                    <a:pt x="38475" y="106"/>
                    <a:pt x="38053" y="106"/>
                    <a:pt x="36506" y="71"/>
                  </a:cubicBezTo>
                  <a:lnTo>
                    <a:pt x="36189" y="71"/>
                  </a:lnTo>
                  <a:cubicBezTo>
                    <a:pt x="36189" y="36"/>
                    <a:pt x="35627" y="36"/>
                    <a:pt x="34923" y="36"/>
                  </a:cubicBezTo>
                  <a:cubicBezTo>
                    <a:pt x="34255" y="36"/>
                    <a:pt x="33692" y="1"/>
                    <a:pt x="33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01"/>
            <p:cNvSpPr/>
            <p:nvPr/>
          </p:nvSpPr>
          <p:spPr>
            <a:xfrm>
              <a:off x="2399250" y="2636150"/>
              <a:ext cx="112575" cy="324675"/>
            </a:xfrm>
            <a:custGeom>
              <a:avLst/>
              <a:gdLst/>
              <a:ahLst/>
              <a:cxnLst/>
              <a:rect l="l" t="t" r="r" b="b"/>
              <a:pathLst>
                <a:path w="4503" h="12987" extrusionOk="0">
                  <a:moveTo>
                    <a:pt x="2221" y="0"/>
                  </a:moveTo>
                  <a:cubicBezTo>
                    <a:pt x="1540" y="0"/>
                    <a:pt x="863" y="449"/>
                    <a:pt x="845" y="1346"/>
                  </a:cubicBezTo>
                  <a:cubicBezTo>
                    <a:pt x="863" y="2242"/>
                    <a:pt x="1540" y="2691"/>
                    <a:pt x="2221" y="2691"/>
                  </a:cubicBezTo>
                  <a:cubicBezTo>
                    <a:pt x="2902" y="2691"/>
                    <a:pt x="3588" y="2242"/>
                    <a:pt x="3623" y="1346"/>
                  </a:cubicBezTo>
                  <a:cubicBezTo>
                    <a:pt x="3588" y="449"/>
                    <a:pt x="2902" y="0"/>
                    <a:pt x="2221" y="0"/>
                  </a:cubicBezTo>
                  <a:close/>
                  <a:moveTo>
                    <a:pt x="3061" y="3737"/>
                  </a:moveTo>
                  <a:lnTo>
                    <a:pt x="36" y="4687"/>
                  </a:lnTo>
                  <a:lnTo>
                    <a:pt x="36" y="5003"/>
                  </a:lnTo>
                  <a:lnTo>
                    <a:pt x="1056" y="5601"/>
                  </a:lnTo>
                  <a:lnTo>
                    <a:pt x="1056" y="11685"/>
                  </a:lnTo>
                  <a:cubicBezTo>
                    <a:pt x="1056" y="12283"/>
                    <a:pt x="810" y="12353"/>
                    <a:pt x="1" y="12424"/>
                  </a:cubicBezTo>
                  <a:lnTo>
                    <a:pt x="1" y="12986"/>
                  </a:lnTo>
                  <a:lnTo>
                    <a:pt x="4503" y="12986"/>
                  </a:lnTo>
                  <a:lnTo>
                    <a:pt x="4503" y="12424"/>
                  </a:lnTo>
                  <a:cubicBezTo>
                    <a:pt x="3694" y="12353"/>
                    <a:pt x="3448" y="12283"/>
                    <a:pt x="3448" y="11685"/>
                  </a:cubicBezTo>
                  <a:lnTo>
                    <a:pt x="3448" y="37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01"/>
            <p:cNvSpPr/>
            <p:nvPr/>
          </p:nvSpPr>
          <p:spPr>
            <a:xfrm>
              <a:off x="2527625" y="2729550"/>
              <a:ext cx="253250" cy="231275"/>
            </a:xfrm>
            <a:custGeom>
              <a:avLst/>
              <a:gdLst/>
              <a:ahLst/>
              <a:cxnLst/>
              <a:rect l="l" t="t" r="r" b="b"/>
              <a:pathLst>
                <a:path w="10130" h="9251" extrusionOk="0">
                  <a:moveTo>
                    <a:pt x="3131" y="1"/>
                  </a:moveTo>
                  <a:lnTo>
                    <a:pt x="36" y="951"/>
                  </a:lnTo>
                  <a:lnTo>
                    <a:pt x="36" y="1267"/>
                  </a:lnTo>
                  <a:lnTo>
                    <a:pt x="1091" y="1865"/>
                  </a:lnTo>
                  <a:lnTo>
                    <a:pt x="1091" y="7949"/>
                  </a:lnTo>
                  <a:cubicBezTo>
                    <a:pt x="1091" y="8547"/>
                    <a:pt x="810" y="8617"/>
                    <a:pt x="1" y="8688"/>
                  </a:cubicBezTo>
                  <a:lnTo>
                    <a:pt x="1" y="9250"/>
                  </a:lnTo>
                  <a:lnTo>
                    <a:pt x="4502" y="9250"/>
                  </a:lnTo>
                  <a:lnTo>
                    <a:pt x="4502" y="8688"/>
                  </a:lnTo>
                  <a:cubicBezTo>
                    <a:pt x="3693" y="8617"/>
                    <a:pt x="3447" y="8547"/>
                    <a:pt x="3447" y="7949"/>
                  </a:cubicBezTo>
                  <a:lnTo>
                    <a:pt x="3447" y="2146"/>
                  </a:lnTo>
                  <a:cubicBezTo>
                    <a:pt x="4010" y="1724"/>
                    <a:pt x="4678" y="1478"/>
                    <a:pt x="5346" y="1443"/>
                  </a:cubicBezTo>
                  <a:cubicBezTo>
                    <a:pt x="6296" y="1443"/>
                    <a:pt x="6683" y="1935"/>
                    <a:pt x="6683" y="2920"/>
                  </a:cubicBezTo>
                  <a:lnTo>
                    <a:pt x="6683" y="7949"/>
                  </a:lnTo>
                  <a:cubicBezTo>
                    <a:pt x="6683" y="8547"/>
                    <a:pt x="6437" y="8617"/>
                    <a:pt x="5628" y="8688"/>
                  </a:cubicBezTo>
                  <a:lnTo>
                    <a:pt x="5628" y="9250"/>
                  </a:lnTo>
                  <a:lnTo>
                    <a:pt x="10129" y="9250"/>
                  </a:lnTo>
                  <a:lnTo>
                    <a:pt x="10129" y="8688"/>
                  </a:lnTo>
                  <a:cubicBezTo>
                    <a:pt x="9356" y="8617"/>
                    <a:pt x="9074" y="8547"/>
                    <a:pt x="9074" y="7949"/>
                  </a:cubicBezTo>
                  <a:lnTo>
                    <a:pt x="9074" y="2779"/>
                  </a:lnTo>
                  <a:cubicBezTo>
                    <a:pt x="9074" y="915"/>
                    <a:pt x="8230" y="1"/>
                    <a:pt x="6612" y="1"/>
                  </a:cubicBezTo>
                  <a:cubicBezTo>
                    <a:pt x="5171" y="1"/>
                    <a:pt x="4186" y="810"/>
                    <a:pt x="3447" y="1689"/>
                  </a:cubicBezTo>
                  <a:lnTo>
                    <a:pt x="3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01"/>
            <p:cNvSpPr/>
            <p:nvPr/>
          </p:nvSpPr>
          <p:spPr>
            <a:xfrm>
              <a:off x="2879325" y="2660100"/>
              <a:ext cx="252350" cy="300725"/>
            </a:xfrm>
            <a:custGeom>
              <a:avLst/>
              <a:gdLst/>
              <a:ahLst/>
              <a:cxnLst/>
              <a:rect l="l" t="t" r="r" b="b"/>
              <a:pathLst>
                <a:path w="10094" h="12029" extrusionOk="0">
                  <a:moveTo>
                    <a:pt x="0" y="1"/>
                  </a:moveTo>
                  <a:lnTo>
                    <a:pt x="0" y="599"/>
                  </a:lnTo>
                  <a:cubicBezTo>
                    <a:pt x="1196" y="739"/>
                    <a:pt x="1372" y="845"/>
                    <a:pt x="1372" y="1794"/>
                  </a:cubicBezTo>
                  <a:lnTo>
                    <a:pt x="1372" y="10235"/>
                  </a:lnTo>
                  <a:cubicBezTo>
                    <a:pt x="1372" y="11184"/>
                    <a:pt x="1196" y="11290"/>
                    <a:pt x="0" y="11430"/>
                  </a:cubicBezTo>
                  <a:lnTo>
                    <a:pt x="0" y="12028"/>
                  </a:lnTo>
                  <a:lnTo>
                    <a:pt x="9566" y="12028"/>
                  </a:lnTo>
                  <a:lnTo>
                    <a:pt x="10094" y="8617"/>
                  </a:lnTo>
                  <a:lnTo>
                    <a:pt x="9496" y="8617"/>
                  </a:lnTo>
                  <a:cubicBezTo>
                    <a:pt x="8335" y="10657"/>
                    <a:pt x="7843" y="11360"/>
                    <a:pt x="6472" y="11360"/>
                  </a:cubicBezTo>
                  <a:lnTo>
                    <a:pt x="5416" y="11360"/>
                  </a:lnTo>
                  <a:cubicBezTo>
                    <a:pt x="4326" y="11360"/>
                    <a:pt x="3869" y="11114"/>
                    <a:pt x="3869" y="10164"/>
                  </a:cubicBezTo>
                  <a:lnTo>
                    <a:pt x="3869" y="6190"/>
                  </a:lnTo>
                  <a:lnTo>
                    <a:pt x="6049" y="6190"/>
                  </a:lnTo>
                  <a:cubicBezTo>
                    <a:pt x="6823" y="6190"/>
                    <a:pt x="7069" y="6648"/>
                    <a:pt x="7245" y="7773"/>
                  </a:cubicBezTo>
                  <a:lnTo>
                    <a:pt x="7843" y="7773"/>
                  </a:lnTo>
                  <a:lnTo>
                    <a:pt x="7843" y="3869"/>
                  </a:lnTo>
                  <a:lnTo>
                    <a:pt x="7245" y="3869"/>
                  </a:lnTo>
                  <a:cubicBezTo>
                    <a:pt x="7069" y="4959"/>
                    <a:pt x="6823" y="5452"/>
                    <a:pt x="6049" y="5452"/>
                  </a:cubicBezTo>
                  <a:lnTo>
                    <a:pt x="3869" y="5452"/>
                  </a:lnTo>
                  <a:lnTo>
                    <a:pt x="3869" y="669"/>
                  </a:lnTo>
                  <a:lnTo>
                    <a:pt x="6296" y="669"/>
                  </a:lnTo>
                  <a:cubicBezTo>
                    <a:pt x="7667" y="669"/>
                    <a:pt x="8160" y="1196"/>
                    <a:pt x="9004" y="3096"/>
                  </a:cubicBezTo>
                  <a:lnTo>
                    <a:pt x="9496" y="3096"/>
                  </a:lnTo>
                  <a:lnTo>
                    <a:pt x="93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01"/>
            <p:cNvSpPr/>
            <p:nvPr/>
          </p:nvSpPr>
          <p:spPr>
            <a:xfrm>
              <a:off x="3148375" y="2729550"/>
              <a:ext cx="382475" cy="231275"/>
            </a:xfrm>
            <a:custGeom>
              <a:avLst/>
              <a:gdLst/>
              <a:ahLst/>
              <a:cxnLst/>
              <a:rect l="l" t="t" r="r" b="b"/>
              <a:pathLst>
                <a:path w="15299" h="9251" extrusionOk="0">
                  <a:moveTo>
                    <a:pt x="3130" y="1"/>
                  </a:moveTo>
                  <a:lnTo>
                    <a:pt x="70" y="951"/>
                  </a:lnTo>
                  <a:lnTo>
                    <a:pt x="70" y="1267"/>
                  </a:lnTo>
                  <a:lnTo>
                    <a:pt x="1090" y="1865"/>
                  </a:lnTo>
                  <a:lnTo>
                    <a:pt x="1090" y="7949"/>
                  </a:lnTo>
                  <a:cubicBezTo>
                    <a:pt x="1090" y="8547"/>
                    <a:pt x="809" y="8617"/>
                    <a:pt x="0" y="8688"/>
                  </a:cubicBezTo>
                  <a:lnTo>
                    <a:pt x="0" y="9250"/>
                  </a:lnTo>
                  <a:lnTo>
                    <a:pt x="4502" y="9250"/>
                  </a:lnTo>
                  <a:lnTo>
                    <a:pt x="4502" y="8688"/>
                  </a:lnTo>
                  <a:cubicBezTo>
                    <a:pt x="3693" y="8617"/>
                    <a:pt x="3447" y="8547"/>
                    <a:pt x="3447" y="7949"/>
                  </a:cubicBezTo>
                  <a:lnTo>
                    <a:pt x="3447" y="2146"/>
                  </a:lnTo>
                  <a:cubicBezTo>
                    <a:pt x="3974" y="1724"/>
                    <a:pt x="4572" y="1478"/>
                    <a:pt x="5240" y="1443"/>
                  </a:cubicBezTo>
                  <a:cubicBezTo>
                    <a:pt x="6120" y="1443"/>
                    <a:pt x="6471" y="1935"/>
                    <a:pt x="6471" y="2920"/>
                  </a:cubicBezTo>
                  <a:lnTo>
                    <a:pt x="6471" y="7949"/>
                  </a:lnTo>
                  <a:cubicBezTo>
                    <a:pt x="6471" y="8547"/>
                    <a:pt x="6260" y="8617"/>
                    <a:pt x="5451" y="8688"/>
                  </a:cubicBezTo>
                  <a:lnTo>
                    <a:pt x="5451" y="9250"/>
                  </a:lnTo>
                  <a:lnTo>
                    <a:pt x="9883" y="9250"/>
                  </a:lnTo>
                  <a:lnTo>
                    <a:pt x="9883" y="8688"/>
                  </a:lnTo>
                  <a:cubicBezTo>
                    <a:pt x="9074" y="8617"/>
                    <a:pt x="8863" y="8547"/>
                    <a:pt x="8863" y="7949"/>
                  </a:cubicBezTo>
                  <a:lnTo>
                    <a:pt x="8863" y="2146"/>
                  </a:lnTo>
                  <a:cubicBezTo>
                    <a:pt x="9355" y="1724"/>
                    <a:pt x="9953" y="1478"/>
                    <a:pt x="10621" y="1443"/>
                  </a:cubicBezTo>
                  <a:cubicBezTo>
                    <a:pt x="11501" y="1443"/>
                    <a:pt x="11852" y="1935"/>
                    <a:pt x="11852" y="2920"/>
                  </a:cubicBezTo>
                  <a:lnTo>
                    <a:pt x="11852" y="7949"/>
                  </a:lnTo>
                  <a:cubicBezTo>
                    <a:pt x="11852" y="8547"/>
                    <a:pt x="11641" y="8617"/>
                    <a:pt x="10832" y="8688"/>
                  </a:cubicBezTo>
                  <a:lnTo>
                    <a:pt x="10832" y="9250"/>
                  </a:lnTo>
                  <a:lnTo>
                    <a:pt x="15299" y="9250"/>
                  </a:lnTo>
                  <a:lnTo>
                    <a:pt x="15299" y="8688"/>
                  </a:lnTo>
                  <a:cubicBezTo>
                    <a:pt x="14525" y="8617"/>
                    <a:pt x="14244" y="8547"/>
                    <a:pt x="14244" y="7949"/>
                  </a:cubicBezTo>
                  <a:lnTo>
                    <a:pt x="14244" y="2744"/>
                  </a:lnTo>
                  <a:cubicBezTo>
                    <a:pt x="14244" y="951"/>
                    <a:pt x="13470" y="1"/>
                    <a:pt x="11887" y="1"/>
                  </a:cubicBezTo>
                  <a:cubicBezTo>
                    <a:pt x="10481" y="1"/>
                    <a:pt x="9461" y="810"/>
                    <a:pt x="8757" y="1724"/>
                  </a:cubicBezTo>
                  <a:cubicBezTo>
                    <a:pt x="8546" y="529"/>
                    <a:pt x="7773" y="1"/>
                    <a:pt x="6542" y="1"/>
                  </a:cubicBezTo>
                  <a:cubicBezTo>
                    <a:pt x="5100" y="1"/>
                    <a:pt x="4185" y="775"/>
                    <a:pt x="3447" y="1689"/>
                  </a:cubicBezTo>
                  <a:lnTo>
                    <a:pt x="35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01"/>
            <p:cNvSpPr/>
            <p:nvPr/>
          </p:nvSpPr>
          <p:spPr>
            <a:xfrm>
              <a:off x="3540500" y="2729550"/>
              <a:ext cx="243575" cy="321825"/>
            </a:xfrm>
            <a:custGeom>
              <a:avLst/>
              <a:gdLst/>
              <a:ahLst/>
              <a:cxnLst/>
              <a:rect l="l" t="t" r="r" b="b"/>
              <a:pathLst>
                <a:path w="9743" h="12873" extrusionOk="0">
                  <a:moveTo>
                    <a:pt x="4960" y="1443"/>
                  </a:moveTo>
                  <a:cubicBezTo>
                    <a:pt x="6577" y="1443"/>
                    <a:pt x="7351" y="2885"/>
                    <a:pt x="7351" y="4995"/>
                  </a:cubicBezTo>
                  <a:cubicBezTo>
                    <a:pt x="7351" y="7105"/>
                    <a:pt x="6472" y="8758"/>
                    <a:pt x="5030" y="8758"/>
                  </a:cubicBezTo>
                  <a:cubicBezTo>
                    <a:pt x="3975" y="8758"/>
                    <a:pt x="3447" y="8090"/>
                    <a:pt x="3447" y="6789"/>
                  </a:cubicBezTo>
                  <a:lnTo>
                    <a:pt x="3447" y="2041"/>
                  </a:lnTo>
                  <a:cubicBezTo>
                    <a:pt x="3869" y="1654"/>
                    <a:pt x="4397" y="1443"/>
                    <a:pt x="4960" y="1443"/>
                  </a:cubicBezTo>
                  <a:close/>
                  <a:moveTo>
                    <a:pt x="3131" y="1"/>
                  </a:moveTo>
                  <a:lnTo>
                    <a:pt x="36" y="951"/>
                  </a:lnTo>
                  <a:lnTo>
                    <a:pt x="36" y="1267"/>
                  </a:lnTo>
                  <a:lnTo>
                    <a:pt x="1091" y="1865"/>
                  </a:lnTo>
                  <a:lnTo>
                    <a:pt x="1091" y="11571"/>
                  </a:lnTo>
                  <a:cubicBezTo>
                    <a:pt x="1091" y="12169"/>
                    <a:pt x="810" y="12275"/>
                    <a:pt x="1" y="12310"/>
                  </a:cubicBezTo>
                  <a:lnTo>
                    <a:pt x="1" y="12873"/>
                  </a:lnTo>
                  <a:lnTo>
                    <a:pt x="4854" y="12873"/>
                  </a:lnTo>
                  <a:lnTo>
                    <a:pt x="4854" y="12310"/>
                  </a:lnTo>
                  <a:cubicBezTo>
                    <a:pt x="3799" y="12240"/>
                    <a:pt x="3447" y="12169"/>
                    <a:pt x="3447" y="11501"/>
                  </a:cubicBezTo>
                  <a:lnTo>
                    <a:pt x="3447" y="8934"/>
                  </a:lnTo>
                  <a:cubicBezTo>
                    <a:pt x="3930" y="9256"/>
                    <a:pt x="4473" y="9431"/>
                    <a:pt x="5020" y="9431"/>
                  </a:cubicBezTo>
                  <a:cubicBezTo>
                    <a:pt x="5070" y="9431"/>
                    <a:pt x="5120" y="9429"/>
                    <a:pt x="5171" y="9426"/>
                  </a:cubicBezTo>
                  <a:cubicBezTo>
                    <a:pt x="7738" y="9426"/>
                    <a:pt x="9743" y="7527"/>
                    <a:pt x="9743" y="4151"/>
                  </a:cubicBezTo>
                  <a:cubicBezTo>
                    <a:pt x="9743" y="1513"/>
                    <a:pt x="8441" y="1"/>
                    <a:pt x="6331" y="1"/>
                  </a:cubicBezTo>
                  <a:cubicBezTo>
                    <a:pt x="5171" y="1"/>
                    <a:pt x="4080" y="599"/>
                    <a:pt x="3447" y="1619"/>
                  </a:cubicBezTo>
                  <a:lnTo>
                    <a:pt x="3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01"/>
            <p:cNvSpPr/>
            <p:nvPr/>
          </p:nvSpPr>
          <p:spPr>
            <a:xfrm>
              <a:off x="3802525" y="2624925"/>
              <a:ext cx="112550" cy="335900"/>
            </a:xfrm>
            <a:custGeom>
              <a:avLst/>
              <a:gdLst/>
              <a:ahLst/>
              <a:cxnLst/>
              <a:rect l="l" t="t" r="r" b="b"/>
              <a:pathLst>
                <a:path w="4502" h="13436" extrusionOk="0">
                  <a:moveTo>
                    <a:pt x="3060" y="1"/>
                  </a:moveTo>
                  <a:lnTo>
                    <a:pt x="35" y="845"/>
                  </a:lnTo>
                  <a:lnTo>
                    <a:pt x="35" y="1197"/>
                  </a:lnTo>
                  <a:lnTo>
                    <a:pt x="1055" y="1724"/>
                  </a:lnTo>
                  <a:lnTo>
                    <a:pt x="1055" y="12134"/>
                  </a:lnTo>
                  <a:cubicBezTo>
                    <a:pt x="1055" y="12732"/>
                    <a:pt x="774" y="12802"/>
                    <a:pt x="0" y="12873"/>
                  </a:cubicBezTo>
                  <a:lnTo>
                    <a:pt x="0" y="13435"/>
                  </a:lnTo>
                  <a:lnTo>
                    <a:pt x="4502" y="13435"/>
                  </a:lnTo>
                  <a:lnTo>
                    <a:pt x="4502" y="12873"/>
                  </a:lnTo>
                  <a:cubicBezTo>
                    <a:pt x="3693" y="12802"/>
                    <a:pt x="3447" y="12732"/>
                    <a:pt x="3447" y="12134"/>
                  </a:cubicBez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01"/>
            <p:cNvSpPr/>
            <p:nvPr/>
          </p:nvSpPr>
          <p:spPr>
            <a:xfrm>
              <a:off x="3930875" y="2729550"/>
              <a:ext cx="221600" cy="235675"/>
            </a:xfrm>
            <a:custGeom>
              <a:avLst/>
              <a:gdLst/>
              <a:ahLst/>
              <a:cxnLst/>
              <a:rect l="l" t="t" r="r" b="b"/>
              <a:pathLst>
                <a:path w="8864" h="9427" extrusionOk="0">
                  <a:moveTo>
                    <a:pt x="4362" y="634"/>
                  </a:moveTo>
                  <a:cubicBezTo>
                    <a:pt x="5733" y="634"/>
                    <a:pt x="6331" y="2568"/>
                    <a:pt x="6331" y="5100"/>
                  </a:cubicBezTo>
                  <a:cubicBezTo>
                    <a:pt x="6331" y="7351"/>
                    <a:pt x="5769" y="8793"/>
                    <a:pt x="4502" y="8793"/>
                  </a:cubicBezTo>
                  <a:cubicBezTo>
                    <a:pt x="3131" y="8793"/>
                    <a:pt x="2533" y="6859"/>
                    <a:pt x="2533" y="4327"/>
                  </a:cubicBezTo>
                  <a:cubicBezTo>
                    <a:pt x="2533" y="2076"/>
                    <a:pt x="3096" y="634"/>
                    <a:pt x="4362" y="634"/>
                  </a:cubicBezTo>
                  <a:close/>
                  <a:moveTo>
                    <a:pt x="4467" y="1"/>
                  </a:moveTo>
                  <a:cubicBezTo>
                    <a:pt x="1900" y="1"/>
                    <a:pt x="1" y="2006"/>
                    <a:pt x="1" y="4925"/>
                  </a:cubicBezTo>
                  <a:cubicBezTo>
                    <a:pt x="1" y="7633"/>
                    <a:pt x="1794" y="9426"/>
                    <a:pt x="4397" y="9426"/>
                  </a:cubicBezTo>
                  <a:cubicBezTo>
                    <a:pt x="6964" y="9426"/>
                    <a:pt x="8863" y="7422"/>
                    <a:pt x="8863" y="4503"/>
                  </a:cubicBezTo>
                  <a:cubicBezTo>
                    <a:pt x="8863" y="1795"/>
                    <a:pt x="7070" y="1"/>
                    <a:pt x="4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01"/>
            <p:cNvSpPr/>
            <p:nvPr/>
          </p:nvSpPr>
          <p:spPr>
            <a:xfrm>
              <a:off x="4153325" y="2733950"/>
              <a:ext cx="237425" cy="321000"/>
            </a:xfrm>
            <a:custGeom>
              <a:avLst/>
              <a:gdLst/>
              <a:ahLst/>
              <a:cxnLst/>
              <a:rect l="l" t="t" r="r" b="b"/>
              <a:pathLst>
                <a:path w="9497" h="12840" extrusionOk="0">
                  <a:moveTo>
                    <a:pt x="1" y="1"/>
                  </a:moveTo>
                  <a:lnTo>
                    <a:pt x="1" y="564"/>
                  </a:lnTo>
                  <a:cubicBezTo>
                    <a:pt x="634" y="739"/>
                    <a:pt x="739" y="845"/>
                    <a:pt x="880" y="1197"/>
                  </a:cubicBezTo>
                  <a:lnTo>
                    <a:pt x="4573" y="9391"/>
                  </a:lnTo>
                  <a:lnTo>
                    <a:pt x="4291" y="10129"/>
                  </a:lnTo>
                  <a:cubicBezTo>
                    <a:pt x="3940" y="11079"/>
                    <a:pt x="3377" y="11325"/>
                    <a:pt x="2427" y="11325"/>
                  </a:cubicBezTo>
                  <a:cubicBezTo>
                    <a:pt x="2040" y="11325"/>
                    <a:pt x="1654" y="11290"/>
                    <a:pt x="1267" y="11184"/>
                  </a:cubicBezTo>
                  <a:lnTo>
                    <a:pt x="1267" y="12064"/>
                  </a:lnTo>
                  <a:cubicBezTo>
                    <a:pt x="1500" y="12531"/>
                    <a:pt x="1988" y="12840"/>
                    <a:pt x="2518" y="12840"/>
                  </a:cubicBezTo>
                  <a:cubicBezTo>
                    <a:pt x="2546" y="12840"/>
                    <a:pt x="2575" y="12839"/>
                    <a:pt x="2603" y="12837"/>
                  </a:cubicBezTo>
                  <a:cubicBezTo>
                    <a:pt x="3693" y="12837"/>
                    <a:pt x="4291" y="12099"/>
                    <a:pt x="4854" y="10692"/>
                  </a:cubicBezTo>
                  <a:lnTo>
                    <a:pt x="8617" y="1197"/>
                  </a:lnTo>
                  <a:cubicBezTo>
                    <a:pt x="8793" y="845"/>
                    <a:pt x="8898" y="739"/>
                    <a:pt x="9496" y="564"/>
                  </a:cubicBezTo>
                  <a:lnTo>
                    <a:pt x="9496" y="1"/>
                  </a:lnTo>
                  <a:lnTo>
                    <a:pt x="6542" y="1"/>
                  </a:lnTo>
                  <a:lnTo>
                    <a:pt x="6542" y="564"/>
                  </a:lnTo>
                  <a:cubicBezTo>
                    <a:pt x="7456" y="669"/>
                    <a:pt x="7703" y="739"/>
                    <a:pt x="7703" y="1126"/>
                  </a:cubicBezTo>
                  <a:cubicBezTo>
                    <a:pt x="7703" y="1302"/>
                    <a:pt x="7667" y="1478"/>
                    <a:pt x="7597" y="1619"/>
                  </a:cubicBezTo>
                  <a:lnTo>
                    <a:pt x="5663" y="6683"/>
                  </a:lnTo>
                  <a:lnTo>
                    <a:pt x="3623" y="1619"/>
                  </a:lnTo>
                  <a:cubicBezTo>
                    <a:pt x="3553" y="1478"/>
                    <a:pt x="3518" y="1302"/>
                    <a:pt x="3518" y="1126"/>
                  </a:cubicBezTo>
                  <a:cubicBezTo>
                    <a:pt x="3518" y="739"/>
                    <a:pt x="3799" y="669"/>
                    <a:pt x="4678" y="564"/>
                  </a:cubicBezTo>
                  <a:lnTo>
                    <a:pt x="46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01"/>
            <p:cNvSpPr/>
            <p:nvPr/>
          </p:nvSpPr>
          <p:spPr>
            <a:xfrm>
              <a:off x="4387200" y="2729550"/>
              <a:ext cx="195225" cy="235750"/>
            </a:xfrm>
            <a:custGeom>
              <a:avLst/>
              <a:gdLst/>
              <a:ahLst/>
              <a:cxnLst/>
              <a:rect l="l" t="t" r="r" b="b"/>
              <a:pathLst>
                <a:path w="7809" h="9430" extrusionOk="0">
                  <a:moveTo>
                    <a:pt x="4080" y="634"/>
                  </a:moveTo>
                  <a:cubicBezTo>
                    <a:pt x="5170" y="634"/>
                    <a:pt x="5628" y="1724"/>
                    <a:pt x="5628" y="3342"/>
                  </a:cubicBezTo>
                  <a:lnTo>
                    <a:pt x="2181" y="3342"/>
                  </a:lnTo>
                  <a:cubicBezTo>
                    <a:pt x="2322" y="1759"/>
                    <a:pt x="2920" y="634"/>
                    <a:pt x="4080" y="634"/>
                  </a:cubicBezTo>
                  <a:close/>
                  <a:moveTo>
                    <a:pt x="4256" y="1"/>
                  </a:moveTo>
                  <a:cubicBezTo>
                    <a:pt x="1900" y="1"/>
                    <a:pt x="1" y="2006"/>
                    <a:pt x="1" y="4960"/>
                  </a:cubicBezTo>
                  <a:cubicBezTo>
                    <a:pt x="1" y="7597"/>
                    <a:pt x="1654" y="9426"/>
                    <a:pt x="4151" y="9426"/>
                  </a:cubicBezTo>
                  <a:cubicBezTo>
                    <a:pt x="4200" y="9428"/>
                    <a:pt x="4249" y="9429"/>
                    <a:pt x="4298" y="9429"/>
                  </a:cubicBezTo>
                  <a:cubicBezTo>
                    <a:pt x="5995" y="9429"/>
                    <a:pt x="7466" y="8252"/>
                    <a:pt x="7808" y="6577"/>
                  </a:cubicBezTo>
                  <a:lnTo>
                    <a:pt x="7562" y="6402"/>
                  </a:lnTo>
                  <a:cubicBezTo>
                    <a:pt x="6999" y="7281"/>
                    <a:pt x="6050" y="7808"/>
                    <a:pt x="4995" y="7808"/>
                  </a:cubicBezTo>
                  <a:cubicBezTo>
                    <a:pt x="3307" y="7808"/>
                    <a:pt x="2076" y="6366"/>
                    <a:pt x="2146" y="3975"/>
                  </a:cubicBezTo>
                  <a:lnTo>
                    <a:pt x="7738" y="3975"/>
                  </a:lnTo>
                  <a:lnTo>
                    <a:pt x="7738" y="3588"/>
                  </a:lnTo>
                  <a:cubicBezTo>
                    <a:pt x="7738" y="1513"/>
                    <a:pt x="6542" y="1"/>
                    <a:pt x="4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01"/>
            <p:cNvSpPr/>
            <p:nvPr/>
          </p:nvSpPr>
          <p:spPr>
            <a:xfrm>
              <a:off x="4603500" y="2729550"/>
              <a:ext cx="196075" cy="235750"/>
            </a:xfrm>
            <a:custGeom>
              <a:avLst/>
              <a:gdLst/>
              <a:ahLst/>
              <a:cxnLst/>
              <a:rect l="l" t="t" r="r" b="b"/>
              <a:pathLst>
                <a:path w="7843" h="9430" extrusionOk="0">
                  <a:moveTo>
                    <a:pt x="4080" y="634"/>
                  </a:moveTo>
                  <a:cubicBezTo>
                    <a:pt x="5205" y="634"/>
                    <a:pt x="5627" y="1724"/>
                    <a:pt x="5627" y="3342"/>
                  </a:cubicBezTo>
                  <a:lnTo>
                    <a:pt x="2181" y="3342"/>
                  </a:lnTo>
                  <a:cubicBezTo>
                    <a:pt x="2321" y="1759"/>
                    <a:pt x="2954" y="634"/>
                    <a:pt x="4080" y="634"/>
                  </a:cubicBezTo>
                  <a:close/>
                  <a:moveTo>
                    <a:pt x="4256" y="1"/>
                  </a:moveTo>
                  <a:cubicBezTo>
                    <a:pt x="1899" y="1"/>
                    <a:pt x="0" y="2006"/>
                    <a:pt x="0" y="4960"/>
                  </a:cubicBezTo>
                  <a:cubicBezTo>
                    <a:pt x="0" y="7597"/>
                    <a:pt x="1688" y="9426"/>
                    <a:pt x="4150" y="9426"/>
                  </a:cubicBezTo>
                  <a:cubicBezTo>
                    <a:pt x="4199" y="9428"/>
                    <a:pt x="4249" y="9429"/>
                    <a:pt x="4297" y="9429"/>
                  </a:cubicBezTo>
                  <a:cubicBezTo>
                    <a:pt x="5994" y="9429"/>
                    <a:pt x="7467" y="8252"/>
                    <a:pt x="7843" y="6577"/>
                  </a:cubicBezTo>
                  <a:lnTo>
                    <a:pt x="7562" y="6402"/>
                  </a:lnTo>
                  <a:cubicBezTo>
                    <a:pt x="6999" y="7281"/>
                    <a:pt x="6049" y="7808"/>
                    <a:pt x="4994" y="7808"/>
                  </a:cubicBezTo>
                  <a:cubicBezTo>
                    <a:pt x="3306" y="7808"/>
                    <a:pt x="2075" y="6366"/>
                    <a:pt x="2146" y="3975"/>
                  </a:cubicBezTo>
                  <a:lnTo>
                    <a:pt x="7737" y="3975"/>
                  </a:lnTo>
                  <a:lnTo>
                    <a:pt x="7737" y="3588"/>
                  </a:lnTo>
                  <a:cubicBezTo>
                    <a:pt x="7737" y="1513"/>
                    <a:pt x="6542" y="1"/>
                    <a:pt x="4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01"/>
            <p:cNvSpPr/>
            <p:nvPr/>
          </p:nvSpPr>
          <p:spPr>
            <a:xfrm>
              <a:off x="4899800" y="2660100"/>
              <a:ext cx="252350" cy="300725"/>
            </a:xfrm>
            <a:custGeom>
              <a:avLst/>
              <a:gdLst/>
              <a:ahLst/>
              <a:cxnLst/>
              <a:rect l="l" t="t" r="r" b="b"/>
              <a:pathLst>
                <a:path w="10094" h="12029" extrusionOk="0">
                  <a:moveTo>
                    <a:pt x="0" y="1"/>
                  </a:moveTo>
                  <a:lnTo>
                    <a:pt x="0" y="599"/>
                  </a:lnTo>
                  <a:cubicBezTo>
                    <a:pt x="1196" y="739"/>
                    <a:pt x="1372" y="845"/>
                    <a:pt x="1372" y="1794"/>
                  </a:cubicBezTo>
                  <a:lnTo>
                    <a:pt x="1372" y="10235"/>
                  </a:lnTo>
                  <a:cubicBezTo>
                    <a:pt x="1372" y="11184"/>
                    <a:pt x="1196" y="11290"/>
                    <a:pt x="0" y="11430"/>
                  </a:cubicBezTo>
                  <a:lnTo>
                    <a:pt x="0" y="12028"/>
                  </a:lnTo>
                  <a:lnTo>
                    <a:pt x="9566" y="12028"/>
                  </a:lnTo>
                  <a:lnTo>
                    <a:pt x="10094" y="8617"/>
                  </a:lnTo>
                  <a:lnTo>
                    <a:pt x="9496" y="8617"/>
                  </a:lnTo>
                  <a:cubicBezTo>
                    <a:pt x="8335" y="10657"/>
                    <a:pt x="7843" y="11360"/>
                    <a:pt x="6471" y="11360"/>
                  </a:cubicBezTo>
                  <a:lnTo>
                    <a:pt x="5416" y="11360"/>
                  </a:lnTo>
                  <a:cubicBezTo>
                    <a:pt x="4361" y="11360"/>
                    <a:pt x="3869" y="11114"/>
                    <a:pt x="3869" y="10164"/>
                  </a:cubicBezTo>
                  <a:lnTo>
                    <a:pt x="3869" y="6190"/>
                  </a:lnTo>
                  <a:lnTo>
                    <a:pt x="6049" y="6190"/>
                  </a:lnTo>
                  <a:cubicBezTo>
                    <a:pt x="6823" y="6190"/>
                    <a:pt x="7069" y="6648"/>
                    <a:pt x="7245" y="7773"/>
                  </a:cubicBezTo>
                  <a:lnTo>
                    <a:pt x="7843" y="7773"/>
                  </a:lnTo>
                  <a:lnTo>
                    <a:pt x="7843" y="3869"/>
                  </a:lnTo>
                  <a:lnTo>
                    <a:pt x="7245" y="3869"/>
                  </a:lnTo>
                  <a:cubicBezTo>
                    <a:pt x="7069" y="4959"/>
                    <a:pt x="6823" y="5452"/>
                    <a:pt x="6049" y="5452"/>
                  </a:cubicBezTo>
                  <a:lnTo>
                    <a:pt x="3869" y="5452"/>
                  </a:lnTo>
                  <a:lnTo>
                    <a:pt x="3869" y="669"/>
                  </a:lnTo>
                  <a:lnTo>
                    <a:pt x="6296" y="669"/>
                  </a:lnTo>
                  <a:cubicBezTo>
                    <a:pt x="7667" y="669"/>
                    <a:pt x="8160" y="1196"/>
                    <a:pt x="9004" y="3096"/>
                  </a:cubicBezTo>
                  <a:lnTo>
                    <a:pt x="9496" y="3096"/>
                  </a:lnTo>
                  <a:lnTo>
                    <a:pt x="93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01"/>
            <p:cNvSpPr/>
            <p:nvPr/>
          </p:nvSpPr>
          <p:spPr>
            <a:xfrm>
              <a:off x="5162675" y="2733950"/>
              <a:ext cx="240950" cy="226875"/>
            </a:xfrm>
            <a:custGeom>
              <a:avLst/>
              <a:gdLst/>
              <a:ahLst/>
              <a:cxnLst/>
              <a:rect l="l" t="t" r="r" b="b"/>
              <a:pathLst>
                <a:path w="9638" h="9075" extrusionOk="0">
                  <a:moveTo>
                    <a:pt x="317" y="1"/>
                  </a:moveTo>
                  <a:lnTo>
                    <a:pt x="317" y="564"/>
                  </a:lnTo>
                  <a:cubicBezTo>
                    <a:pt x="739" y="634"/>
                    <a:pt x="1091" y="845"/>
                    <a:pt x="1302" y="1197"/>
                  </a:cubicBezTo>
                  <a:lnTo>
                    <a:pt x="3658" y="4538"/>
                  </a:lnTo>
                  <a:lnTo>
                    <a:pt x="1161" y="7843"/>
                  </a:lnTo>
                  <a:cubicBezTo>
                    <a:pt x="845" y="8195"/>
                    <a:pt x="458" y="8441"/>
                    <a:pt x="1" y="8512"/>
                  </a:cubicBezTo>
                  <a:lnTo>
                    <a:pt x="1" y="9074"/>
                  </a:lnTo>
                  <a:lnTo>
                    <a:pt x="3201" y="9074"/>
                  </a:lnTo>
                  <a:lnTo>
                    <a:pt x="3201" y="8512"/>
                  </a:lnTo>
                  <a:cubicBezTo>
                    <a:pt x="2568" y="8476"/>
                    <a:pt x="2146" y="8301"/>
                    <a:pt x="2146" y="7984"/>
                  </a:cubicBezTo>
                  <a:cubicBezTo>
                    <a:pt x="2181" y="7808"/>
                    <a:pt x="2252" y="7597"/>
                    <a:pt x="2392" y="7457"/>
                  </a:cubicBezTo>
                  <a:lnTo>
                    <a:pt x="4116" y="5171"/>
                  </a:lnTo>
                  <a:lnTo>
                    <a:pt x="5769" y="7492"/>
                  </a:lnTo>
                  <a:cubicBezTo>
                    <a:pt x="5944" y="7668"/>
                    <a:pt x="6015" y="7879"/>
                    <a:pt x="6085" y="8090"/>
                  </a:cubicBezTo>
                  <a:cubicBezTo>
                    <a:pt x="6085" y="8406"/>
                    <a:pt x="5733" y="8476"/>
                    <a:pt x="5065" y="8512"/>
                  </a:cubicBezTo>
                  <a:lnTo>
                    <a:pt x="5065" y="9074"/>
                  </a:lnTo>
                  <a:lnTo>
                    <a:pt x="9637" y="9074"/>
                  </a:lnTo>
                  <a:lnTo>
                    <a:pt x="9637" y="8512"/>
                  </a:lnTo>
                  <a:cubicBezTo>
                    <a:pt x="9215" y="8441"/>
                    <a:pt x="8864" y="8230"/>
                    <a:pt x="8617" y="7843"/>
                  </a:cubicBezTo>
                  <a:lnTo>
                    <a:pt x="5909" y="4045"/>
                  </a:lnTo>
                  <a:lnTo>
                    <a:pt x="8055" y="1232"/>
                  </a:lnTo>
                  <a:cubicBezTo>
                    <a:pt x="8336" y="880"/>
                    <a:pt x="8758" y="634"/>
                    <a:pt x="9215" y="564"/>
                  </a:cubicBezTo>
                  <a:lnTo>
                    <a:pt x="9215" y="1"/>
                  </a:lnTo>
                  <a:lnTo>
                    <a:pt x="6191" y="1"/>
                  </a:lnTo>
                  <a:lnTo>
                    <a:pt x="6191" y="564"/>
                  </a:lnTo>
                  <a:cubicBezTo>
                    <a:pt x="6789" y="599"/>
                    <a:pt x="7105" y="739"/>
                    <a:pt x="7105" y="1021"/>
                  </a:cubicBezTo>
                  <a:cubicBezTo>
                    <a:pt x="7070" y="1232"/>
                    <a:pt x="6964" y="1443"/>
                    <a:pt x="6824" y="1619"/>
                  </a:cubicBezTo>
                  <a:lnTo>
                    <a:pt x="5452" y="3412"/>
                  </a:lnTo>
                  <a:lnTo>
                    <a:pt x="4151" y="1583"/>
                  </a:lnTo>
                  <a:cubicBezTo>
                    <a:pt x="4010" y="1408"/>
                    <a:pt x="3905" y="1232"/>
                    <a:pt x="3905" y="986"/>
                  </a:cubicBezTo>
                  <a:cubicBezTo>
                    <a:pt x="3905" y="704"/>
                    <a:pt x="4186" y="599"/>
                    <a:pt x="4784" y="564"/>
                  </a:cubicBezTo>
                  <a:lnTo>
                    <a:pt x="4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01"/>
            <p:cNvSpPr/>
            <p:nvPr/>
          </p:nvSpPr>
          <p:spPr>
            <a:xfrm>
              <a:off x="5408000" y="2729550"/>
              <a:ext cx="243550" cy="321825"/>
            </a:xfrm>
            <a:custGeom>
              <a:avLst/>
              <a:gdLst/>
              <a:ahLst/>
              <a:cxnLst/>
              <a:rect l="l" t="t" r="r" b="b"/>
              <a:pathLst>
                <a:path w="9742" h="12873" extrusionOk="0">
                  <a:moveTo>
                    <a:pt x="4959" y="1443"/>
                  </a:moveTo>
                  <a:cubicBezTo>
                    <a:pt x="6577" y="1443"/>
                    <a:pt x="7350" y="2885"/>
                    <a:pt x="7350" y="4995"/>
                  </a:cubicBezTo>
                  <a:cubicBezTo>
                    <a:pt x="7350" y="7105"/>
                    <a:pt x="6471" y="8758"/>
                    <a:pt x="4994" y="8758"/>
                  </a:cubicBezTo>
                  <a:cubicBezTo>
                    <a:pt x="3939" y="8758"/>
                    <a:pt x="3447" y="8090"/>
                    <a:pt x="3447" y="6789"/>
                  </a:cubicBezTo>
                  <a:lnTo>
                    <a:pt x="3447" y="2041"/>
                  </a:lnTo>
                  <a:cubicBezTo>
                    <a:pt x="3869" y="1654"/>
                    <a:pt x="4396" y="1443"/>
                    <a:pt x="4959" y="1443"/>
                  </a:cubicBezTo>
                  <a:close/>
                  <a:moveTo>
                    <a:pt x="3095" y="1"/>
                  </a:moveTo>
                  <a:lnTo>
                    <a:pt x="35" y="951"/>
                  </a:lnTo>
                  <a:lnTo>
                    <a:pt x="35" y="1267"/>
                  </a:lnTo>
                  <a:lnTo>
                    <a:pt x="1055" y="1865"/>
                  </a:lnTo>
                  <a:lnTo>
                    <a:pt x="1055" y="11571"/>
                  </a:lnTo>
                  <a:cubicBezTo>
                    <a:pt x="1055" y="12169"/>
                    <a:pt x="774" y="12275"/>
                    <a:pt x="0" y="12310"/>
                  </a:cubicBezTo>
                  <a:lnTo>
                    <a:pt x="0" y="12873"/>
                  </a:lnTo>
                  <a:lnTo>
                    <a:pt x="4853" y="12873"/>
                  </a:lnTo>
                  <a:lnTo>
                    <a:pt x="4853" y="12310"/>
                  </a:lnTo>
                  <a:cubicBezTo>
                    <a:pt x="3763" y="12240"/>
                    <a:pt x="3447" y="12169"/>
                    <a:pt x="3447" y="11501"/>
                  </a:cubicBezTo>
                  <a:lnTo>
                    <a:pt x="3447" y="8934"/>
                  </a:lnTo>
                  <a:cubicBezTo>
                    <a:pt x="3898" y="9256"/>
                    <a:pt x="4437" y="9431"/>
                    <a:pt x="5011" y="9431"/>
                  </a:cubicBezTo>
                  <a:cubicBezTo>
                    <a:pt x="5064" y="9431"/>
                    <a:pt x="5117" y="9429"/>
                    <a:pt x="5170" y="9426"/>
                  </a:cubicBezTo>
                  <a:cubicBezTo>
                    <a:pt x="7702" y="9426"/>
                    <a:pt x="9742" y="7527"/>
                    <a:pt x="9742" y="4151"/>
                  </a:cubicBezTo>
                  <a:cubicBezTo>
                    <a:pt x="9742" y="1513"/>
                    <a:pt x="8406" y="1"/>
                    <a:pt x="6331" y="1"/>
                  </a:cubicBezTo>
                  <a:cubicBezTo>
                    <a:pt x="5135" y="1"/>
                    <a:pt x="4045" y="599"/>
                    <a:pt x="3447" y="1619"/>
                  </a:cubicBezTo>
                  <a:lnTo>
                    <a:pt x="35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01"/>
            <p:cNvSpPr/>
            <p:nvPr/>
          </p:nvSpPr>
          <p:spPr>
            <a:xfrm>
              <a:off x="5677025" y="2729550"/>
              <a:ext cx="195225" cy="235750"/>
            </a:xfrm>
            <a:custGeom>
              <a:avLst/>
              <a:gdLst/>
              <a:ahLst/>
              <a:cxnLst/>
              <a:rect l="l" t="t" r="r" b="b"/>
              <a:pathLst>
                <a:path w="7809" h="9430" extrusionOk="0">
                  <a:moveTo>
                    <a:pt x="4045" y="634"/>
                  </a:moveTo>
                  <a:cubicBezTo>
                    <a:pt x="5171" y="634"/>
                    <a:pt x="5593" y="1724"/>
                    <a:pt x="5593" y="3342"/>
                  </a:cubicBezTo>
                  <a:lnTo>
                    <a:pt x="2146" y="3342"/>
                  </a:lnTo>
                  <a:cubicBezTo>
                    <a:pt x="2287" y="1759"/>
                    <a:pt x="2920" y="634"/>
                    <a:pt x="4045" y="634"/>
                  </a:cubicBezTo>
                  <a:close/>
                  <a:moveTo>
                    <a:pt x="4221" y="1"/>
                  </a:moveTo>
                  <a:cubicBezTo>
                    <a:pt x="1865" y="1"/>
                    <a:pt x="1" y="2006"/>
                    <a:pt x="1" y="4960"/>
                  </a:cubicBezTo>
                  <a:cubicBezTo>
                    <a:pt x="1" y="7597"/>
                    <a:pt x="1654" y="9426"/>
                    <a:pt x="4116" y="9426"/>
                  </a:cubicBezTo>
                  <a:cubicBezTo>
                    <a:pt x="4165" y="9428"/>
                    <a:pt x="4214" y="9429"/>
                    <a:pt x="4263" y="9429"/>
                  </a:cubicBezTo>
                  <a:cubicBezTo>
                    <a:pt x="5962" y="9429"/>
                    <a:pt x="7467" y="8252"/>
                    <a:pt x="7808" y="6577"/>
                  </a:cubicBezTo>
                  <a:lnTo>
                    <a:pt x="7527" y="6402"/>
                  </a:lnTo>
                  <a:cubicBezTo>
                    <a:pt x="7000" y="7281"/>
                    <a:pt x="6015" y="7808"/>
                    <a:pt x="4960" y="7808"/>
                  </a:cubicBezTo>
                  <a:cubicBezTo>
                    <a:pt x="3307" y="7808"/>
                    <a:pt x="2041" y="6366"/>
                    <a:pt x="2111" y="3975"/>
                  </a:cubicBezTo>
                  <a:lnTo>
                    <a:pt x="7703" y="3975"/>
                  </a:lnTo>
                  <a:lnTo>
                    <a:pt x="7703" y="3588"/>
                  </a:lnTo>
                  <a:cubicBezTo>
                    <a:pt x="7703" y="1513"/>
                    <a:pt x="6507" y="1"/>
                    <a:pt x="4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01"/>
            <p:cNvSpPr/>
            <p:nvPr/>
          </p:nvSpPr>
          <p:spPr>
            <a:xfrm>
              <a:off x="5888050" y="2729400"/>
              <a:ext cx="163550" cy="231425"/>
            </a:xfrm>
            <a:custGeom>
              <a:avLst/>
              <a:gdLst/>
              <a:ahLst/>
              <a:cxnLst/>
              <a:rect l="l" t="t" r="r" b="b"/>
              <a:pathLst>
                <a:path w="6542" h="9257" extrusionOk="0">
                  <a:moveTo>
                    <a:pt x="5910" y="0"/>
                  </a:moveTo>
                  <a:cubicBezTo>
                    <a:pt x="5875" y="0"/>
                    <a:pt x="5839" y="3"/>
                    <a:pt x="5803" y="7"/>
                  </a:cubicBezTo>
                  <a:cubicBezTo>
                    <a:pt x="4784" y="7"/>
                    <a:pt x="4256" y="675"/>
                    <a:pt x="3447" y="2539"/>
                  </a:cubicBezTo>
                  <a:lnTo>
                    <a:pt x="3517" y="7"/>
                  </a:lnTo>
                  <a:lnTo>
                    <a:pt x="3131" y="7"/>
                  </a:lnTo>
                  <a:lnTo>
                    <a:pt x="36" y="957"/>
                  </a:lnTo>
                  <a:lnTo>
                    <a:pt x="36" y="1273"/>
                  </a:lnTo>
                  <a:lnTo>
                    <a:pt x="1091" y="1871"/>
                  </a:lnTo>
                  <a:lnTo>
                    <a:pt x="1091" y="7955"/>
                  </a:lnTo>
                  <a:cubicBezTo>
                    <a:pt x="1091" y="8553"/>
                    <a:pt x="809" y="8623"/>
                    <a:pt x="0" y="8694"/>
                  </a:cubicBezTo>
                  <a:lnTo>
                    <a:pt x="0" y="9256"/>
                  </a:lnTo>
                  <a:lnTo>
                    <a:pt x="4889" y="9256"/>
                  </a:lnTo>
                  <a:lnTo>
                    <a:pt x="4889" y="8694"/>
                  </a:lnTo>
                  <a:cubicBezTo>
                    <a:pt x="3834" y="8623"/>
                    <a:pt x="3447" y="8518"/>
                    <a:pt x="3447" y="7814"/>
                  </a:cubicBezTo>
                  <a:lnTo>
                    <a:pt x="3447" y="3067"/>
                  </a:lnTo>
                  <a:cubicBezTo>
                    <a:pt x="4326" y="2187"/>
                    <a:pt x="5170" y="2152"/>
                    <a:pt x="6225" y="2152"/>
                  </a:cubicBezTo>
                  <a:lnTo>
                    <a:pt x="6542" y="2152"/>
                  </a:lnTo>
                  <a:lnTo>
                    <a:pt x="6542" y="288"/>
                  </a:lnTo>
                  <a:cubicBezTo>
                    <a:pt x="6388" y="104"/>
                    <a:pt x="6155" y="0"/>
                    <a:pt x="5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01"/>
            <p:cNvSpPr/>
            <p:nvPr/>
          </p:nvSpPr>
          <p:spPr>
            <a:xfrm>
              <a:off x="6063900" y="2636150"/>
              <a:ext cx="113450" cy="324675"/>
            </a:xfrm>
            <a:custGeom>
              <a:avLst/>
              <a:gdLst/>
              <a:ahLst/>
              <a:cxnLst/>
              <a:rect l="l" t="t" r="r" b="b"/>
              <a:pathLst>
                <a:path w="4538" h="12987" extrusionOk="0">
                  <a:moveTo>
                    <a:pt x="2251" y="0"/>
                  </a:moveTo>
                  <a:cubicBezTo>
                    <a:pt x="1565" y="0"/>
                    <a:pt x="880" y="449"/>
                    <a:pt x="844" y="1346"/>
                  </a:cubicBezTo>
                  <a:cubicBezTo>
                    <a:pt x="880" y="2242"/>
                    <a:pt x="1565" y="2691"/>
                    <a:pt x="2251" y="2691"/>
                  </a:cubicBezTo>
                  <a:cubicBezTo>
                    <a:pt x="2937" y="2691"/>
                    <a:pt x="3623" y="2242"/>
                    <a:pt x="3658" y="1346"/>
                  </a:cubicBezTo>
                  <a:cubicBezTo>
                    <a:pt x="3623" y="449"/>
                    <a:pt x="2937" y="0"/>
                    <a:pt x="2251" y="0"/>
                  </a:cubicBezTo>
                  <a:close/>
                  <a:moveTo>
                    <a:pt x="3060" y="3737"/>
                  </a:moveTo>
                  <a:lnTo>
                    <a:pt x="71" y="4687"/>
                  </a:lnTo>
                  <a:lnTo>
                    <a:pt x="71" y="5003"/>
                  </a:lnTo>
                  <a:lnTo>
                    <a:pt x="1091" y="5601"/>
                  </a:lnTo>
                  <a:lnTo>
                    <a:pt x="1091" y="11685"/>
                  </a:lnTo>
                  <a:cubicBezTo>
                    <a:pt x="1091" y="12283"/>
                    <a:pt x="809" y="12353"/>
                    <a:pt x="0" y="12424"/>
                  </a:cubicBezTo>
                  <a:lnTo>
                    <a:pt x="0" y="12986"/>
                  </a:lnTo>
                  <a:lnTo>
                    <a:pt x="4537" y="12986"/>
                  </a:lnTo>
                  <a:lnTo>
                    <a:pt x="4537" y="12424"/>
                  </a:lnTo>
                  <a:cubicBezTo>
                    <a:pt x="3728" y="12353"/>
                    <a:pt x="3447" y="12283"/>
                    <a:pt x="3447" y="11685"/>
                  </a:cubicBezTo>
                  <a:lnTo>
                    <a:pt x="3447" y="37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01"/>
            <p:cNvSpPr/>
            <p:nvPr/>
          </p:nvSpPr>
          <p:spPr>
            <a:xfrm>
              <a:off x="6193150" y="2729550"/>
              <a:ext cx="196075" cy="235750"/>
            </a:xfrm>
            <a:custGeom>
              <a:avLst/>
              <a:gdLst/>
              <a:ahLst/>
              <a:cxnLst/>
              <a:rect l="l" t="t" r="r" b="b"/>
              <a:pathLst>
                <a:path w="7843" h="9430" extrusionOk="0">
                  <a:moveTo>
                    <a:pt x="4080" y="634"/>
                  </a:moveTo>
                  <a:cubicBezTo>
                    <a:pt x="5205" y="634"/>
                    <a:pt x="5627" y="1724"/>
                    <a:pt x="5627" y="3342"/>
                  </a:cubicBezTo>
                  <a:lnTo>
                    <a:pt x="2181" y="3342"/>
                  </a:lnTo>
                  <a:cubicBezTo>
                    <a:pt x="2321" y="1759"/>
                    <a:pt x="2954" y="634"/>
                    <a:pt x="4080" y="634"/>
                  </a:cubicBezTo>
                  <a:close/>
                  <a:moveTo>
                    <a:pt x="4256" y="1"/>
                  </a:moveTo>
                  <a:cubicBezTo>
                    <a:pt x="1899" y="1"/>
                    <a:pt x="0" y="2006"/>
                    <a:pt x="0" y="4960"/>
                  </a:cubicBezTo>
                  <a:cubicBezTo>
                    <a:pt x="0" y="7597"/>
                    <a:pt x="1688" y="9426"/>
                    <a:pt x="4150" y="9426"/>
                  </a:cubicBezTo>
                  <a:cubicBezTo>
                    <a:pt x="4199" y="9428"/>
                    <a:pt x="4249" y="9429"/>
                    <a:pt x="4297" y="9429"/>
                  </a:cubicBezTo>
                  <a:cubicBezTo>
                    <a:pt x="5996" y="9429"/>
                    <a:pt x="7501" y="8252"/>
                    <a:pt x="7843" y="6577"/>
                  </a:cubicBezTo>
                  <a:lnTo>
                    <a:pt x="7562" y="6402"/>
                  </a:lnTo>
                  <a:cubicBezTo>
                    <a:pt x="7034" y="7281"/>
                    <a:pt x="6049" y="7808"/>
                    <a:pt x="4994" y="7808"/>
                  </a:cubicBezTo>
                  <a:cubicBezTo>
                    <a:pt x="3341" y="7808"/>
                    <a:pt x="2075" y="6366"/>
                    <a:pt x="2146" y="3975"/>
                  </a:cubicBezTo>
                  <a:lnTo>
                    <a:pt x="7737" y="3975"/>
                  </a:lnTo>
                  <a:lnTo>
                    <a:pt x="7737" y="3588"/>
                  </a:lnTo>
                  <a:cubicBezTo>
                    <a:pt x="7737" y="1513"/>
                    <a:pt x="6542" y="1"/>
                    <a:pt x="4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01"/>
            <p:cNvSpPr/>
            <p:nvPr/>
          </p:nvSpPr>
          <p:spPr>
            <a:xfrm>
              <a:off x="6405025" y="2729550"/>
              <a:ext cx="253250" cy="231275"/>
            </a:xfrm>
            <a:custGeom>
              <a:avLst/>
              <a:gdLst/>
              <a:ahLst/>
              <a:cxnLst/>
              <a:rect l="l" t="t" r="r" b="b"/>
              <a:pathLst>
                <a:path w="10130" h="9251" extrusionOk="0">
                  <a:moveTo>
                    <a:pt x="3096" y="1"/>
                  </a:moveTo>
                  <a:lnTo>
                    <a:pt x="36" y="951"/>
                  </a:lnTo>
                  <a:lnTo>
                    <a:pt x="36" y="1267"/>
                  </a:lnTo>
                  <a:lnTo>
                    <a:pt x="1056" y="1865"/>
                  </a:lnTo>
                  <a:lnTo>
                    <a:pt x="1056" y="7949"/>
                  </a:lnTo>
                  <a:cubicBezTo>
                    <a:pt x="1056" y="8547"/>
                    <a:pt x="810" y="8617"/>
                    <a:pt x="1" y="8688"/>
                  </a:cubicBezTo>
                  <a:lnTo>
                    <a:pt x="1" y="9250"/>
                  </a:lnTo>
                  <a:lnTo>
                    <a:pt x="4467" y="9250"/>
                  </a:lnTo>
                  <a:lnTo>
                    <a:pt x="4467" y="8688"/>
                  </a:lnTo>
                  <a:cubicBezTo>
                    <a:pt x="3694" y="8617"/>
                    <a:pt x="3448" y="8547"/>
                    <a:pt x="3448" y="7949"/>
                  </a:cubicBezTo>
                  <a:lnTo>
                    <a:pt x="3448" y="2146"/>
                  </a:lnTo>
                  <a:cubicBezTo>
                    <a:pt x="4010" y="1724"/>
                    <a:pt x="4679" y="1478"/>
                    <a:pt x="5347" y="1443"/>
                  </a:cubicBezTo>
                  <a:cubicBezTo>
                    <a:pt x="6296" y="1443"/>
                    <a:pt x="6683" y="1935"/>
                    <a:pt x="6683" y="2920"/>
                  </a:cubicBezTo>
                  <a:lnTo>
                    <a:pt x="6683" y="7949"/>
                  </a:lnTo>
                  <a:cubicBezTo>
                    <a:pt x="6683" y="8547"/>
                    <a:pt x="6437" y="8617"/>
                    <a:pt x="5628" y="8688"/>
                  </a:cubicBezTo>
                  <a:lnTo>
                    <a:pt x="5628" y="9250"/>
                  </a:lnTo>
                  <a:lnTo>
                    <a:pt x="10130" y="9250"/>
                  </a:lnTo>
                  <a:lnTo>
                    <a:pt x="10130" y="8688"/>
                  </a:lnTo>
                  <a:cubicBezTo>
                    <a:pt x="9321" y="8617"/>
                    <a:pt x="9075" y="8547"/>
                    <a:pt x="9075" y="7949"/>
                  </a:cubicBezTo>
                  <a:lnTo>
                    <a:pt x="9075" y="2779"/>
                  </a:lnTo>
                  <a:cubicBezTo>
                    <a:pt x="9075" y="915"/>
                    <a:pt x="8231" y="1"/>
                    <a:pt x="6613" y="1"/>
                  </a:cubicBezTo>
                  <a:cubicBezTo>
                    <a:pt x="5171" y="1"/>
                    <a:pt x="4186" y="810"/>
                    <a:pt x="3448" y="1689"/>
                  </a:cubicBezTo>
                  <a:lnTo>
                    <a:pt x="3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01"/>
            <p:cNvSpPr/>
            <p:nvPr/>
          </p:nvSpPr>
          <p:spPr>
            <a:xfrm>
              <a:off x="6672325" y="2729550"/>
              <a:ext cx="188175" cy="235675"/>
            </a:xfrm>
            <a:custGeom>
              <a:avLst/>
              <a:gdLst/>
              <a:ahLst/>
              <a:cxnLst/>
              <a:rect l="l" t="t" r="r" b="b"/>
              <a:pathLst>
                <a:path w="7527" h="9427" extrusionOk="0">
                  <a:moveTo>
                    <a:pt x="4432" y="1"/>
                  </a:moveTo>
                  <a:cubicBezTo>
                    <a:pt x="1724" y="1"/>
                    <a:pt x="0" y="2146"/>
                    <a:pt x="0" y="5030"/>
                  </a:cubicBezTo>
                  <a:cubicBezTo>
                    <a:pt x="0" y="7703"/>
                    <a:pt x="1689" y="9426"/>
                    <a:pt x="4010" y="9426"/>
                  </a:cubicBezTo>
                  <a:cubicBezTo>
                    <a:pt x="5733" y="9426"/>
                    <a:pt x="6999" y="8512"/>
                    <a:pt x="7527" y="6613"/>
                  </a:cubicBezTo>
                  <a:lnTo>
                    <a:pt x="7245" y="6472"/>
                  </a:lnTo>
                  <a:cubicBezTo>
                    <a:pt x="6769" y="7254"/>
                    <a:pt x="5899" y="7740"/>
                    <a:pt x="4953" y="7740"/>
                  </a:cubicBezTo>
                  <a:cubicBezTo>
                    <a:pt x="4920" y="7740"/>
                    <a:pt x="4887" y="7739"/>
                    <a:pt x="4854" y="7738"/>
                  </a:cubicBezTo>
                  <a:cubicBezTo>
                    <a:pt x="3131" y="7738"/>
                    <a:pt x="2075" y="6261"/>
                    <a:pt x="2075" y="4010"/>
                  </a:cubicBezTo>
                  <a:cubicBezTo>
                    <a:pt x="2075" y="2111"/>
                    <a:pt x="2849" y="634"/>
                    <a:pt x="4150" y="634"/>
                  </a:cubicBezTo>
                  <a:cubicBezTo>
                    <a:pt x="5100" y="634"/>
                    <a:pt x="5417" y="1408"/>
                    <a:pt x="5417" y="2322"/>
                  </a:cubicBezTo>
                  <a:cubicBezTo>
                    <a:pt x="5381" y="2603"/>
                    <a:pt x="5381" y="2885"/>
                    <a:pt x="5346" y="3131"/>
                  </a:cubicBezTo>
                  <a:lnTo>
                    <a:pt x="6647" y="3131"/>
                  </a:lnTo>
                  <a:cubicBezTo>
                    <a:pt x="7034" y="2920"/>
                    <a:pt x="7316" y="2463"/>
                    <a:pt x="7280" y="2006"/>
                  </a:cubicBezTo>
                  <a:cubicBezTo>
                    <a:pt x="7280" y="669"/>
                    <a:pt x="6120" y="1"/>
                    <a:pt x="4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01"/>
            <p:cNvSpPr/>
            <p:nvPr/>
          </p:nvSpPr>
          <p:spPr>
            <a:xfrm>
              <a:off x="6875425" y="2729550"/>
              <a:ext cx="195225" cy="235750"/>
            </a:xfrm>
            <a:custGeom>
              <a:avLst/>
              <a:gdLst/>
              <a:ahLst/>
              <a:cxnLst/>
              <a:rect l="l" t="t" r="r" b="b"/>
              <a:pathLst>
                <a:path w="7809" h="9430" extrusionOk="0">
                  <a:moveTo>
                    <a:pt x="4045" y="634"/>
                  </a:moveTo>
                  <a:cubicBezTo>
                    <a:pt x="5170" y="634"/>
                    <a:pt x="5592" y="1724"/>
                    <a:pt x="5592" y="3342"/>
                  </a:cubicBezTo>
                  <a:lnTo>
                    <a:pt x="2146" y="3342"/>
                  </a:lnTo>
                  <a:cubicBezTo>
                    <a:pt x="2287" y="1759"/>
                    <a:pt x="2920" y="634"/>
                    <a:pt x="4045" y="634"/>
                  </a:cubicBezTo>
                  <a:close/>
                  <a:moveTo>
                    <a:pt x="4221" y="1"/>
                  </a:moveTo>
                  <a:cubicBezTo>
                    <a:pt x="1865" y="1"/>
                    <a:pt x="1" y="2006"/>
                    <a:pt x="1" y="4960"/>
                  </a:cubicBezTo>
                  <a:cubicBezTo>
                    <a:pt x="1" y="7597"/>
                    <a:pt x="1653" y="9426"/>
                    <a:pt x="4115" y="9426"/>
                  </a:cubicBezTo>
                  <a:cubicBezTo>
                    <a:pt x="4166" y="9428"/>
                    <a:pt x="4216" y="9429"/>
                    <a:pt x="4265" y="9429"/>
                  </a:cubicBezTo>
                  <a:cubicBezTo>
                    <a:pt x="5995" y="9429"/>
                    <a:pt x="7466" y="8252"/>
                    <a:pt x="7808" y="6577"/>
                  </a:cubicBezTo>
                  <a:lnTo>
                    <a:pt x="7527" y="6402"/>
                  </a:lnTo>
                  <a:cubicBezTo>
                    <a:pt x="6999" y="7281"/>
                    <a:pt x="6014" y="7808"/>
                    <a:pt x="4959" y="7808"/>
                  </a:cubicBezTo>
                  <a:cubicBezTo>
                    <a:pt x="3306" y="7808"/>
                    <a:pt x="2076" y="6366"/>
                    <a:pt x="2111" y="3975"/>
                  </a:cubicBezTo>
                  <a:lnTo>
                    <a:pt x="7703" y="3975"/>
                  </a:lnTo>
                  <a:lnTo>
                    <a:pt x="7703" y="3588"/>
                  </a:lnTo>
                  <a:cubicBezTo>
                    <a:pt x="7703" y="1513"/>
                    <a:pt x="6507" y="1"/>
                    <a:pt x="4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0" name="Google Shape;3170;p201"/>
          <p:cNvSpPr txBox="1"/>
          <p:nvPr/>
        </p:nvSpPr>
        <p:spPr>
          <a:xfrm>
            <a:off x="6824100" y="1207725"/>
            <a:ext cx="1287600" cy="893700"/>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None/>
            </a:pPr>
            <a:r>
              <a:rPr lang="en" sz="3000">
                <a:solidFill>
                  <a:srgbClr val="FFFFFF"/>
                </a:solidFill>
                <a:latin typeface="Inter Medium"/>
                <a:ea typeface="Inter Medium"/>
                <a:cs typeface="Inter Medium"/>
                <a:sym typeface="Inter Medium"/>
              </a:rPr>
              <a:t>3k+</a:t>
            </a:r>
            <a:endParaRPr sz="3000">
              <a:solidFill>
                <a:srgbClr val="FFFFFF"/>
              </a:solidFill>
              <a:latin typeface="Inter Medium"/>
              <a:ea typeface="Inter Medium"/>
              <a:cs typeface="Inter Medium"/>
              <a:sym typeface="Inter Medium"/>
            </a:endParaRPr>
          </a:p>
          <a:p>
            <a:pPr marL="0" lvl="0" indent="0" algn="l" rtl="0">
              <a:lnSpc>
                <a:spcPct val="115000"/>
              </a:lnSpc>
              <a:spcBef>
                <a:spcPts val="0"/>
              </a:spcBef>
              <a:spcAft>
                <a:spcPts val="0"/>
              </a:spcAft>
              <a:buNone/>
            </a:pPr>
            <a:r>
              <a:rPr lang="en" sz="900">
                <a:solidFill>
                  <a:srgbClr val="FFFFFF"/>
                </a:solidFill>
                <a:latin typeface="Inter Medium"/>
                <a:ea typeface="Inter Medium"/>
                <a:cs typeface="Inter Medium"/>
                <a:sym typeface="Inter Medium"/>
              </a:rPr>
              <a:t>Benchmarks</a:t>
            </a:r>
            <a:endParaRPr sz="5000">
              <a:solidFill>
                <a:srgbClr val="FFFFFF"/>
              </a:solidFill>
              <a:latin typeface="DM Serif Display"/>
              <a:ea typeface="DM Serif Display"/>
              <a:cs typeface="DM Serif Display"/>
              <a:sym typeface="DM Serif Display"/>
            </a:endParaRPr>
          </a:p>
        </p:txBody>
      </p:sp>
      <p:cxnSp>
        <p:nvCxnSpPr>
          <p:cNvPr id="3171" name="Google Shape;3171;p201"/>
          <p:cNvCxnSpPr/>
          <p:nvPr/>
        </p:nvCxnSpPr>
        <p:spPr>
          <a:xfrm>
            <a:off x="6733925" y="1107908"/>
            <a:ext cx="0" cy="1067100"/>
          </a:xfrm>
          <a:prstGeom prst="straightConnector1">
            <a:avLst/>
          </a:prstGeom>
          <a:noFill/>
          <a:ln w="9525" cap="flat" cmpd="sng">
            <a:solidFill>
              <a:srgbClr val="FFFFFF"/>
            </a:solidFill>
            <a:prstDash val="solid"/>
            <a:round/>
            <a:headEnd type="none" w="med" len="med"/>
            <a:tailEnd type="none" w="med" len="med"/>
          </a:ln>
        </p:spPr>
      </p:cxnSp>
      <p:sp>
        <p:nvSpPr>
          <p:cNvPr id="3172" name="Google Shape;3172;p201"/>
          <p:cNvSpPr txBox="1"/>
          <p:nvPr/>
        </p:nvSpPr>
        <p:spPr>
          <a:xfrm>
            <a:off x="6648759" y="3436187"/>
            <a:ext cx="1684200" cy="5862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None/>
            </a:pPr>
            <a:r>
              <a:rPr lang="en" sz="2400">
                <a:solidFill>
                  <a:srgbClr val="000000"/>
                </a:solidFill>
                <a:latin typeface="Inter Medium"/>
                <a:ea typeface="Inter Medium"/>
                <a:cs typeface="Inter Medium"/>
                <a:sym typeface="Inter Medium"/>
              </a:rPr>
              <a:t>8%</a:t>
            </a:r>
            <a:endParaRPr sz="2400">
              <a:solidFill>
                <a:srgbClr val="000000"/>
              </a:solidFill>
              <a:latin typeface="Inter Medium"/>
              <a:ea typeface="Inter Medium"/>
              <a:cs typeface="Inter Medium"/>
              <a:sym typeface="Inter Medium"/>
            </a:endParaRPr>
          </a:p>
          <a:p>
            <a:pPr marL="0" lvl="0" indent="0" algn="l" rtl="0">
              <a:lnSpc>
                <a:spcPct val="100000"/>
              </a:lnSpc>
              <a:spcBef>
                <a:spcPts val="0"/>
              </a:spcBef>
              <a:spcAft>
                <a:spcPts val="0"/>
              </a:spcAft>
              <a:buNone/>
            </a:pPr>
            <a:r>
              <a:rPr lang="en" sz="700">
                <a:solidFill>
                  <a:srgbClr val="000000"/>
                </a:solidFill>
                <a:latin typeface="Inter"/>
                <a:ea typeface="Inter"/>
                <a:cs typeface="Inter"/>
                <a:sym typeface="Inter"/>
              </a:rPr>
              <a:t>Increase in Revenue</a:t>
            </a:r>
            <a:endParaRPr sz="700">
              <a:solidFill>
                <a:srgbClr val="000000"/>
              </a:solidFill>
              <a:latin typeface="Inter"/>
              <a:ea typeface="Inter"/>
              <a:cs typeface="Inter"/>
              <a:sym typeface="Inter"/>
            </a:endParaRPr>
          </a:p>
          <a:p>
            <a:pPr marL="0" lvl="0" indent="0" algn="l" rtl="0">
              <a:lnSpc>
                <a:spcPct val="100000"/>
              </a:lnSpc>
              <a:spcBef>
                <a:spcPts val="0"/>
              </a:spcBef>
              <a:spcAft>
                <a:spcPts val="0"/>
              </a:spcAft>
              <a:buNone/>
            </a:pPr>
            <a:endParaRPr sz="900">
              <a:solidFill>
                <a:srgbClr val="000000"/>
              </a:solidFill>
              <a:latin typeface="Inter"/>
              <a:ea typeface="Inter"/>
              <a:cs typeface="Inter"/>
              <a:sym typeface="Inter"/>
            </a:endParaRPr>
          </a:p>
        </p:txBody>
      </p:sp>
      <p:sp>
        <p:nvSpPr>
          <p:cNvPr id="3173" name="Google Shape;3173;p201"/>
          <p:cNvSpPr txBox="1"/>
          <p:nvPr/>
        </p:nvSpPr>
        <p:spPr>
          <a:xfrm>
            <a:off x="6648759" y="4043574"/>
            <a:ext cx="1320000" cy="5862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None/>
            </a:pPr>
            <a:r>
              <a:rPr lang="en" sz="2400">
                <a:solidFill>
                  <a:srgbClr val="000000"/>
                </a:solidFill>
                <a:latin typeface="Inter Medium"/>
                <a:ea typeface="Inter Medium"/>
                <a:cs typeface="Inter Medium"/>
                <a:sym typeface="Inter Medium"/>
              </a:rPr>
              <a:t>43%</a:t>
            </a:r>
            <a:endParaRPr sz="2400">
              <a:solidFill>
                <a:srgbClr val="000000"/>
              </a:solidFill>
              <a:latin typeface="Inter Medium"/>
              <a:ea typeface="Inter Medium"/>
              <a:cs typeface="Inter Medium"/>
              <a:sym typeface="Inter Medium"/>
            </a:endParaRPr>
          </a:p>
          <a:p>
            <a:pPr marL="0" lvl="0" indent="0" algn="l" rtl="0">
              <a:lnSpc>
                <a:spcPct val="100000"/>
              </a:lnSpc>
              <a:spcBef>
                <a:spcPts val="0"/>
              </a:spcBef>
              <a:spcAft>
                <a:spcPts val="0"/>
              </a:spcAft>
              <a:buNone/>
            </a:pPr>
            <a:r>
              <a:rPr lang="en" sz="700">
                <a:solidFill>
                  <a:srgbClr val="000000"/>
                </a:solidFill>
                <a:latin typeface="Inter"/>
                <a:ea typeface="Inter"/>
                <a:cs typeface="Inter"/>
                <a:sym typeface="Inter"/>
              </a:rPr>
              <a:t>Decrease in turnover</a:t>
            </a:r>
            <a:endParaRPr sz="700">
              <a:solidFill>
                <a:srgbClr val="000000"/>
              </a:solidFill>
              <a:latin typeface="Inter"/>
              <a:ea typeface="Inter"/>
              <a:cs typeface="Inter"/>
              <a:sym typeface="Inter"/>
            </a:endParaRPr>
          </a:p>
        </p:txBody>
      </p:sp>
      <p:pic>
        <p:nvPicPr>
          <p:cNvPr id="3174" name="Google Shape;3174;p201"/>
          <p:cNvPicPr preferRelativeResize="0"/>
          <p:nvPr/>
        </p:nvPicPr>
        <p:blipFill rotWithShape="1">
          <a:blip r:embed="rId5">
            <a:alphaModFix/>
          </a:blip>
          <a:srcRect l="-4535" t="-42917" r="-6095" b="-39398"/>
          <a:stretch/>
        </p:blipFill>
        <p:spPr>
          <a:xfrm>
            <a:off x="7850675" y="4282275"/>
            <a:ext cx="933325" cy="195500"/>
          </a:xfrm>
          <a:prstGeom prst="rect">
            <a:avLst/>
          </a:prstGeom>
          <a:noFill/>
          <a:ln>
            <a:noFill/>
          </a:ln>
        </p:spPr>
      </p:pic>
      <p:sp>
        <p:nvSpPr>
          <p:cNvPr id="3175" name="Google Shape;3175;p201"/>
          <p:cNvSpPr txBox="1"/>
          <p:nvPr/>
        </p:nvSpPr>
        <p:spPr>
          <a:xfrm>
            <a:off x="4832864" y="3185262"/>
            <a:ext cx="481500" cy="2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Inter"/>
                <a:ea typeface="Inter"/>
                <a:cs typeface="Inter"/>
                <a:sym typeface="Inter"/>
              </a:rPr>
              <a:t>SMB</a:t>
            </a:r>
            <a:endParaRPr sz="800">
              <a:solidFill>
                <a:srgbClr val="000000"/>
              </a:solidFill>
              <a:latin typeface="Inter"/>
              <a:ea typeface="Inter"/>
              <a:cs typeface="Inter"/>
              <a:sym typeface="Inter"/>
            </a:endParaRPr>
          </a:p>
        </p:txBody>
      </p:sp>
      <p:sp>
        <p:nvSpPr>
          <p:cNvPr id="3176" name="Google Shape;3176;p201"/>
          <p:cNvSpPr txBox="1"/>
          <p:nvPr/>
        </p:nvSpPr>
        <p:spPr>
          <a:xfrm>
            <a:off x="6648759" y="2710300"/>
            <a:ext cx="1684200" cy="7047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None/>
            </a:pPr>
            <a:r>
              <a:rPr lang="en" sz="2400">
                <a:solidFill>
                  <a:srgbClr val="000000"/>
                </a:solidFill>
                <a:latin typeface="Inter Medium"/>
                <a:ea typeface="Inter Medium"/>
                <a:cs typeface="Inter Medium"/>
                <a:sym typeface="Inter Medium"/>
              </a:rPr>
              <a:t>38%</a:t>
            </a:r>
            <a:endParaRPr sz="2400">
              <a:solidFill>
                <a:srgbClr val="000000"/>
              </a:solidFill>
              <a:latin typeface="Inter Medium"/>
              <a:ea typeface="Inter Medium"/>
              <a:cs typeface="Inter Medium"/>
              <a:sym typeface="Inter Medium"/>
            </a:endParaRPr>
          </a:p>
          <a:p>
            <a:pPr marL="0" lvl="0" indent="0" algn="l" rtl="0">
              <a:lnSpc>
                <a:spcPct val="100000"/>
              </a:lnSpc>
              <a:spcBef>
                <a:spcPts val="0"/>
              </a:spcBef>
              <a:spcAft>
                <a:spcPts val="0"/>
              </a:spcAft>
              <a:buNone/>
            </a:pPr>
            <a:r>
              <a:rPr lang="en" sz="700">
                <a:solidFill>
                  <a:srgbClr val="000000"/>
                </a:solidFill>
                <a:latin typeface="Inter"/>
                <a:ea typeface="Inter"/>
                <a:cs typeface="Inter"/>
                <a:sym typeface="Inter"/>
              </a:rPr>
              <a:t>Increase in </a:t>
            </a:r>
            <a:br>
              <a:rPr lang="en" sz="700">
                <a:latin typeface="Inter"/>
                <a:ea typeface="Inter"/>
                <a:cs typeface="Inter"/>
                <a:sym typeface="Inter"/>
              </a:rPr>
            </a:br>
            <a:r>
              <a:rPr lang="en" sz="700">
                <a:solidFill>
                  <a:srgbClr val="000000"/>
                </a:solidFill>
                <a:latin typeface="Inter"/>
                <a:ea typeface="Inter"/>
                <a:cs typeface="Inter"/>
                <a:sym typeface="Inter"/>
              </a:rPr>
              <a:t>company confidence</a:t>
            </a:r>
            <a:endParaRPr sz="700">
              <a:solidFill>
                <a:srgbClr val="000000"/>
              </a:solidFill>
              <a:latin typeface="Inter"/>
              <a:ea typeface="Inter"/>
              <a:cs typeface="Inter"/>
              <a:sym typeface="Inter"/>
            </a:endParaRPr>
          </a:p>
        </p:txBody>
      </p:sp>
      <p:sp>
        <p:nvSpPr>
          <p:cNvPr id="3177" name="Google Shape;3177;p201"/>
          <p:cNvSpPr/>
          <p:nvPr/>
        </p:nvSpPr>
        <p:spPr>
          <a:xfrm>
            <a:off x="1581677" y="3997357"/>
            <a:ext cx="618514" cy="165846"/>
          </a:xfrm>
          <a:custGeom>
            <a:avLst/>
            <a:gdLst/>
            <a:ahLst/>
            <a:cxnLst/>
            <a:rect l="l" t="t" r="r" b="b"/>
            <a:pathLst>
              <a:path w="268919" h="72107" extrusionOk="0">
                <a:moveTo>
                  <a:pt x="147982" y="20427"/>
                </a:moveTo>
                <a:cubicBezTo>
                  <a:pt x="145878" y="20427"/>
                  <a:pt x="144256" y="22093"/>
                  <a:pt x="144256" y="24197"/>
                </a:cubicBezTo>
                <a:cubicBezTo>
                  <a:pt x="144256" y="26257"/>
                  <a:pt x="145834" y="27922"/>
                  <a:pt x="147982" y="27922"/>
                </a:cubicBezTo>
                <a:cubicBezTo>
                  <a:pt x="149998" y="27922"/>
                  <a:pt x="151664" y="26257"/>
                  <a:pt x="151664" y="24197"/>
                </a:cubicBezTo>
                <a:cubicBezTo>
                  <a:pt x="151664" y="22093"/>
                  <a:pt x="150042" y="20427"/>
                  <a:pt x="147982" y="20427"/>
                </a:cubicBezTo>
                <a:close/>
                <a:moveTo>
                  <a:pt x="118614" y="36426"/>
                </a:moveTo>
                <a:cubicBezTo>
                  <a:pt x="121638" y="36426"/>
                  <a:pt x="123611" y="37873"/>
                  <a:pt x="124268" y="40503"/>
                </a:cubicBezTo>
                <a:lnTo>
                  <a:pt x="112959" y="40503"/>
                </a:lnTo>
                <a:cubicBezTo>
                  <a:pt x="113573" y="37829"/>
                  <a:pt x="115589" y="36426"/>
                  <a:pt x="118614" y="36426"/>
                </a:cubicBezTo>
                <a:close/>
                <a:moveTo>
                  <a:pt x="188703" y="36426"/>
                </a:moveTo>
                <a:cubicBezTo>
                  <a:pt x="191684" y="36426"/>
                  <a:pt x="193656" y="37873"/>
                  <a:pt x="194314" y="40503"/>
                </a:cubicBezTo>
                <a:lnTo>
                  <a:pt x="183049" y="40503"/>
                </a:lnTo>
                <a:cubicBezTo>
                  <a:pt x="183750" y="37829"/>
                  <a:pt x="185723" y="36426"/>
                  <a:pt x="188703" y="36426"/>
                </a:cubicBezTo>
                <a:close/>
                <a:moveTo>
                  <a:pt x="30859" y="40897"/>
                </a:moveTo>
                <a:cubicBezTo>
                  <a:pt x="31210" y="40897"/>
                  <a:pt x="31560" y="40941"/>
                  <a:pt x="31867" y="41116"/>
                </a:cubicBezTo>
                <a:cubicBezTo>
                  <a:pt x="32481" y="41379"/>
                  <a:pt x="33533" y="41993"/>
                  <a:pt x="33752" y="42870"/>
                </a:cubicBezTo>
                <a:cubicBezTo>
                  <a:pt x="34059" y="44185"/>
                  <a:pt x="33752" y="45280"/>
                  <a:pt x="32788" y="46157"/>
                </a:cubicBezTo>
                <a:cubicBezTo>
                  <a:pt x="32296" y="46625"/>
                  <a:pt x="31730" y="46806"/>
                  <a:pt x="31095" y="46806"/>
                </a:cubicBezTo>
                <a:cubicBezTo>
                  <a:pt x="30541" y="46806"/>
                  <a:pt x="29935" y="46668"/>
                  <a:pt x="29281" y="46464"/>
                </a:cubicBezTo>
                <a:cubicBezTo>
                  <a:pt x="27966" y="46026"/>
                  <a:pt x="27440" y="44491"/>
                  <a:pt x="27878" y="42519"/>
                </a:cubicBezTo>
                <a:cubicBezTo>
                  <a:pt x="28273" y="41116"/>
                  <a:pt x="29939" y="40897"/>
                  <a:pt x="30859" y="40897"/>
                </a:cubicBezTo>
                <a:close/>
                <a:moveTo>
                  <a:pt x="91612" y="36777"/>
                </a:moveTo>
                <a:cubicBezTo>
                  <a:pt x="95031" y="36777"/>
                  <a:pt x="97530" y="38968"/>
                  <a:pt x="97530" y="42519"/>
                </a:cubicBezTo>
                <a:cubicBezTo>
                  <a:pt x="97530" y="46026"/>
                  <a:pt x="95031" y="48305"/>
                  <a:pt x="91612" y="48305"/>
                </a:cubicBezTo>
                <a:cubicBezTo>
                  <a:pt x="91580" y="48305"/>
                  <a:pt x="91549" y="48306"/>
                  <a:pt x="91517" y="48306"/>
                </a:cubicBezTo>
                <a:cubicBezTo>
                  <a:pt x="88147" y="48306"/>
                  <a:pt x="85695" y="45993"/>
                  <a:pt x="85695" y="42519"/>
                </a:cubicBezTo>
                <a:cubicBezTo>
                  <a:pt x="85695" y="38968"/>
                  <a:pt x="88193" y="36777"/>
                  <a:pt x="91612" y="36777"/>
                </a:cubicBezTo>
                <a:close/>
                <a:moveTo>
                  <a:pt x="231309" y="36821"/>
                </a:moveTo>
                <a:cubicBezTo>
                  <a:pt x="234772" y="36821"/>
                  <a:pt x="237227" y="39012"/>
                  <a:pt x="237227" y="42607"/>
                </a:cubicBezTo>
                <a:cubicBezTo>
                  <a:pt x="237227" y="46026"/>
                  <a:pt x="234772" y="48349"/>
                  <a:pt x="231309" y="48349"/>
                </a:cubicBezTo>
                <a:cubicBezTo>
                  <a:pt x="227934" y="48349"/>
                  <a:pt x="225392" y="46113"/>
                  <a:pt x="225392" y="42607"/>
                </a:cubicBezTo>
                <a:cubicBezTo>
                  <a:pt x="225392" y="39012"/>
                  <a:pt x="227934" y="36821"/>
                  <a:pt x="231309" y="36821"/>
                </a:cubicBezTo>
                <a:close/>
                <a:moveTo>
                  <a:pt x="257346" y="36821"/>
                </a:moveTo>
                <a:cubicBezTo>
                  <a:pt x="260809" y="36821"/>
                  <a:pt x="263264" y="39012"/>
                  <a:pt x="263264" y="42607"/>
                </a:cubicBezTo>
                <a:cubicBezTo>
                  <a:pt x="263220" y="46026"/>
                  <a:pt x="260721" y="48349"/>
                  <a:pt x="257346" y="48349"/>
                </a:cubicBezTo>
                <a:cubicBezTo>
                  <a:pt x="253927" y="48349"/>
                  <a:pt x="251429" y="46113"/>
                  <a:pt x="251429" y="42607"/>
                </a:cubicBezTo>
                <a:cubicBezTo>
                  <a:pt x="251429" y="39012"/>
                  <a:pt x="253927" y="36821"/>
                  <a:pt x="257346" y="36821"/>
                </a:cubicBezTo>
                <a:close/>
                <a:moveTo>
                  <a:pt x="43365" y="42473"/>
                </a:moveTo>
                <a:cubicBezTo>
                  <a:pt x="44657" y="42473"/>
                  <a:pt x="45698" y="43040"/>
                  <a:pt x="46332" y="44097"/>
                </a:cubicBezTo>
                <a:cubicBezTo>
                  <a:pt x="46990" y="45193"/>
                  <a:pt x="46683" y="46420"/>
                  <a:pt x="46025" y="47560"/>
                </a:cubicBezTo>
                <a:cubicBezTo>
                  <a:pt x="45596" y="48267"/>
                  <a:pt x="44831" y="48625"/>
                  <a:pt x="43917" y="48625"/>
                </a:cubicBezTo>
                <a:cubicBezTo>
                  <a:pt x="43244" y="48625"/>
                  <a:pt x="42491" y="48432"/>
                  <a:pt x="41730" y="48042"/>
                </a:cubicBezTo>
                <a:cubicBezTo>
                  <a:pt x="40546" y="47472"/>
                  <a:pt x="40546" y="46026"/>
                  <a:pt x="40678" y="45105"/>
                </a:cubicBezTo>
                <a:cubicBezTo>
                  <a:pt x="40765" y="44623"/>
                  <a:pt x="40985" y="44097"/>
                  <a:pt x="41291" y="43746"/>
                </a:cubicBezTo>
                <a:cubicBezTo>
                  <a:pt x="41730" y="43176"/>
                  <a:pt x="42431" y="42475"/>
                  <a:pt x="43220" y="42475"/>
                </a:cubicBezTo>
                <a:cubicBezTo>
                  <a:pt x="43269" y="42474"/>
                  <a:pt x="43317" y="42473"/>
                  <a:pt x="43365" y="42473"/>
                </a:cubicBezTo>
                <a:close/>
                <a:moveTo>
                  <a:pt x="133911" y="20909"/>
                </a:moveTo>
                <a:lnTo>
                  <a:pt x="133911" y="53959"/>
                </a:lnTo>
                <a:lnTo>
                  <a:pt x="139741" y="53959"/>
                </a:lnTo>
                <a:lnTo>
                  <a:pt x="139741" y="20909"/>
                </a:lnTo>
                <a:close/>
                <a:moveTo>
                  <a:pt x="145001" y="31035"/>
                </a:moveTo>
                <a:lnTo>
                  <a:pt x="145001" y="53959"/>
                </a:lnTo>
                <a:lnTo>
                  <a:pt x="150875" y="53959"/>
                </a:lnTo>
                <a:lnTo>
                  <a:pt x="150875" y="31035"/>
                </a:lnTo>
                <a:close/>
                <a:moveTo>
                  <a:pt x="169241" y="31035"/>
                </a:moveTo>
                <a:lnTo>
                  <a:pt x="164814" y="49664"/>
                </a:lnTo>
                <a:lnTo>
                  <a:pt x="160299" y="31078"/>
                </a:lnTo>
                <a:lnTo>
                  <a:pt x="153987" y="31078"/>
                </a:lnTo>
                <a:lnTo>
                  <a:pt x="160080" y="53959"/>
                </a:lnTo>
                <a:lnTo>
                  <a:pt x="169504" y="53959"/>
                </a:lnTo>
                <a:lnTo>
                  <a:pt x="175641" y="31035"/>
                </a:lnTo>
                <a:close/>
                <a:moveTo>
                  <a:pt x="215968" y="30596"/>
                </a:moveTo>
                <a:cubicBezTo>
                  <a:pt x="213338" y="30596"/>
                  <a:pt x="211102" y="31780"/>
                  <a:pt x="209743" y="34059"/>
                </a:cubicBezTo>
                <a:lnTo>
                  <a:pt x="209130" y="31122"/>
                </a:lnTo>
                <a:lnTo>
                  <a:pt x="203081" y="31122"/>
                </a:lnTo>
                <a:lnTo>
                  <a:pt x="204089" y="35637"/>
                </a:lnTo>
                <a:lnTo>
                  <a:pt x="204089" y="54047"/>
                </a:lnTo>
                <a:lnTo>
                  <a:pt x="209962" y="54047"/>
                </a:lnTo>
                <a:lnTo>
                  <a:pt x="209962" y="39407"/>
                </a:lnTo>
                <a:cubicBezTo>
                  <a:pt x="210708" y="37873"/>
                  <a:pt x="212198" y="36952"/>
                  <a:pt x="214170" y="36952"/>
                </a:cubicBezTo>
                <a:cubicBezTo>
                  <a:pt x="215354" y="36952"/>
                  <a:pt x="216450" y="37259"/>
                  <a:pt x="217458" y="38004"/>
                </a:cubicBezTo>
                <a:lnTo>
                  <a:pt x="220263" y="31736"/>
                </a:lnTo>
                <a:cubicBezTo>
                  <a:pt x="218948" y="30903"/>
                  <a:pt x="217458" y="30596"/>
                  <a:pt x="215968" y="30596"/>
                </a:cubicBezTo>
                <a:close/>
                <a:moveTo>
                  <a:pt x="118701" y="30509"/>
                </a:moveTo>
                <a:cubicBezTo>
                  <a:pt x="112082" y="30509"/>
                  <a:pt x="107261" y="35330"/>
                  <a:pt x="107261" y="42475"/>
                </a:cubicBezTo>
                <a:cubicBezTo>
                  <a:pt x="107217" y="49751"/>
                  <a:pt x="112039" y="54442"/>
                  <a:pt x="119490" y="54442"/>
                </a:cubicBezTo>
                <a:cubicBezTo>
                  <a:pt x="122778" y="54442"/>
                  <a:pt x="125934" y="53477"/>
                  <a:pt x="128651" y="51768"/>
                </a:cubicBezTo>
                <a:lnTo>
                  <a:pt x="126372" y="46771"/>
                </a:lnTo>
                <a:cubicBezTo>
                  <a:pt x="124312" y="47910"/>
                  <a:pt x="121901" y="48480"/>
                  <a:pt x="119534" y="48480"/>
                </a:cubicBezTo>
                <a:cubicBezTo>
                  <a:pt x="116466" y="48480"/>
                  <a:pt x="114318" y="47297"/>
                  <a:pt x="113354" y="45061"/>
                </a:cubicBezTo>
                <a:lnTo>
                  <a:pt x="129879" y="45061"/>
                </a:lnTo>
                <a:cubicBezTo>
                  <a:pt x="130054" y="44185"/>
                  <a:pt x="130186" y="43396"/>
                  <a:pt x="130186" y="42387"/>
                </a:cubicBezTo>
                <a:cubicBezTo>
                  <a:pt x="130186" y="35243"/>
                  <a:pt x="125232" y="30509"/>
                  <a:pt x="118701" y="30509"/>
                </a:cubicBezTo>
                <a:close/>
                <a:moveTo>
                  <a:pt x="97442" y="20909"/>
                </a:moveTo>
                <a:lnTo>
                  <a:pt x="97442" y="33840"/>
                </a:lnTo>
                <a:cubicBezTo>
                  <a:pt x="95689" y="31780"/>
                  <a:pt x="93234" y="30596"/>
                  <a:pt x="90385" y="30596"/>
                </a:cubicBezTo>
                <a:cubicBezTo>
                  <a:pt x="84511" y="30596"/>
                  <a:pt x="79952" y="35462"/>
                  <a:pt x="79952" y="42519"/>
                </a:cubicBezTo>
                <a:cubicBezTo>
                  <a:pt x="79952" y="49664"/>
                  <a:pt x="84511" y="54485"/>
                  <a:pt x="90385" y="54485"/>
                </a:cubicBezTo>
                <a:cubicBezTo>
                  <a:pt x="93278" y="54485"/>
                  <a:pt x="95820" y="53214"/>
                  <a:pt x="97574" y="51066"/>
                </a:cubicBezTo>
                <a:lnTo>
                  <a:pt x="98231" y="53959"/>
                </a:lnTo>
                <a:lnTo>
                  <a:pt x="104368" y="53959"/>
                </a:lnTo>
                <a:lnTo>
                  <a:pt x="103316" y="49225"/>
                </a:lnTo>
                <a:lnTo>
                  <a:pt x="103316" y="20909"/>
                </a:lnTo>
                <a:close/>
                <a:moveTo>
                  <a:pt x="188747" y="30596"/>
                </a:moveTo>
                <a:cubicBezTo>
                  <a:pt x="182128" y="30596"/>
                  <a:pt x="177306" y="35418"/>
                  <a:pt x="177306" y="42519"/>
                </a:cubicBezTo>
                <a:cubicBezTo>
                  <a:pt x="177306" y="49883"/>
                  <a:pt x="182041" y="54485"/>
                  <a:pt x="189492" y="54485"/>
                </a:cubicBezTo>
                <a:cubicBezTo>
                  <a:pt x="192780" y="54485"/>
                  <a:pt x="195980" y="53609"/>
                  <a:pt x="198653" y="51855"/>
                </a:cubicBezTo>
                <a:lnTo>
                  <a:pt x="196418" y="46815"/>
                </a:lnTo>
                <a:cubicBezTo>
                  <a:pt x="194314" y="47954"/>
                  <a:pt x="191903" y="48568"/>
                  <a:pt x="189580" y="48568"/>
                </a:cubicBezTo>
                <a:cubicBezTo>
                  <a:pt x="186512" y="48568"/>
                  <a:pt x="184364" y="47341"/>
                  <a:pt x="183356" y="45105"/>
                </a:cubicBezTo>
                <a:lnTo>
                  <a:pt x="199925" y="45105"/>
                </a:lnTo>
                <a:cubicBezTo>
                  <a:pt x="200100" y="44228"/>
                  <a:pt x="200188" y="43483"/>
                  <a:pt x="200188" y="42431"/>
                </a:cubicBezTo>
                <a:cubicBezTo>
                  <a:pt x="200188" y="35286"/>
                  <a:pt x="195278" y="30596"/>
                  <a:pt x="188747" y="30596"/>
                </a:cubicBezTo>
                <a:close/>
                <a:moveTo>
                  <a:pt x="231309" y="30596"/>
                </a:moveTo>
                <a:cubicBezTo>
                  <a:pt x="224647" y="30596"/>
                  <a:pt x="219737" y="35462"/>
                  <a:pt x="219737" y="42519"/>
                </a:cubicBezTo>
                <a:cubicBezTo>
                  <a:pt x="219737" y="49620"/>
                  <a:pt x="224647" y="54485"/>
                  <a:pt x="231309" y="54485"/>
                </a:cubicBezTo>
                <a:cubicBezTo>
                  <a:pt x="238016" y="54485"/>
                  <a:pt x="242881" y="49620"/>
                  <a:pt x="242881" y="42519"/>
                </a:cubicBezTo>
                <a:cubicBezTo>
                  <a:pt x="242881" y="35462"/>
                  <a:pt x="237928" y="30596"/>
                  <a:pt x="231309" y="30596"/>
                </a:cubicBezTo>
                <a:close/>
                <a:moveTo>
                  <a:pt x="257346" y="30596"/>
                </a:moveTo>
                <a:cubicBezTo>
                  <a:pt x="250640" y="30596"/>
                  <a:pt x="245774" y="35462"/>
                  <a:pt x="245774" y="42519"/>
                </a:cubicBezTo>
                <a:cubicBezTo>
                  <a:pt x="245774" y="49620"/>
                  <a:pt x="250684" y="54485"/>
                  <a:pt x="257346" y="54485"/>
                </a:cubicBezTo>
                <a:cubicBezTo>
                  <a:pt x="263965" y="54485"/>
                  <a:pt x="268918" y="49664"/>
                  <a:pt x="268918" y="42519"/>
                </a:cubicBezTo>
                <a:cubicBezTo>
                  <a:pt x="268918" y="35418"/>
                  <a:pt x="263965" y="30596"/>
                  <a:pt x="257346" y="30596"/>
                </a:cubicBezTo>
                <a:close/>
                <a:moveTo>
                  <a:pt x="47209" y="1"/>
                </a:moveTo>
                <a:lnTo>
                  <a:pt x="43878" y="31780"/>
                </a:lnTo>
                <a:lnTo>
                  <a:pt x="38179" y="4998"/>
                </a:lnTo>
                <a:lnTo>
                  <a:pt x="20208" y="8767"/>
                </a:lnTo>
                <a:lnTo>
                  <a:pt x="25862" y="35549"/>
                </a:lnTo>
                <a:lnTo>
                  <a:pt x="0" y="41029"/>
                </a:lnTo>
                <a:lnTo>
                  <a:pt x="4603" y="62419"/>
                </a:lnTo>
                <a:lnTo>
                  <a:pt x="50102" y="72106"/>
                </a:lnTo>
                <a:lnTo>
                  <a:pt x="60534" y="48831"/>
                </a:lnTo>
                <a:lnTo>
                  <a:pt x="65444" y="1929"/>
                </a:lnTo>
                <a:lnTo>
                  <a:pt x="47209" y="1"/>
                </a:lnTo>
                <a:close/>
              </a:path>
            </a:pathLst>
          </a:custGeom>
          <a:solidFill>
            <a:srgbClr val="00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8" name="Google Shape;3178;p201"/>
          <p:cNvGrpSpPr/>
          <p:nvPr/>
        </p:nvGrpSpPr>
        <p:grpSpPr>
          <a:xfrm>
            <a:off x="1622199" y="4458221"/>
            <a:ext cx="537471" cy="136078"/>
            <a:chOff x="238125" y="1938025"/>
            <a:chExt cx="7109400" cy="1799975"/>
          </a:xfrm>
        </p:grpSpPr>
        <p:sp>
          <p:nvSpPr>
            <p:cNvPr id="3179" name="Google Shape;3179;p201"/>
            <p:cNvSpPr/>
            <p:nvPr/>
          </p:nvSpPr>
          <p:spPr>
            <a:xfrm>
              <a:off x="2512425" y="2411200"/>
              <a:ext cx="867350" cy="1074750"/>
            </a:xfrm>
            <a:custGeom>
              <a:avLst/>
              <a:gdLst/>
              <a:ahLst/>
              <a:cxnLst/>
              <a:rect l="l" t="t" r="r" b="b"/>
              <a:pathLst>
                <a:path w="34694" h="42990" extrusionOk="0">
                  <a:moveTo>
                    <a:pt x="17691" y="1"/>
                  </a:moveTo>
                  <a:cubicBezTo>
                    <a:pt x="7975" y="1"/>
                    <a:pt x="1100" y="5959"/>
                    <a:pt x="1146" y="13658"/>
                  </a:cubicBezTo>
                  <a:cubicBezTo>
                    <a:pt x="1330" y="28919"/>
                    <a:pt x="23557" y="24153"/>
                    <a:pt x="23603" y="30248"/>
                  </a:cubicBezTo>
                  <a:cubicBezTo>
                    <a:pt x="23603" y="32402"/>
                    <a:pt x="21266" y="33823"/>
                    <a:pt x="17553" y="33823"/>
                  </a:cubicBezTo>
                  <a:cubicBezTo>
                    <a:pt x="12512" y="33823"/>
                    <a:pt x="7379" y="32357"/>
                    <a:pt x="3575" y="29469"/>
                  </a:cubicBezTo>
                  <a:lnTo>
                    <a:pt x="1" y="37719"/>
                  </a:lnTo>
                  <a:cubicBezTo>
                    <a:pt x="4950" y="41294"/>
                    <a:pt x="11412" y="42943"/>
                    <a:pt x="18378" y="42989"/>
                  </a:cubicBezTo>
                  <a:cubicBezTo>
                    <a:pt x="28003" y="42989"/>
                    <a:pt x="34694" y="37444"/>
                    <a:pt x="34694" y="29561"/>
                  </a:cubicBezTo>
                  <a:cubicBezTo>
                    <a:pt x="34511" y="14987"/>
                    <a:pt x="12100" y="18241"/>
                    <a:pt x="12054" y="12283"/>
                  </a:cubicBezTo>
                  <a:cubicBezTo>
                    <a:pt x="12054" y="10450"/>
                    <a:pt x="14025" y="9029"/>
                    <a:pt x="17095" y="9029"/>
                  </a:cubicBezTo>
                  <a:cubicBezTo>
                    <a:pt x="21541" y="9029"/>
                    <a:pt x="26261" y="10771"/>
                    <a:pt x="30019" y="13154"/>
                  </a:cubicBezTo>
                  <a:lnTo>
                    <a:pt x="33411" y="4675"/>
                  </a:lnTo>
                  <a:cubicBezTo>
                    <a:pt x="29286" y="1421"/>
                    <a:pt x="23511" y="1"/>
                    <a:pt x="17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01"/>
            <p:cNvSpPr/>
            <p:nvPr/>
          </p:nvSpPr>
          <p:spPr>
            <a:xfrm>
              <a:off x="5159100" y="2412350"/>
              <a:ext cx="1006000" cy="1073600"/>
            </a:xfrm>
            <a:custGeom>
              <a:avLst/>
              <a:gdLst/>
              <a:ahLst/>
              <a:cxnLst/>
              <a:rect l="l" t="t" r="r" b="b"/>
              <a:pathLst>
                <a:path w="40240" h="42944" extrusionOk="0">
                  <a:moveTo>
                    <a:pt x="21495" y="1"/>
                  </a:moveTo>
                  <a:cubicBezTo>
                    <a:pt x="9625" y="1"/>
                    <a:pt x="1" y="9625"/>
                    <a:pt x="1" y="21449"/>
                  </a:cubicBezTo>
                  <a:cubicBezTo>
                    <a:pt x="1" y="33319"/>
                    <a:pt x="9625" y="42943"/>
                    <a:pt x="21495" y="42943"/>
                  </a:cubicBezTo>
                  <a:cubicBezTo>
                    <a:pt x="29561" y="42943"/>
                    <a:pt x="36573" y="38544"/>
                    <a:pt x="40240" y="31944"/>
                  </a:cubicBezTo>
                  <a:lnTo>
                    <a:pt x="30432" y="26536"/>
                  </a:lnTo>
                  <a:cubicBezTo>
                    <a:pt x="28645" y="29607"/>
                    <a:pt x="25345" y="31715"/>
                    <a:pt x="21495" y="31715"/>
                  </a:cubicBezTo>
                  <a:cubicBezTo>
                    <a:pt x="15812" y="31715"/>
                    <a:pt x="11229" y="27132"/>
                    <a:pt x="11229" y="21449"/>
                  </a:cubicBezTo>
                  <a:cubicBezTo>
                    <a:pt x="11229" y="15812"/>
                    <a:pt x="15812" y="11229"/>
                    <a:pt x="21495" y="11229"/>
                  </a:cubicBezTo>
                  <a:cubicBezTo>
                    <a:pt x="25299" y="11229"/>
                    <a:pt x="28645" y="13337"/>
                    <a:pt x="30432" y="16454"/>
                  </a:cubicBezTo>
                  <a:lnTo>
                    <a:pt x="40240" y="11000"/>
                  </a:lnTo>
                  <a:cubicBezTo>
                    <a:pt x="36573" y="4446"/>
                    <a:pt x="29515" y="1"/>
                    <a:pt x="21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01"/>
            <p:cNvSpPr/>
            <p:nvPr/>
          </p:nvSpPr>
          <p:spPr>
            <a:xfrm>
              <a:off x="3504650" y="1965500"/>
              <a:ext cx="307075" cy="1498675"/>
            </a:xfrm>
            <a:custGeom>
              <a:avLst/>
              <a:gdLst/>
              <a:ahLst/>
              <a:cxnLst/>
              <a:rect l="l" t="t" r="r" b="b"/>
              <a:pathLst>
                <a:path w="12283" h="59947" extrusionOk="0">
                  <a:moveTo>
                    <a:pt x="0" y="1"/>
                  </a:moveTo>
                  <a:lnTo>
                    <a:pt x="0" y="59946"/>
                  </a:lnTo>
                  <a:lnTo>
                    <a:pt x="12283" y="59946"/>
                  </a:lnTo>
                  <a:lnTo>
                    <a:pt x="12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01"/>
            <p:cNvSpPr/>
            <p:nvPr/>
          </p:nvSpPr>
          <p:spPr>
            <a:xfrm>
              <a:off x="6285375" y="1965500"/>
              <a:ext cx="1062150" cy="1499825"/>
            </a:xfrm>
            <a:custGeom>
              <a:avLst/>
              <a:gdLst/>
              <a:ahLst/>
              <a:cxnLst/>
              <a:rect l="l" t="t" r="r" b="b"/>
              <a:pathLst>
                <a:path w="42486" h="59993" extrusionOk="0">
                  <a:moveTo>
                    <a:pt x="1" y="1"/>
                  </a:moveTo>
                  <a:lnTo>
                    <a:pt x="1" y="59992"/>
                  </a:lnTo>
                  <a:lnTo>
                    <a:pt x="12237" y="59992"/>
                  </a:lnTo>
                  <a:lnTo>
                    <a:pt x="12237" y="41981"/>
                  </a:lnTo>
                  <a:lnTo>
                    <a:pt x="26811" y="59992"/>
                  </a:lnTo>
                  <a:lnTo>
                    <a:pt x="42485" y="59992"/>
                  </a:lnTo>
                  <a:lnTo>
                    <a:pt x="23970" y="38590"/>
                  </a:lnTo>
                  <a:lnTo>
                    <a:pt x="41110" y="18654"/>
                  </a:lnTo>
                  <a:lnTo>
                    <a:pt x="26124" y="18654"/>
                  </a:lnTo>
                  <a:lnTo>
                    <a:pt x="12237" y="35244"/>
                  </a:lnTo>
                  <a:lnTo>
                    <a:pt x="122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01"/>
            <p:cNvSpPr/>
            <p:nvPr/>
          </p:nvSpPr>
          <p:spPr>
            <a:xfrm>
              <a:off x="3936600" y="2411200"/>
              <a:ext cx="1091925" cy="1073600"/>
            </a:xfrm>
            <a:custGeom>
              <a:avLst/>
              <a:gdLst/>
              <a:ahLst/>
              <a:cxnLst/>
              <a:rect l="l" t="t" r="r" b="b"/>
              <a:pathLst>
                <a:path w="43677" h="42944" extrusionOk="0">
                  <a:moveTo>
                    <a:pt x="21861" y="11229"/>
                  </a:moveTo>
                  <a:cubicBezTo>
                    <a:pt x="25986" y="11229"/>
                    <a:pt x="29652" y="13521"/>
                    <a:pt x="31440" y="16500"/>
                  </a:cubicBezTo>
                  <a:lnTo>
                    <a:pt x="31440" y="26628"/>
                  </a:lnTo>
                  <a:cubicBezTo>
                    <a:pt x="29652" y="29561"/>
                    <a:pt x="25986" y="31715"/>
                    <a:pt x="21861" y="31715"/>
                  </a:cubicBezTo>
                  <a:cubicBezTo>
                    <a:pt x="16178" y="31715"/>
                    <a:pt x="11595" y="27132"/>
                    <a:pt x="11595" y="21449"/>
                  </a:cubicBezTo>
                  <a:cubicBezTo>
                    <a:pt x="11595" y="15766"/>
                    <a:pt x="16178" y="11229"/>
                    <a:pt x="21861" y="11229"/>
                  </a:cubicBezTo>
                  <a:close/>
                  <a:moveTo>
                    <a:pt x="19249" y="1"/>
                  </a:moveTo>
                  <a:cubicBezTo>
                    <a:pt x="8479" y="1"/>
                    <a:pt x="0" y="9488"/>
                    <a:pt x="0" y="21403"/>
                  </a:cubicBezTo>
                  <a:cubicBezTo>
                    <a:pt x="0" y="33319"/>
                    <a:pt x="8479" y="42943"/>
                    <a:pt x="19249" y="42943"/>
                  </a:cubicBezTo>
                  <a:cubicBezTo>
                    <a:pt x="24428" y="42943"/>
                    <a:pt x="29423" y="40606"/>
                    <a:pt x="31440" y="37215"/>
                  </a:cubicBezTo>
                  <a:lnTo>
                    <a:pt x="31440" y="42073"/>
                  </a:lnTo>
                  <a:lnTo>
                    <a:pt x="43676" y="42073"/>
                  </a:lnTo>
                  <a:lnTo>
                    <a:pt x="43676" y="826"/>
                  </a:lnTo>
                  <a:lnTo>
                    <a:pt x="31440" y="826"/>
                  </a:lnTo>
                  <a:lnTo>
                    <a:pt x="31440" y="5729"/>
                  </a:lnTo>
                  <a:cubicBezTo>
                    <a:pt x="29423" y="2338"/>
                    <a:pt x="24428" y="1"/>
                    <a:pt x="19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01"/>
            <p:cNvSpPr/>
            <p:nvPr/>
          </p:nvSpPr>
          <p:spPr>
            <a:xfrm>
              <a:off x="238125" y="2886700"/>
              <a:ext cx="379250" cy="378125"/>
            </a:xfrm>
            <a:custGeom>
              <a:avLst/>
              <a:gdLst/>
              <a:ahLst/>
              <a:cxnLst/>
              <a:rect l="l" t="t" r="r" b="b"/>
              <a:pathLst>
                <a:path w="15170" h="15125" extrusionOk="0">
                  <a:moveTo>
                    <a:pt x="7562" y="0"/>
                  </a:moveTo>
                  <a:cubicBezTo>
                    <a:pt x="3391" y="0"/>
                    <a:pt x="0" y="3346"/>
                    <a:pt x="0" y="7562"/>
                  </a:cubicBezTo>
                  <a:cubicBezTo>
                    <a:pt x="0" y="11733"/>
                    <a:pt x="3437" y="15124"/>
                    <a:pt x="7608" y="15124"/>
                  </a:cubicBezTo>
                  <a:cubicBezTo>
                    <a:pt x="11824" y="15124"/>
                    <a:pt x="15170" y="11733"/>
                    <a:pt x="15170" y="7562"/>
                  </a:cubicBezTo>
                  <a:lnTo>
                    <a:pt x="15124" y="7562"/>
                  </a:lnTo>
                  <a:lnTo>
                    <a:pt x="15124" y="0"/>
                  </a:lnTo>
                  <a:close/>
                </a:path>
              </a:pathLst>
            </a:custGeom>
            <a:solidFill>
              <a:srgbClr val="D41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01"/>
            <p:cNvSpPr/>
            <p:nvPr/>
          </p:nvSpPr>
          <p:spPr>
            <a:xfrm>
              <a:off x="712450" y="2886700"/>
              <a:ext cx="378125" cy="851300"/>
            </a:xfrm>
            <a:custGeom>
              <a:avLst/>
              <a:gdLst/>
              <a:ahLst/>
              <a:cxnLst/>
              <a:rect l="l" t="t" r="r" b="b"/>
              <a:pathLst>
                <a:path w="15125" h="34052" extrusionOk="0">
                  <a:moveTo>
                    <a:pt x="7563" y="0"/>
                  </a:moveTo>
                  <a:cubicBezTo>
                    <a:pt x="3392" y="0"/>
                    <a:pt x="1" y="3346"/>
                    <a:pt x="1" y="7562"/>
                  </a:cubicBezTo>
                  <a:lnTo>
                    <a:pt x="1" y="26490"/>
                  </a:lnTo>
                  <a:cubicBezTo>
                    <a:pt x="1" y="30706"/>
                    <a:pt x="3346" y="34052"/>
                    <a:pt x="7563" y="34052"/>
                  </a:cubicBezTo>
                  <a:cubicBezTo>
                    <a:pt x="11733" y="34052"/>
                    <a:pt x="15125" y="30706"/>
                    <a:pt x="15125" y="26490"/>
                  </a:cubicBezTo>
                  <a:lnTo>
                    <a:pt x="15125" y="7562"/>
                  </a:lnTo>
                  <a:cubicBezTo>
                    <a:pt x="15125" y="3346"/>
                    <a:pt x="11733" y="0"/>
                    <a:pt x="7563" y="0"/>
                  </a:cubicBezTo>
                  <a:close/>
                </a:path>
              </a:pathLst>
            </a:custGeom>
            <a:solidFill>
              <a:srgbClr val="D41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01"/>
            <p:cNvSpPr/>
            <p:nvPr/>
          </p:nvSpPr>
          <p:spPr>
            <a:xfrm>
              <a:off x="712450" y="1938025"/>
              <a:ext cx="378125" cy="379250"/>
            </a:xfrm>
            <a:custGeom>
              <a:avLst/>
              <a:gdLst/>
              <a:ahLst/>
              <a:cxnLst/>
              <a:rect l="l" t="t" r="r" b="b"/>
              <a:pathLst>
                <a:path w="15125" h="15170" extrusionOk="0">
                  <a:moveTo>
                    <a:pt x="7563" y="0"/>
                  </a:moveTo>
                  <a:cubicBezTo>
                    <a:pt x="3392" y="0"/>
                    <a:pt x="1" y="3437"/>
                    <a:pt x="1" y="7608"/>
                  </a:cubicBezTo>
                  <a:cubicBezTo>
                    <a:pt x="1" y="11824"/>
                    <a:pt x="3392" y="15170"/>
                    <a:pt x="7563" y="15170"/>
                  </a:cubicBezTo>
                  <a:lnTo>
                    <a:pt x="7563" y="15124"/>
                  </a:lnTo>
                  <a:lnTo>
                    <a:pt x="15125" y="15124"/>
                  </a:lnTo>
                  <a:lnTo>
                    <a:pt x="15125" y="7562"/>
                  </a:lnTo>
                  <a:cubicBezTo>
                    <a:pt x="15125" y="3391"/>
                    <a:pt x="11733" y="0"/>
                    <a:pt x="7563" y="0"/>
                  </a:cubicBezTo>
                  <a:close/>
                </a:path>
              </a:pathLst>
            </a:custGeom>
            <a:solidFill>
              <a:srgbClr val="40B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01"/>
            <p:cNvSpPr/>
            <p:nvPr/>
          </p:nvSpPr>
          <p:spPr>
            <a:xfrm>
              <a:off x="238125" y="2412350"/>
              <a:ext cx="852450" cy="378125"/>
            </a:xfrm>
            <a:custGeom>
              <a:avLst/>
              <a:gdLst/>
              <a:ahLst/>
              <a:cxnLst/>
              <a:rect l="l" t="t" r="r" b="b"/>
              <a:pathLst>
                <a:path w="34098" h="15125" extrusionOk="0">
                  <a:moveTo>
                    <a:pt x="7562" y="1"/>
                  </a:moveTo>
                  <a:cubicBezTo>
                    <a:pt x="3391" y="1"/>
                    <a:pt x="0" y="3346"/>
                    <a:pt x="0" y="7563"/>
                  </a:cubicBezTo>
                  <a:cubicBezTo>
                    <a:pt x="0" y="11733"/>
                    <a:pt x="3391" y="15124"/>
                    <a:pt x="7562" y="15124"/>
                  </a:cubicBezTo>
                  <a:lnTo>
                    <a:pt x="26536" y="15124"/>
                  </a:lnTo>
                  <a:cubicBezTo>
                    <a:pt x="30706" y="15124"/>
                    <a:pt x="34098" y="11733"/>
                    <a:pt x="34098" y="7563"/>
                  </a:cubicBezTo>
                  <a:cubicBezTo>
                    <a:pt x="34098" y="3392"/>
                    <a:pt x="30706" y="1"/>
                    <a:pt x="26536" y="1"/>
                  </a:cubicBezTo>
                  <a:close/>
                </a:path>
              </a:pathLst>
            </a:custGeom>
            <a:solidFill>
              <a:srgbClr val="40B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01"/>
            <p:cNvSpPr/>
            <p:nvPr/>
          </p:nvSpPr>
          <p:spPr>
            <a:xfrm>
              <a:off x="1658850" y="2412350"/>
              <a:ext cx="378125" cy="378125"/>
            </a:xfrm>
            <a:custGeom>
              <a:avLst/>
              <a:gdLst/>
              <a:ahLst/>
              <a:cxnLst/>
              <a:rect l="l" t="t" r="r" b="b"/>
              <a:pathLst>
                <a:path w="15125" h="15125" extrusionOk="0">
                  <a:moveTo>
                    <a:pt x="7562" y="1"/>
                  </a:moveTo>
                  <a:cubicBezTo>
                    <a:pt x="3392" y="1"/>
                    <a:pt x="0" y="3392"/>
                    <a:pt x="0" y="7563"/>
                  </a:cubicBezTo>
                  <a:lnTo>
                    <a:pt x="0" y="15124"/>
                  </a:lnTo>
                  <a:lnTo>
                    <a:pt x="7562" y="15124"/>
                  </a:lnTo>
                  <a:cubicBezTo>
                    <a:pt x="11733" y="15124"/>
                    <a:pt x="15124" y="11733"/>
                    <a:pt x="15124" y="7563"/>
                  </a:cubicBezTo>
                  <a:cubicBezTo>
                    <a:pt x="15124" y="3346"/>
                    <a:pt x="11733" y="1"/>
                    <a:pt x="7562" y="1"/>
                  </a:cubicBezTo>
                  <a:close/>
                </a:path>
              </a:pathLst>
            </a:custGeom>
            <a:solidFill>
              <a:srgbClr val="06A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01"/>
            <p:cNvSpPr/>
            <p:nvPr/>
          </p:nvSpPr>
          <p:spPr>
            <a:xfrm>
              <a:off x="1185650" y="1938025"/>
              <a:ext cx="379275" cy="852450"/>
            </a:xfrm>
            <a:custGeom>
              <a:avLst/>
              <a:gdLst/>
              <a:ahLst/>
              <a:cxnLst/>
              <a:rect l="l" t="t" r="r" b="b"/>
              <a:pathLst>
                <a:path w="15171" h="34098" extrusionOk="0">
                  <a:moveTo>
                    <a:pt x="7608" y="0"/>
                  </a:moveTo>
                  <a:cubicBezTo>
                    <a:pt x="3392" y="0"/>
                    <a:pt x="46" y="3391"/>
                    <a:pt x="0" y="7562"/>
                  </a:cubicBezTo>
                  <a:lnTo>
                    <a:pt x="0" y="26536"/>
                  </a:lnTo>
                  <a:cubicBezTo>
                    <a:pt x="0" y="30706"/>
                    <a:pt x="3392" y="34097"/>
                    <a:pt x="7562" y="34097"/>
                  </a:cubicBezTo>
                  <a:cubicBezTo>
                    <a:pt x="11779" y="34097"/>
                    <a:pt x="15170" y="30706"/>
                    <a:pt x="15170" y="26536"/>
                  </a:cubicBezTo>
                  <a:lnTo>
                    <a:pt x="15170" y="7562"/>
                  </a:lnTo>
                  <a:cubicBezTo>
                    <a:pt x="15170" y="3391"/>
                    <a:pt x="11779" y="0"/>
                    <a:pt x="7608" y="0"/>
                  </a:cubicBezTo>
                  <a:close/>
                </a:path>
              </a:pathLst>
            </a:custGeom>
            <a:solidFill>
              <a:srgbClr val="06A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01"/>
            <p:cNvSpPr/>
            <p:nvPr/>
          </p:nvSpPr>
          <p:spPr>
            <a:xfrm>
              <a:off x="1186800" y="3358750"/>
              <a:ext cx="378125" cy="378100"/>
            </a:xfrm>
            <a:custGeom>
              <a:avLst/>
              <a:gdLst/>
              <a:ahLst/>
              <a:cxnLst/>
              <a:rect l="l" t="t" r="r" b="b"/>
              <a:pathLst>
                <a:path w="15125" h="15124" extrusionOk="0">
                  <a:moveTo>
                    <a:pt x="0" y="0"/>
                  </a:moveTo>
                  <a:lnTo>
                    <a:pt x="0" y="7562"/>
                  </a:lnTo>
                  <a:cubicBezTo>
                    <a:pt x="0" y="11733"/>
                    <a:pt x="3346" y="15124"/>
                    <a:pt x="7562" y="15124"/>
                  </a:cubicBezTo>
                  <a:cubicBezTo>
                    <a:pt x="11733" y="15124"/>
                    <a:pt x="15124" y="11733"/>
                    <a:pt x="15124" y="7562"/>
                  </a:cubicBezTo>
                  <a:cubicBezTo>
                    <a:pt x="15124" y="3392"/>
                    <a:pt x="11733" y="0"/>
                    <a:pt x="7562" y="0"/>
                  </a:cubicBezTo>
                  <a:close/>
                </a:path>
              </a:pathLst>
            </a:custGeom>
            <a:solidFill>
              <a:srgbClr val="F2B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01"/>
            <p:cNvSpPr/>
            <p:nvPr/>
          </p:nvSpPr>
          <p:spPr>
            <a:xfrm>
              <a:off x="1186800" y="2885550"/>
              <a:ext cx="851300" cy="379275"/>
            </a:xfrm>
            <a:custGeom>
              <a:avLst/>
              <a:gdLst/>
              <a:ahLst/>
              <a:cxnLst/>
              <a:rect l="l" t="t" r="r" b="b"/>
              <a:pathLst>
                <a:path w="34052" h="15171" extrusionOk="0">
                  <a:moveTo>
                    <a:pt x="7562" y="0"/>
                  </a:moveTo>
                  <a:cubicBezTo>
                    <a:pt x="3346" y="0"/>
                    <a:pt x="0" y="3392"/>
                    <a:pt x="0" y="7562"/>
                  </a:cubicBezTo>
                  <a:cubicBezTo>
                    <a:pt x="0" y="11779"/>
                    <a:pt x="3346" y="15170"/>
                    <a:pt x="7562" y="15170"/>
                  </a:cubicBezTo>
                  <a:lnTo>
                    <a:pt x="26490" y="15170"/>
                  </a:lnTo>
                  <a:cubicBezTo>
                    <a:pt x="30706" y="15170"/>
                    <a:pt x="34052" y="11779"/>
                    <a:pt x="34052" y="7562"/>
                  </a:cubicBezTo>
                  <a:cubicBezTo>
                    <a:pt x="34052" y="3392"/>
                    <a:pt x="30706" y="0"/>
                    <a:pt x="26490" y="0"/>
                  </a:cubicBezTo>
                  <a:close/>
                </a:path>
              </a:pathLst>
            </a:custGeom>
            <a:solidFill>
              <a:srgbClr val="F2B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2" name="Google Shape;3192;p201"/>
          <p:cNvSpPr/>
          <p:nvPr/>
        </p:nvSpPr>
        <p:spPr>
          <a:xfrm>
            <a:off x="2940876" y="3993445"/>
            <a:ext cx="366182" cy="173670"/>
          </a:xfrm>
          <a:custGeom>
            <a:avLst/>
            <a:gdLst/>
            <a:ahLst/>
            <a:cxnLst/>
            <a:rect l="l" t="t" r="r" b="b"/>
            <a:pathLst>
              <a:path w="285522" h="135415" extrusionOk="0">
                <a:moveTo>
                  <a:pt x="85903" y="0"/>
                </a:moveTo>
                <a:cubicBezTo>
                  <a:pt x="85903" y="0"/>
                  <a:pt x="72015" y="1563"/>
                  <a:pt x="63792" y="1563"/>
                </a:cubicBezTo>
                <a:lnTo>
                  <a:pt x="22257" y="1563"/>
                </a:lnTo>
                <a:lnTo>
                  <a:pt x="0" y="850"/>
                </a:lnTo>
                <a:lnTo>
                  <a:pt x="0" y="6807"/>
                </a:lnTo>
                <a:lnTo>
                  <a:pt x="7510" y="8223"/>
                </a:lnTo>
                <a:cubicBezTo>
                  <a:pt x="12755" y="9219"/>
                  <a:pt x="14034" y="10352"/>
                  <a:pt x="14463" y="15167"/>
                </a:cubicBezTo>
                <a:cubicBezTo>
                  <a:pt x="14463" y="15167"/>
                  <a:pt x="14884" y="29347"/>
                  <a:pt x="14884" y="52737"/>
                </a:cubicBezTo>
                <a:cubicBezTo>
                  <a:pt x="14884" y="76127"/>
                  <a:pt x="14463" y="90161"/>
                  <a:pt x="14463" y="90161"/>
                </a:cubicBezTo>
                <a:cubicBezTo>
                  <a:pt x="14463" y="94409"/>
                  <a:pt x="12755" y="95972"/>
                  <a:pt x="7510" y="96968"/>
                </a:cubicBezTo>
                <a:lnTo>
                  <a:pt x="0" y="98384"/>
                </a:lnTo>
                <a:lnTo>
                  <a:pt x="0" y="104332"/>
                </a:lnTo>
                <a:lnTo>
                  <a:pt x="22257" y="103628"/>
                </a:lnTo>
                <a:lnTo>
                  <a:pt x="59398" y="103628"/>
                </a:lnTo>
                <a:cubicBezTo>
                  <a:pt x="67758" y="103628"/>
                  <a:pt x="87182" y="104332"/>
                  <a:pt x="87182" y="104332"/>
                </a:cubicBezTo>
                <a:cubicBezTo>
                  <a:pt x="87603" y="99224"/>
                  <a:pt x="90444" y="76127"/>
                  <a:pt x="90864" y="73578"/>
                </a:cubicBezTo>
                <a:lnTo>
                  <a:pt x="85620" y="73578"/>
                </a:lnTo>
                <a:lnTo>
                  <a:pt x="80092" y="86186"/>
                </a:lnTo>
                <a:cubicBezTo>
                  <a:pt x="75697" y="96109"/>
                  <a:pt x="69320" y="96821"/>
                  <a:pt x="62230" y="96821"/>
                </a:cubicBezTo>
                <a:lnTo>
                  <a:pt x="41106" y="96821"/>
                </a:lnTo>
                <a:cubicBezTo>
                  <a:pt x="34016" y="96821"/>
                  <a:pt x="30617" y="93989"/>
                  <a:pt x="30617" y="87895"/>
                </a:cubicBezTo>
                <a:lnTo>
                  <a:pt x="30617" y="55569"/>
                </a:lnTo>
                <a:cubicBezTo>
                  <a:pt x="30617" y="55569"/>
                  <a:pt x="46067" y="55569"/>
                  <a:pt x="51458" y="55999"/>
                </a:cubicBezTo>
                <a:cubicBezTo>
                  <a:pt x="55423" y="56282"/>
                  <a:pt x="57835" y="57415"/>
                  <a:pt x="59114" y="62943"/>
                </a:cubicBezTo>
                <a:lnTo>
                  <a:pt x="60814" y="70316"/>
                </a:lnTo>
                <a:lnTo>
                  <a:pt x="66908" y="70316"/>
                </a:lnTo>
                <a:lnTo>
                  <a:pt x="66479" y="51741"/>
                </a:lnTo>
                <a:lnTo>
                  <a:pt x="67328" y="33029"/>
                </a:lnTo>
                <a:lnTo>
                  <a:pt x="61234" y="33029"/>
                </a:lnTo>
                <a:lnTo>
                  <a:pt x="59251" y="41252"/>
                </a:lnTo>
                <a:cubicBezTo>
                  <a:pt x="57972" y="46643"/>
                  <a:pt x="57123" y="47630"/>
                  <a:pt x="51595" y="48196"/>
                </a:cubicBezTo>
                <a:cubicBezTo>
                  <a:pt x="47095" y="48711"/>
                  <a:pt x="38153" y="48782"/>
                  <a:pt x="33532" y="48782"/>
                </a:cubicBezTo>
                <a:cubicBezTo>
                  <a:pt x="31755" y="48782"/>
                  <a:pt x="30617" y="48772"/>
                  <a:pt x="30617" y="48772"/>
                </a:cubicBezTo>
                <a:lnTo>
                  <a:pt x="30617" y="10635"/>
                </a:lnTo>
                <a:cubicBezTo>
                  <a:pt x="30617" y="9219"/>
                  <a:pt x="30763" y="8360"/>
                  <a:pt x="33175" y="8360"/>
                </a:cubicBezTo>
                <a:lnTo>
                  <a:pt x="65629" y="8360"/>
                </a:lnTo>
                <a:cubicBezTo>
                  <a:pt x="71303" y="8360"/>
                  <a:pt x="74418" y="13184"/>
                  <a:pt x="76693" y="22257"/>
                </a:cubicBezTo>
                <a:lnTo>
                  <a:pt x="78530" y="29484"/>
                </a:lnTo>
                <a:lnTo>
                  <a:pt x="84058" y="29484"/>
                </a:lnTo>
                <a:cubicBezTo>
                  <a:pt x="85053" y="8936"/>
                  <a:pt x="85903" y="0"/>
                  <a:pt x="85903" y="0"/>
                </a:cubicBezTo>
                <a:close/>
                <a:moveTo>
                  <a:pt x="179609" y="33340"/>
                </a:moveTo>
                <a:cubicBezTo>
                  <a:pt x="165712" y="33340"/>
                  <a:pt x="154520" y="39434"/>
                  <a:pt x="154520" y="53048"/>
                </a:cubicBezTo>
                <a:cubicBezTo>
                  <a:pt x="154520" y="76721"/>
                  <a:pt x="189385" y="71897"/>
                  <a:pt x="189385" y="89338"/>
                </a:cubicBezTo>
                <a:cubicBezTo>
                  <a:pt x="189385" y="95570"/>
                  <a:pt x="185557" y="99964"/>
                  <a:pt x="176914" y="99964"/>
                </a:cubicBezTo>
                <a:cubicBezTo>
                  <a:pt x="168974" y="99964"/>
                  <a:pt x="165009" y="95853"/>
                  <a:pt x="163446" y="91741"/>
                </a:cubicBezTo>
                <a:lnTo>
                  <a:pt x="159472" y="81536"/>
                </a:lnTo>
                <a:lnTo>
                  <a:pt x="154090" y="81682"/>
                </a:lnTo>
                <a:cubicBezTo>
                  <a:pt x="154374" y="84797"/>
                  <a:pt x="154511" y="88772"/>
                  <a:pt x="154511" y="92454"/>
                </a:cubicBezTo>
                <a:cubicBezTo>
                  <a:pt x="154511" y="96282"/>
                  <a:pt x="154374" y="99827"/>
                  <a:pt x="154090" y="101527"/>
                </a:cubicBezTo>
                <a:cubicBezTo>
                  <a:pt x="154090" y="101527"/>
                  <a:pt x="164862" y="105492"/>
                  <a:pt x="175781" y="105492"/>
                </a:cubicBezTo>
                <a:cubicBezTo>
                  <a:pt x="190518" y="105492"/>
                  <a:pt x="202286" y="98402"/>
                  <a:pt x="202286" y="84514"/>
                </a:cubicBezTo>
                <a:cubicBezTo>
                  <a:pt x="202286" y="60704"/>
                  <a:pt x="166562" y="64249"/>
                  <a:pt x="166562" y="48223"/>
                </a:cubicBezTo>
                <a:cubicBezTo>
                  <a:pt x="166562" y="41563"/>
                  <a:pt x="172519" y="39014"/>
                  <a:pt x="179033" y="39014"/>
                </a:cubicBezTo>
                <a:cubicBezTo>
                  <a:pt x="184141" y="39014"/>
                  <a:pt x="188389" y="40850"/>
                  <a:pt x="189239" y="43546"/>
                </a:cubicBezTo>
                <a:lnTo>
                  <a:pt x="192784" y="54181"/>
                </a:lnTo>
                <a:lnTo>
                  <a:pt x="198038" y="53897"/>
                </a:lnTo>
                <a:cubicBezTo>
                  <a:pt x="198458" y="48223"/>
                  <a:pt x="198741" y="41709"/>
                  <a:pt x="199591" y="36465"/>
                </a:cubicBezTo>
                <a:cubicBezTo>
                  <a:pt x="195059" y="34473"/>
                  <a:pt x="185557" y="33340"/>
                  <a:pt x="179609" y="33340"/>
                </a:cubicBezTo>
                <a:close/>
                <a:moveTo>
                  <a:pt x="114675" y="14601"/>
                </a:moveTo>
                <a:cubicBezTo>
                  <a:pt x="112692" y="23390"/>
                  <a:pt x="110709" y="30197"/>
                  <a:pt x="103765" y="34729"/>
                </a:cubicBezTo>
                <a:cubicBezTo>
                  <a:pt x="99508" y="37561"/>
                  <a:pt x="95259" y="38557"/>
                  <a:pt x="93560" y="38703"/>
                </a:cubicBezTo>
                <a:lnTo>
                  <a:pt x="93560" y="44085"/>
                </a:lnTo>
                <a:lnTo>
                  <a:pt x="106177" y="44085"/>
                </a:lnTo>
                <a:lnTo>
                  <a:pt x="106177" y="87602"/>
                </a:lnTo>
                <a:cubicBezTo>
                  <a:pt x="106177" y="99800"/>
                  <a:pt x="114254" y="105748"/>
                  <a:pt x="125026" y="105748"/>
                </a:cubicBezTo>
                <a:cubicBezTo>
                  <a:pt x="133396" y="105748"/>
                  <a:pt x="142039" y="102203"/>
                  <a:pt x="145018" y="94830"/>
                </a:cubicBezTo>
                <a:lnTo>
                  <a:pt x="142039" y="91010"/>
                </a:lnTo>
                <a:cubicBezTo>
                  <a:pt x="140623" y="93413"/>
                  <a:pt x="136082" y="96958"/>
                  <a:pt x="130417" y="96958"/>
                </a:cubicBezTo>
                <a:cubicBezTo>
                  <a:pt x="124177" y="96958"/>
                  <a:pt x="120778" y="92710"/>
                  <a:pt x="120778" y="81938"/>
                </a:cubicBezTo>
                <a:lnTo>
                  <a:pt x="120778" y="43518"/>
                </a:lnTo>
                <a:lnTo>
                  <a:pt x="141756" y="45080"/>
                </a:lnTo>
                <a:lnTo>
                  <a:pt x="142889" y="35441"/>
                </a:lnTo>
                <a:lnTo>
                  <a:pt x="142889" y="35441"/>
                </a:lnTo>
                <a:lnTo>
                  <a:pt x="120778" y="36291"/>
                </a:lnTo>
                <a:lnTo>
                  <a:pt x="120778" y="14747"/>
                </a:lnTo>
                <a:lnTo>
                  <a:pt x="114675" y="14601"/>
                </a:lnTo>
                <a:close/>
                <a:moveTo>
                  <a:pt x="207549" y="35094"/>
                </a:moveTo>
                <a:lnTo>
                  <a:pt x="207549" y="40046"/>
                </a:lnTo>
                <a:lnTo>
                  <a:pt x="210098" y="40896"/>
                </a:lnTo>
                <a:cubicBezTo>
                  <a:pt x="213634" y="42029"/>
                  <a:pt x="214484" y="43016"/>
                  <a:pt x="216613" y="47968"/>
                </a:cubicBezTo>
                <a:cubicBezTo>
                  <a:pt x="228101" y="74279"/>
                  <a:pt x="233632" y="88929"/>
                  <a:pt x="240884" y="107575"/>
                </a:cubicBezTo>
                <a:lnTo>
                  <a:pt x="240884" y="107575"/>
                </a:lnTo>
                <a:cubicBezTo>
                  <a:pt x="233549" y="122574"/>
                  <a:pt x="225229" y="126780"/>
                  <a:pt x="217609" y="126780"/>
                </a:cubicBezTo>
                <a:cubicBezTo>
                  <a:pt x="213780" y="126780"/>
                  <a:pt x="211944" y="125081"/>
                  <a:pt x="211377" y="122395"/>
                </a:cubicBezTo>
                <a:lnTo>
                  <a:pt x="209258" y="111358"/>
                </a:lnTo>
                <a:lnTo>
                  <a:pt x="203310" y="111641"/>
                </a:lnTo>
                <a:cubicBezTo>
                  <a:pt x="202177" y="118146"/>
                  <a:pt x="201044" y="125364"/>
                  <a:pt x="199491" y="131312"/>
                </a:cubicBezTo>
                <a:cubicBezTo>
                  <a:pt x="203026" y="133989"/>
                  <a:pt x="208965" y="135415"/>
                  <a:pt x="213643" y="135415"/>
                </a:cubicBezTo>
                <a:cubicBezTo>
                  <a:pt x="223410" y="135415"/>
                  <a:pt x="238267" y="134135"/>
                  <a:pt x="251844" y="101874"/>
                </a:cubicBezTo>
                <a:lnTo>
                  <a:pt x="274622" y="48114"/>
                </a:lnTo>
                <a:cubicBezTo>
                  <a:pt x="276467" y="43719"/>
                  <a:pt x="277171" y="43299"/>
                  <a:pt x="282552" y="41170"/>
                </a:cubicBezTo>
                <a:lnTo>
                  <a:pt x="285522" y="40046"/>
                </a:lnTo>
                <a:lnTo>
                  <a:pt x="285522" y="35094"/>
                </a:lnTo>
                <a:lnTo>
                  <a:pt x="272082" y="35798"/>
                </a:lnTo>
                <a:lnTo>
                  <a:pt x="257646" y="35094"/>
                </a:lnTo>
                <a:lnTo>
                  <a:pt x="257646" y="40046"/>
                </a:lnTo>
                <a:lnTo>
                  <a:pt x="261319" y="41170"/>
                </a:lnTo>
                <a:cubicBezTo>
                  <a:pt x="265001" y="42312"/>
                  <a:pt x="266700" y="43719"/>
                  <a:pt x="266700" y="46268"/>
                </a:cubicBezTo>
                <a:cubicBezTo>
                  <a:pt x="266700" y="47538"/>
                  <a:pt x="266280" y="48817"/>
                  <a:pt x="265567" y="50800"/>
                </a:cubicBezTo>
                <a:cubicBezTo>
                  <a:pt x="263768" y="55360"/>
                  <a:pt x="254009" y="79092"/>
                  <a:pt x="248943" y="90320"/>
                </a:cubicBezTo>
                <a:lnTo>
                  <a:pt x="248943" y="90320"/>
                </a:lnTo>
                <a:cubicBezTo>
                  <a:pt x="242783" y="74775"/>
                  <a:pt x="234486" y="52187"/>
                  <a:pt x="233168" y="48114"/>
                </a:cubicBezTo>
                <a:cubicBezTo>
                  <a:pt x="232885" y="47264"/>
                  <a:pt x="232739" y="46551"/>
                  <a:pt x="232739" y="45839"/>
                </a:cubicBezTo>
                <a:cubicBezTo>
                  <a:pt x="232739" y="43582"/>
                  <a:pt x="234292" y="41736"/>
                  <a:pt x="237691" y="41033"/>
                </a:cubicBezTo>
                <a:lnTo>
                  <a:pt x="242360" y="40046"/>
                </a:lnTo>
                <a:lnTo>
                  <a:pt x="242360" y="35094"/>
                </a:lnTo>
                <a:lnTo>
                  <a:pt x="222972" y="35798"/>
                </a:lnTo>
                <a:lnTo>
                  <a:pt x="207549" y="35094"/>
                </a:lnTo>
                <a:close/>
              </a:path>
            </a:pathLst>
          </a:custGeom>
          <a:solidFill>
            <a:srgbClr val="F27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3" name="Google Shape;3193;p201"/>
          <p:cNvPicPr preferRelativeResize="0"/>
          <p:nvPr/>
        </p:nvPicPr>
        <p:blipFill>
          <a:blip r:embed="rId6">
            <a:alphaModFix/>
          </a:blip>
          <a:stretch>
            <a:fillRect/>
          </a:stretch>
        </p:blipFill>
        <p:spPr>
          <a:xfrm>
            <a:off x="4250204" y="4392722"/>
            <a:ext cx="308000" cy="209462"/>
          </a:xfrm>
          <a:prstGeom prst="rect">
            <a:avLst/>
          </a:prstGeom>
          <a:noFill/>
          <a:ln>
            <a:noFill/>
          </a:ln>
        </p:spPr>
      </p:pic>
      <p:pic>
        <p:nvPicPr>
          <p:cNvPr id="3194" name="Google Shape;3194;p201"/>
          <p:cNvPicPr preferRelativeResize="0"/>
          <p:nvPr/>
        </p:nvPicPr>
        <p:blipFill>
          <a:blip r:embed="rId7">
            <a:alphaModFix/>
          </a:blip>
          <a:stretch>
            <a:fillRect/>
          </a:stretch>
        </p:blipFill>
        <p:spPr>
          <a:xfrm>
            <a:off x="4035596" y="3581076"/>
            <a:ext cx="714599" cy="167338"/>
          </a:xfrm>
          <a:prstGeom prst="rect">
            <a:avLst/>
          </a:prstGeom>
          <a:noFill/>
          <a:ln>
            <a:noFill/>
          </a:ln>
        </p:spPr>
      </p:pic>
      <p:pic>
        <p:nvPicPr>
          <p:cNvPr id="3195" name="Google Shape;3195;p201"/>
          <p:cNvPicPr preferRelativeResize="0"/>
          <p:nvPr/>
        </p:nvPicPr>
        <p:blipFill>
          <a:blip r:embed="rId8">
            <a:alphaModFix/>
          </a:blip>
          <a:stretch>
            <a:fillRect/>
          </a:stretch>
        </p:blipFill>
        <p:spPr>
          <a:xfrm>
            <a:off x="4050854" y="4024705"/>
            <a:ext cx="684083" cy="111150"/>
          </a:xfrm>
          <a:prstGeom prst="rect">
            <a:avLst/>
          </a:prstGeom>
          <a:noFill/>
          <a:ln>
            <a:noFill/>
          </a:ln>
        </p:spPr>
      </p:pic>
      <p:pic>
        <p:nvPicPr>
          <p:cNvPr id="3196" name="Google Shape;3196;p201"/>
          <p:cNvPicPr preferRelativeResize="0"/>
          <p:nvPr/>
        </p:nvPicPr>
        <p:blipFill>
          <a:blip r:embed="rId9">
            <a:alphaModFix/>
          </a:blip>
          <a:stretch>
            <a:fillRect/>
          </a:stretch>
        </p:blipFill>
        <p:spPr>
          <a:xfrm>
            <a:off x="5371498" y="3612326"/>
            <a:ext cx="537477" cy="157211"/>
          </a:xfrm>
          <a:prstGeom prst="rect">
            <a:avLst/>
          </a:prstGeom>
          <a:noFill/>
          <a:ln>
            <a:noFill/>
          </a:ln>
        </p:spPr>
      </p:pic>
      <p:pic>
        <p:nvPicPr>
          <p:cNvPr id="3197" name="Google Shape;3197;p201"/>
          <p:cNvPicPr preferRelativeResize="0"/>
          <p:nvPr/>
        </p:nvPicPr>
        <p:blipFill rotWithShape="1">
          <a:blip r:embed="rId10">
            <a:alphaModFix/>
          </a:blip>
          <a:srcRect/>
          <a:stretch/>
        </p:blipFill>
        <p:spPr>
          <a:xfrm>
            <a:off x="5457149" y="3954318"/>
            <a:ext cx="366175" cy="251923"/>
          </a:xfrm>
          <a:prstGeom prst="rect">
            <a:avLst/>
          </a:prstGeom>
          <a:noFill/>
          <a:ln>
            <a:noFill/>
          </a:ln>
        </p:spPr>
      </p:pic>
      <p:pic>
        <p:nvPicPr>
          <p:cNvPr id="3198" name="Google Shape;3198;p201"/>
          <p:cNvPicPr preferRelativeResize="0"/>
          <p:nvPr/>
        </p:nvPicPr>
        <p:blipFill>
          <a:blip r:embed="rId11">
            <a:alphaModFix/>
          </a:blip>
          <a:stretch>
            <a:fillRect/>
          </a:stretch>
        </p:blipFill>
        <p:spPr>
          <a:xfrm>
            <a:off x="5371499" y="4457276"/>
            <a:ext cx="537474" cy="137969"/>
          </a:xfrm>
          <a:prstGeom prst="rect">
            <a:avLst/>
          </a:prstGeom>
          <a:noFill/>
          <a:ln>
            <a:noFill/>
          </a:ln>
        </p:spPr>
      </p:pic>
      <p:pic>
        <p:nvPicPr>
          <p:cNvPr id="3199" name="Google Shape;3199;p201"/>
          <p:cNvPicPr preferRelativeResize="0"/>
          <p:nvPr/>
        </p:nvPicPr>
        <p:blipFill rotWithShape="1">
          <a:blip r:embed="rId12">
            <a:alphaModFix/>
          </a:blip>
          <a:srcRect l="10209" t="20380" r="6178" b="14898"/>
          <a:stretch/>
        </p:blipFill>
        <p:spPr>
          <a:xfrm>
            <a:off x="7913117" y="2831167"/>
            <a:ext cx="843600" cy="417899"/>
          </a:xfrm>
          <a:prstGeom prst="rect">
            <a:avLst/>
          </a:prstGeom>
          <a:noFill/>
          <a:ln>
            <a:noFill/>
          </a:ln>
        </p:spPr>
      </p:pic>
      <p:pic>
        <p:nvPicPr>
          <p:cNvPr id="3200" name="Google Shape;3200;p201" descr="Image"/>
          <p:cNvPicPr preferRelativeResize="0"/>
          <p:nvPr/>
        </p:nvPicPr>
        <p:blipFill rotWithShape="1">
          <a:blip r:embed="rId13">
            <a:alphaModFix/>
          </a:blip>
          <a:srcRect/>
          <a:stretch/>
        </p:blipFill>
        <p:spPr>
          <a:xfrm>
            <a:off x="1587700" y="3583600"/>
            <a:ext cx="618524" cy="176272"/>
          </a:xfrm>
          <a:prstGeom prst="rect">
            <a:avLst/>
          </a:prstGeom>
          <a:noFill/>
          <a:ln>
            <a:noFill/>
          </a:ln>
        </p:spPr>
      </p:pic>
      <p:pic>
        <p:nvPicPr>
          <p:cNvPr id="3201" name="Google Shape;3201;p201" descr="PricewaterhouseCoopers_Logo.png"/>
          <p:cNvPicPr preferRelativeResize="0"/>
          <p:nvPr/>
        </p:nvPicPr>
        <p:blipFill rotWithShape="1">
          <a:blip r:embed="rId14">
            <a:alphaModFix/>
          </a:blip>
          <a:srcRect/>
          <a:stretch/>
        </p:blipFill>
        <p:spPr>
          <a:xfrm>
            <a:off x="477575" y="4387242"/>
            <a:ext cx="366175" cy="278046"/>
          </a:xfrm>
          <a:prstGeom prst="rect">
            <a:avLst/>
          </a:prstGeom>
          <a:noFill/>
          <a:ln>
            <a:noFill/>
          </a:ln>
        </p:spPr>
      </p:pic>
      <p:pic>
        <p:nvPicPr>
          <p:cNvPr id="3202" name="Google Shape;3202;p201"/>
          <p:cNvPicPr preferRelativeResize="0"/>
          <p:nvPr/>
        </p:nvPicPr>
        <p:blipFill>
          <a:blip r:embed="rId15">
            <a:alphaModFix/>
          </a:blip>
          <a:stretch>
            <a:fillRect/>
          </a:stretch>
        </p:blipFill>
        <p:spPr>
          <a:xfrm>
            <a:off x="2938134" y="4403023"/>
            <a:ext cx="366176" cy="196681"/>
          </a:xfrm>
          <a:prstGeom prst="rect">
            <a:avLst/>
          </a:prstGeom>
          <a:noFill/>
          <a:ln>
            <a:noFill/>
          </a:ln>
        </p:spPr>
      </p:pic>
      <p:pic>
        <p:nvPicPr>
          <p:cNvPr id="3203" name="Google Shape;3203;p201"/>
          <p:cNvPicPr preferRelativeResize="0"/>
          <p:nvPr/>
        </p:nvPicPr>
        <p:blipFill rotWithShape="1">
          <a:blip r:embed="rId16">
            <a:alphaModFix/>
          </a:blip>
          <a:srcRect l="-2810" t="-15288" r="-3662" b="-16968"/>
          <a:stretch/>
        </p:blipFill>
        <p:spPr>
          <a:xfrm>
            <a:off x="7883250" y="3655013"/>
            <a:ext cx="903349" cy="221325"/>
          </a:xfrm>
          <a:prstGeom prst="rect">
            <a:avLst/>
          </a:prstGeom>
          <a:noFill/>
          <a:ln>
            <a:noFill/>
          </a:ln>
        </p:spPr>
      </p:pic>
      <p:pic>
        <p:nvPicPr>
          <p:cNvPr id="3204" name="Google Shape;3204;p201"/>
          <p:cNvPicPr preferRelativeResize="0"/>
          <p:nvPr/>
        </p:nvPicPr>
        <p:blipFill>
          <a:blip r:embed="rId17">
            <a:alphaModFix/>
          </a:blip>
          <a:stretch>
            <a:fillRect/>
          </a:stretch>
        </p:blipFill>
        <p:spPr>
          <a:xfrm>
            <a:off x="360725" y="3962574"/>
            <a:ext cx="714602" cy="2728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4"/>
        <p:cNvGrpSpPr/>
        <p:nvPr/>
      </p:nvGrpSpPr>
      <p:grpSpPr>
        <a:xfrm>
          <a:off x="0" y="0"/>
          <a:ext cx="0" cy="0"/>
          <a:chOff x="0" y="0"/>
          <a:chExt cx="0" cy="0"/>
        </a:xfrm>
      </p:grpSpPr>
      <p:sp>
        <p:nvSpPr>
          <p:cNvPr id="3465" name="Google Shape;3465;p219"/>
          <p:cNvSpPr txBox="1">
            <a:spLocks noGrp="1"/>
          </p:cNvSpPr>
          <p:nvPr>
            <p:ph type="title"/>
          </p:nvPr>
        </p:nvSpPr>
        <p:spPr>
          <a:xfrm>
            <a:off x="353700" y="276602"/>
            <a:ext cx="8520600" cy="78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2"/>
                </a:solidFill>
              </a:rPr>
              <a:t>Ash’s current development experience</a:t>
            </a:r>
            <a:endParaRPr>
              <a:solidFill>
                <a:schemeClr val="lt2"/>
              </a:solidFill>
            </a:endParaRPr>
          </a:p>
        </p:txBody>
      </p:sp>
      <p:sp>
        <p:nvSpPr>
          <p:cNvPr id="3466" name="Google Shape;3466;p219"/>
          <p:cNvSpPr txBox="1"/>
          <p:nvPr/>
        </p:nvSpPr>
        <p:spPr>
          <a:xfrm>
            <a:off x="3588313" y="802825"/>
            <a:ext cx="19674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Inter"/>
                <a:ea typeface="Inter"/>
                <a:cs typeface="Inter"/>
                <a:sym typeface="Inter"/>
              </a:rPr>
              <a:t>Succeeding in current role and eager to advance</a:t>
            </a:r>
            <a:endParaRPr sz="1000" b="1">
              <a:solidFill>
                <a:schemeClr val="lt1"/>
              </a:solidFill>
              <a:latin typeface="Inter"/>
              <a:ea typeface="Inter"/>
              <a:cs typeface="Inter"/>
              <a:sym typeface="Inter"/>
            </a:endParaRPr>
          </a:p>
        </p:txBody>
      </p:sp>
      <p:sp>
        <p:nvSpPr>
          <p:cNvPr id="3467" name="Google Shape;3467;p219"/>
          <p:cNvSpPr txBox="1"/>
          <p:nvPr/>
        </p:nvSpPr>
        <p:spPr>
          <a:xfrm>
            <a:off x="1544725" y="2511075"/>
            <a:ext cx="2043600" cy="3387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What is the next step?</a:t>
            </a:r>
            <a:endParaRPr sz="1000">
              <a:latin typeface="Inter"/>
              <a:ea typeface="Inter"/>
              <a:cs typeface="Inter"/>
              <a:sym typeface="Inter"/>
            </a:endParaRPr>
          </a:p>
        </p:txBody>
      </p:sp>
      <p:sp>
        <p:nvSpPr>
          <p:cNvPr id="3468" name="Google Shape;3468;p219"/>
          <p:cNvSpPr txBox="1"/>
          <p:nvPr/>
        </p:nvSpPr>
        <p:spPr>
          <a:xfrm>
            <a:off x="5555717" y="2511075"/>
            <a:ext cx="2043600" cy="3387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How do I get to the next step?</a:t>
            </a:r>
            <a:endParaRPr sz="1000">
              <a:latin typeface="Inter"/>
              <a:ea typeface="Inter"/>
              <a:cs typeface="Inter"/>
              <a:sym typeface="Inter"/>
            </a:endParaRPr>
          </a:p>
        </p:txBody>
      </p:sp>
      <p:cxnSp>
        <p:nvCxnSpPr>
          <p:cNvPr id="3469" name="Google Shape;3469;p219"/>
          <p:cNvCxnSpPr>
            <a:stCxn id="3470" idx="4"/>
            <a:endCxn id="3467" idx="0"/>
          </p:cNvCxnSpPr>
          <p:nvPr/>
        </p:nvCxnSpPr>
        <p:spPr>
          <a:xfrm flipH="1">
            <a:off x="2566525" y="2249175"/>
            <a:ext cx="1966500" cy="261900"/>
          </a:xfrm>
          <a:prstGeom prst="bentConnector2">
            <a:avLst/>
          </a:prstGeom>
          <a:noFill/>
          <a:ln w="9525" cap="flat" cmpd="sng">
            <a:solidFill>
              <a:schemeClr val="dk2"/>
            </a:solidFill>
            <a:prstDash val="solid"/>
            <a:round/>
            <a:headEnd type="none" w="med" len="med"/>
            <a:tailEnd type="stealth" w="med" len="med"/>
          </a:ln>
        </p:spPr>
      </p:cxnSp>
      <p:cxnSp>
        <p:nvCxnSpPr>
          <p:cNvPr id="3471" name="Google Shape;3471;p219"/>
          <p:cNvCxnSpPr>
            <a:stCxn id="3470" idx="4"/>
            <a:endCxn id="3468" idx="0"/>
          </p:cNvCxnSpPr>
          <p:nvPr/>
        </p:nvCxnSpPr>
        <p:spPr>
          <a:xfrm>
            <a:off x="4533017" y="2249175"/>
            <a:ext cx="2044500" cy="261900"/>
          </a:xfrm>
          <a:prstGeom prst="bentConnector2">
            <a:avLst/>
          </a:prstGeom>
          <a:noFill/>
          <a:ln w="9525" cap="flat" cmpd="sng">
            <a:solidFill>
              <a:schemeClr val="dk2"/>
            </a:solidFill>
            <a:prstDash val="solid"/>
            <a:round/>
            <a:headEnd type="none" w="med" len="med"/>
            <a:tailEnd type="stealth" w="med" len="med"/>
          </a:ln>
        </p:spPr>
      </p:cxnSp>
      <p:sp>
        <p:nvSpPr>
          <p:cNvPr id="3472" name="Google Shape;3472;p219"/>
          <p:cNvSpPr txBox="1"/>
          <p:nvPr/>
        </p:nvSpPr>
        <p:spPr>
          <a:xfrm>
            <a:off x="2887375" y="3215650"/>
            <a:ext cx="33693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a) Speaks to manager but no formal goals created</a:t>
            </a:r>
            <a:endParaRPr sz="1000">
              <a:latin typeface="Inter"/>
              <a:ea typeface="Inter"/>
              <a:cs typeface="Inter"/>
              <a:sym typeface="Inter"/>
            </a:endParaRPr>
          </a:p>
          <a:p>
            <a:pPr marL="0" lvl="0" indent="0" algn="ctr" rtl="0">
              <a:spcBef>
                <a:spcPts val="0"/>
              </a:spcBef>
              <a:spcAft>
                <a:spcPts val="0"/>
              </a:spcAft>
              <a:buNone/>
            </a:pPr>
            <a:r>
              <a:rPr lang="en" sz="1000">
                <a:latin typeface="Inter"/>
                <a:ea typeface="Inter"/>
                <a:cs typeface="Inter"/>
                <a:sym typeface="Inter"/>
              </a:rPr>
              <a:t>b) Has an idea of goals, but they’re not shared</a:t>
            </a:r>
            <a:endParaRPr sz="1000">
              <a:latin typeface="Inter"/>
              <a:ea typeface="Inter"/>
              <a:cs typeface="Inter"/>
              <a:sym typeface="Inter"/>
            </a:endParaRPr>
          </a:p>
          <a:p>
            <a:pPr marL="0" lvl="0" indent="0" algn="ctr" rtl="0">
              <a:spcBef>
                <a:spcPts val="0"/>
              </a:spcBef>
              <a:spcAft>
                <a:spcPts val="0"/>
              </a:spcAft>
              <a:buNone/>
            </a:pPr>
            <a:r>
              <a:rPr lang="en" sz="1000">
                <a:latin typeface="Inter"/>
                <a:ea typeface="Inter"/>
                <a:cs typeface="Inter"/>
                <a:sym typeface="Inter"/>
              </a:rPr>
              <a:t>c) Doesn’t know where to start at all</a:t>
            </a:r>
            <a:endParaRPr sz="1000">
              <a:latin typeface="Inter"/>
              <a:ea typeface="Inter"/>
              <a:cs typeface="Inter"/>
              <a:sym typeface="Inter"/>
            </a:endParaRPr>
          </a:p>
        </p:txBody>
      </p:sp>
      <p:sp>
        <p:nvSpPr>
          <p:cNvPr id="3473" name="Google Shape;3473;p219"/>
          <p:cNvSpPr txBox="1"/>
          <p:nvPr/>
        </p:nvSpPr>
        <p:spPr>
          <a:xfrm>
            <a:off x="2887375" y="4075625"/>
            <a:ext cx="3369300" cy="4926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Frustrated by sense of stagnation in career and lack of support for advancement</a:t>
            </a:r>
            <a:endParaRPr sz="1000">
              <a:latin typeface="Inter"/>
              <a:ea typeface="Inter"/>
              <a:cs typeface="Inter"/>
              <a:sym typeface="Inter"/>
            </a:endParaRPr>
          </a:p>
        </p:txBody>
      </p:sp>
      <p:cxnSp>
        <p:nvCxnSpPr>
          <p:cNvPr id="3474" name="Google Shape;3474;p219"/>
          <p:cNvCxnSpPr>
            <a:stCxn id="3467" idx="2"/>
            <a:endCxn id="3472" idx="0"/>
          </p:cNvCxnSpPr>
          <p:nvPr/>
        </p:nvCxnSpPr>
        <p:spPr>
          <a:xfrm rot="-5400000" flipH="1">
            <a:off x="3386275" y="2030025"/>
            <a:ext cx="366000" cy="2005500"/>
          </a:xfrm>
          <a:prstGeom prst="bentConnector3">
            <a:avLst>
              <a:gd name="adj1" fmla="val 49983"/>
            </a:avLst>
          </a:prstGeom>
          <a:noFill/>
          <a:ln w="9525" cap="flat" cmpd="sng">
            <a:solidFill>
              <a:schemeClr val="dk2"/>
            </a:solidFill>
            <a:prstDash val="solid"/>
            <a:round/>
            <a:headEnd type="none" w="med" len="med"/>
            <a:tailEnd type="none" w="med" len="med"/>
          </a:ln>
        </p:spPr>
      </p:cxnSp>
      <p:cxnSp>
        <p:nvCxnSpPr>
          <p:cNvPr id="3475" name="Google Shape;3475;p219"/>
          <p:cNvCxnSpPr>
            <a:stCxn id="3468" idx="2"/>
            <a:endCxn id="3472" idx="0"/>
          </p:cNvCxnSpPr>
          <p:nvPr/>
        </p:nvCxnSpPr>
        <p:spPr>
          <a:xfrm rot="5400000">
            <a:off x="5391767" y="2030025"/>
            <a:ext cx="366000" cy="2005500"/>
          </a:xfrm>
          <a:prstGeom prst="bentConnector3">
            <a:avLst>
              <a:gd name="adj1" fmla="val 49983"/>
            </a:avLst>
          </a:prstGeom>
          <a:noFill/>
          <a:ln w="9525" cap="flat" cmpd="sng">
            <a:solidFill>
              <a:schemeClr val="dk2"/>
            </a:solidFill>
            <a:prstDash val="solid"/>
            <a:round/>
            <a:headEnd type="none" w="med" len="med"/>
            <a:tailEnd type="stealth" w="med" len="med"/>
          </a:ln>
        </p:spPr>
      </p:cxnSp>
      <p:cxnSp>
        <p:nvCxnSpPr>
          <p:cNvPr id="3476" name="Google Shape;3476;p219"/>
          <p:cNvCxnSpPr>
            <a:stCxn id="3472" idx="2"/>
            <a:endCxn id="3473" idx="0"/>
          </p:cNvCxnSpPr>
          <p:nvPr/>
        </p:nvCxnSpPr>
        <p:spPr>
          <a:xfrm>
            <a:off x="4572025" y="3862150"/>
            <a:ext cx="0" cy="213600"/>
          </a:xfrm>
          <a:prstGeom prst="straightConnector1">
            <a:avLst/>
          </a:prstGeom>
          <a:noFill/>
          <a:ln w="9525" cap="flat" cmpd="sng">
            <a:solidFill>
              <a:schemeClr val="dk2"/>
            </a:solidFill>
            <a:prstDash val="solid"/>
            <a:round/>
            <a:headEnd type="none" w="med" len="med"/>
            <a:tailEnd type="stealth" w="med" len="med"/>
          </a:ln>
        </p:spPr>
      </p:cxnSp>
      <p:pic>
        <p:nvPicPr>
          <p:cNvPr id="3477" name="Google Shape;3477;p219"/>
          <p:cNvPicPr preferRelativeResize="0"/>
          <p:nvPr/>
        </p:nvPicPr>
        <p:blipFill>
          <a:blip r:embed="rId3">
            <a:alphaModFix/>
          </a:blip>
          <a:stretch>
            <a:fillRect/>
          </a:stretch>
        </p:blipFill>
        <p:spPr>
          <a:xfrm>
            <a:off x="7767912" y="276604"/>
            <a:ext cx="1106375" cy="1106396"/>
          </a:xfrm>
          <a:prstGeom prst="rect">
            <a:avLst/>
          </a:prstGeom>
          <a:noFill/>
          <a:ln>
            <a:noFill/>
          </a:ln>
        </p:spPr>
      </p:pic>
      <p:cxnSp>
        <p:nvCxnSpPr>
          <p:cNvPr id="3478" name="Google Shape;3478;p219"/>
          <p:cNvCxnSpPr/>
          <p:nvPr/>
        </p:nvCxnSpPr>
        <p:spPr>
          <a:xfrm>
            <a:off x="6256675" y="4298850"/>
            <a:ext cx="409800" cy="3000"/>
          </a:xfrm>
          <a:prstGeom prst="straightConnector1">
            <a:avLst/>
          </a:prstGeom>
          <a:noFill/>
          <a:ln w="9525" cap="flat" cmpd="sng">
            <a:solidFill>
              <a:schemeClr val="dk2"/>
            </a:solidFill>
            <a:prstDash val="solid"/>
            <a:round/>
            <a:headEnd type="none" w="med" len="med"/>
            <a:tailEnd type="stealth" w="med" len="med"/>
          </a:ln>
        </p:spPr>
      </p:cxnSp>
      <p:sp>
        <p:nvSpPr>
          <p:cNvPr id="3479" name="Google Shape;3479;p219"/>
          <p:cNvSpPr/>
          <p:nvPr/>
        </p:nvSpPr>
        <p:spPr>
          <a:xfrm>
            <a:off x="6790750" y="3513600"/>
            <a:ext cx="1505700" cy="1229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rPr>
              <a:t>Withdrawal behaviors</a:t>
            </a:r>
            <a:endParaRPr sz="1300" b="1">
              <a:solidFill>
                <a:schemeClr val="lt1"/>
              </a:solidFill>
            </a:endParaRPr>
          </a:p>
        </p:txBody>
      </p:sp>
      <p:pic>
        <p:nvPicPr>
          <p:cNvPr id="3480" name="Google Shape;3480;p219"/>
          <p:cNvPicPr preferRelativeResize="0"/>
          <p:nvPr/>
        </p:nvPicPr>
        <p:blipFill rotWithShape="1">
          <a:blip r:embed="rId4">
            <a:alphaModFix/>
          </a:blip>
          <a:srcRect/>
          <a:stretch/>
        </p:blipFill>
        <p:spPr>
          <a:xfrm>
            <a:off x="3898675" y="1406000"/>
            <a:ext cx="1346700" cy="13332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7"/>
                                        </p:tgtEl>
                                        <p:attrNameLst>
                                          <p:attrName>style.visibility</p:attrName>
                                        </p:attrNameLst>
                                      </p:cBhvr>
                                      <p:to>
                                        <p:strVal val="visible"/>
                                      </p:to>
                                    </p:set>
                                    <p:animEffect transition="in" filter="fade">
                                      <p:cBhvr>
                                        <p:cTn id="7" dur="1000"/>
                                        <p:tgtEl>
                                          <p:spTgt spid="3467"/>
                                        </p:tgtEl>
                                      </p:cBhvr>
                                    </p:animEffect>
                                  </p:childTnLst>
                                </p:cTn>
                              </p:par>
                              <p:par>
                                <p:cTn id="8" presetID="10" presetClass="entr" presetSubtype="0" fill="hold" nodeType="withEffect">
                                  <p:stCondLst>
                                    <p:cond delay="0"/>
                                  </p:stCondLst>
                                  <p:childTnLst>
                                    <p:set>
                                      <p:cBhvr>
                                        <p:cTn id="9" dur="1" fill="hold">
                                          <p:stCondLst>
                                            <p:cond delay="0"/>
                                          </p:stCondLst>
                                        </p:cTn>
                                        <p:tgtEl>
                                          <p:spTgt spid="3469"/>
                                        </p:tgtEl>
                                        <p:attrNameLst>
                                          <p:attrName>style.visibility</p:attrName>
                                        </p:attrNameLst>
                                      </p:cBhvr>
                                      <p:to>
                                        <p:strVal val="visible"/>
                                      </p:to>
                                    </p:set>
                                    <p:animEffect transition="in" filter="fade">
                                      <p:cBhvr>
                                        <p:cTn id="10" dur="1000"/>
                                        <p:tgtEl>
                                          <p:spTgt spid="3469"/>
                                        </p:tgtEl>
                                      </p:cBhvr>
                                    </p:animEffect>
                                  </p:childTnLst>
                                </p:cTn>
                              </p:par>
                              <p:par>
                                <p:cTn id="11" presetID="10" presetClass="entr" presetSubtype="0" fill="hold" nodeType="withEffect">
                                  <p:stCondLst>
                                    <p:cond delay="0"/>
                                  </p:stCondLst>
                                  <p:childTnLst>
                                    <p:set>
                                      <p:cBhvr>
                                        <p:cTn id="12" dur="1" fill="hold">
                                          <p:stCondLst>
                                            <p:cond delay="0"/>
                                          </p:stCondLst>
                                        </p:cTn>
                                        <p:tgtEl>
                                          <p:spTgt spid="3471"/>
                                        </p:tgtEl>
                                        <p:attrNameLst>
                                          <p:attrName>style.visibility</p:attrName>
                                        </p:attrNameLst>
                                      </p:cBhvr>
                                      <p:to>
                                        <p:strVal val="visible"/>
                                      </p:to>
                                    </p:set>
                                    <p:animEffect transition="in" filter="fade">
                                      <p:cBhvr>
                                        <p:cTn id="13" dur="1000"/>
                                        <p:tgtEl>
                                          <p:spTgt spid="3471"/>
                                        </p:tgtEl>
                                      </p:cBhvr>
                                    </p:animEffect>
                                  </p:childTnLst>
                                </p:cTn>
                              </p:par>
                              <p:par>
                                <p:cTn id="14" presetID="10" presetClass="entr" presetSubtype="0" fill="hold" nodeType="withEffect">
                                  <p:stCondLst>
                                    <p:cond delay="0"/>
                                  </p:stCondLst>
                                  <p:childTnLst>
                                    <p:set>
                                      <p:cBhvr>
                                        <p:cTn id="15" dur="1" fill="hold">
                                          <p:stCondLst>
                                            <p:cond delay="0"/>
                                          </p:stCondLst>
                                        </p:cTn>
                                        <p:tgtEl>
                                          <p:spTgt spid="3468"/>
                                        </p:tgtEl>
                                        <p:attrNameLst>
                                          <p:attrName>style.visibility</p:attrName>
                                        </p:attrNameLst>
                                      </p:cBhvr>
                                      <p:to>
                                        <p:strVal val="visible"/>
                                      </p:to>
                                    </p:set>
                                    <p:animEffect transition="in" filter="fade">
                                      <p:cBhvr>
                                        <p:cTn id="16" dur="1000"/>
                                        <p:tgtEl>
                                          <p:spTgt spid="34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74"/>
                                        </p:tgtEl>
                                        <p:attrNameLst>
                                          <p:attrName>style.visibility</p:attrName>
                                        </p:attrNameLst>
                                      </p:cBhvr>
                                      <p:to>
                                        <p:strVal val="visible"/>
                                      </p:to>
                                    </p:set>
                                    <p:animEffect transition="in" filter="fade">
                                      <p:cBhvr>
                                        <p:cTn id="21" dur="1000"/>
                                        <p:tgtEl>
                                          <p:spTgt spid="3474"/>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10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72"/>
                                        </p:tgtEl>
                                        <p:attrNameLst>
                                          <p:attrName>style.visibility</p:attrName>
                                        </p:attrNameLst>
                                      </p:cBhvr>
                                      <p:to>
                                        <p:strVal val="visible"/>
                                      </p:to>
                                    </p:set>
                                    <p:animEffect transition="in" filter="fade">
                                      <p:cBhvr>
                                        <p:cTn id="27" dur="1000"/>
                                        <p:tgtEl>
                                          <p:spTgt spid="34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73"/>
                                        </p:tgtEl>
                                        <p:attrNameLst>
                                          <p:attrName>style.visibility</p:attrName>
                                        </p:attrNameLst>
                                      </p:cBhvr>
                                      <p:to>
                                        <p:strVal val="visible"/>
                                      </p:to>
                                    </p:set>
                                    <p:animEffect transition="in" filter="fade">
                                      <p:cBhvr>
                                        <p:cTn id="32" dur="1000"/>
                                        <p:tgtEl>
                                          <p:spTgt spid="3473"/>
                                        </p:tgtEl>
                                      </p:cBhvr>
                                    </p:animEffect>
                                  </p:childTnLst>
                                </p:cTn>
                              </p:par>
                              <p:par>
                                <p:cTn id="33" presetID="10" presetClass="entr" presetSubtype="0" fill="hold" nodeType="withEffect">
                                  <p:stCondLst>
                                    <p:cond delay="0"/>
                                  </p:stCondLst>
                                  <p:childTnLst>
                                    <p:set>
                                      <p:cBhvr>
                                        <p:cTn id="34" dur="1" fill="hold">
                                          <p:stCondLst>
                                            <p:cond delay="0"/>
                                          </p:stCondLst>
                                        </p:cTn>
                                        <p:tgtEl>
                                          <p:spTgt spid="3476"/>
                                        </p:tgtEl>
                                        <p:attrNameLst>
                                          <p:attrName>style.visibility</p:attrName>
                                        </p:attrNameLst>
                                      </p:cBhvr>
                                      <p:to>
                                        <p:strVal val="visible"/>
                                      </p:to>
                                    </p:set>
                                    <p:animEffect transition="in" filter="fade">
                                      <p:cBhvr>
                                        <p:cTn id="35" dur="1000"/>
                                        <p:tgtEl>
                                          <p:spTgt spid="34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78"/>
                                        </p:tgtEl>
                                        <p:attrNameLst>
                                          <p:attrName>style.visibility</p:attrName>
                                        </p:attrNameLst>
                                      </p:cBhvr>
                                      <p:to>
                                        <p:strVal val="visible"/>
                                      </p:to>
                                    </p:set>
                                    <p:animEffect transition="in" filter="fade">
                                      <p:cBhvr>
                                        <p:cTn id="40" dur="1000"/>
                                        <p:tgtEl>
                                          <p:spTgt spid="3478"/>
                                        </p:tgtEl>
                                      </p:cBhvr>
                                    </p:animEffect>
                                  </p:childTnLst>
                                </p:cTn>
                              </p:par>
                              <p:par>
                                <p:cTn id="41" presetID="10" presetClass="entr" presetSubtype="0" fill="hold" nodeType="withEffect">
                                  <p:stCondLst>
                                    <p:cond delay="0"/>
                                  </p:stCondLst>
                                  <p:childTnLst>
                                    <p:set>
                                      <p:cBhvr>
                                        <p:cTn id="42" dur="1" fill="hold">
                                          <p:stCondLst>
                                            <p:cond delay="0"/>
                                          </p:stCondLst>
                                        </p:cTn>
                                        <p:tgtEl>
                                          <p:spTgt spid="3479"/>
                                        </p:tgtEl>
                                        <p:attrNameLst>
                                          <p:attrName>style.visibility</p:attrName>
                                        </p:attrNameLst>
                                      </p:cBhvr>
                                      <p:to>
                                        <p:strVal val="visible"/>
                                      </p:to>
                                    </p:set>
                                    <p:animEffect transition="in" filter="fade">
                                      <p:cBhvr>
                                        <p:cTn id="43" dur="1000"/>
                                        <p:tgtEl>
                                          <p:spTgt spid="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4"/>
        <p:cNvGrpSpPr/>
        <p:nvPr/>
      </p:nvGrpSpPr>
      <p:grpSpPr>
        <a:xfrm>
          <a:off x="0" y="0"/>
          <a:ext cx="0" cy="0"/>
          <a:chOff x="0" y="0"/>
          <a:chExt cx="0" cy="0"/>
        </a:xfrm>
      </p:grpSpPr>
      <p:sp>
        <p:nvSpPr>
          <p:cNvPr id="3485" name="Google Shape;3485;p220"/>
          <p:cNvSpPr txBox="1">
            <a:spLocks noGrp="1"/>
          </p:cNvSpPr>
          <p:nvPr>
            <p:ph type="title"/>
          </p:nvPr>
        </p:nvSpPr>
        <p:spPr>
          <a:xfrm>
            <a:off x="353700" y="276602"/>
            <a:ext cx="8520600" cy="78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2"/>
                </a:solidFill>
              </a:rPr>
              <a:t>Sam’s current development experience</a:t>
            </a:r>
            <a:endParaRPr>
              <a:solidFill>
                <a:schemeClr val="lt2"/>
              </a:solidFill>
            </a:endParaRPr>
          </a:p>
        </p:txBody>
      </p:sp>
      <p:sp>
        <p:nvSpPr>
          <p:cNvPr id="3486" name="Google Shape;3486;p220"/>
          <p:cNvSpPr txBox="1"/>
          <p:nvPr/>
        </p:nvSpPr>
        <p:spPr>
          <a:xfrm>
            <a:off x="3588313" y="802825"/>
            <a:ext cx="19674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Inter"/>
                <a:ea typeface="Inter"/>
                <a:cs typeface="Inter"/>
                <a:sym typeface="Inter"/>
              </a:rPr>
              <a:t>Succeeding in current role and eager to advance</a:t>
            </a:r>
            <a:endParaRPr sz="1000" b="1">
              <a:solidFill>
                <a:schemeClr val="lt1"/>
              </a:solidFill>
              <a:latin typeface="Inter"/>
              <a:ea typeface="Inter"/>
              <a:cs typeface="Inter"/>
              <a:sym typeface="Inter"/>
            </a:endParaRPr>
          </a:p>
        </p:txBody>
      </p:sp>
      <p:sp>
        <p:nvSpPr>
          <p:cNvPr id="3487" name="Google Shape;3487;p220"/>
          <p:cNvSpPr txBox="1"/>
          <p:nvPr/>
        </p:nvSpPr>
        <p:spPr>
          <a:xfrm>
            <a:off x="1175650" y="2511075"/>
            <a:ext cx="2412600" cy="4926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Manager leans into development conversation, exploring next steps</a:t>
            </a:r>
            <a:endParaRPr sz="1000">
              <a:latin typeface="Inter"/>
              <a:ea typeface="Inter"/>
              <a:cs typeface="Inter"/>
              <a:sym typeface="Inter"/>
            </a:endParaRPr>
          </a:p>
        </p:txBody>
      </p:sp>
      <p:sp>
        <p:nvSpPr>
          <p:cNvPr id="3488" name="Google Shape;3488;p220"/>
          <p:cNvSpPr txBox="1"/>
          <p:nvPr/>
        </p:nvSpPr>
        <p:spPr>
          <a:xfrm>
            <a:off x="5449275" y="2511075"/>
            <a:ext cx="3249300" cy="4926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Sam seeks feedback and completes self-reflection cycle to understand motivations/aspirations </a:t>
            </a:r>
            <a:endParaRPr sz="1000">
              <a:latin typeface="Inter"/>
              <a:ea typeface="Inter"/>
              <a:cs typeface="Inter"/>
              <a:sym typeface="Inter"/>
            </a:endParaRPr>
          </a:p>
        </p:txBody>
      </p:sp>
      <p:cxnSp>
        <p:nvCxnSpPr>
          <p:cNvPr id="3489" name="Google Shape;3489;p220"/>
          <p:cNvCxnSpPr>
            <a:stCxn id="3490" idx="4"/>
            <a:endCxn id="3487" idx="0"/>
          </p:cNvCxnSpPr>
          <p:nvPr/>
        </p:nvCxnSpPr>
        <p:spPr>
          <a:xfrm flipH="1">
            <a:off x="2381950" y="2249175"/>
            <a:ext cx="2151000" cy="261900"/>
          </a:xfrm>
          <a:prstGeom prst="bentConnector2">
            <a:avLst/>
          </a:prstGeom>
          <a:noFill/>
          <a:ln w="9525" cap="flat" cmpd="sng">
            <a:solidFill>
              <a:schemeClr val="dk2"/>
            </a:solidFill>
            <a:prstDash val="solid"/>
            <a:round/>
            <a:headEnd type="none" w="med" len="med"/>
            <a:tailEnd type="stealth" w="med" len="med"/>
          </a:ln>
        </p:spPr>
      </p:cxnSp>
      <p:cxnSp>
        <p:nvCxnSpPr>
          <p:cNvPr id="3491" name="Google Shape;3491;p220"/>
          <p:cNvCxnSpPr>
            <a:stCxn id="3490" idx="4"/>
            <a:endCxn id="3488" idx="0"/>
          </p:cNvCxnSpPr>
          <p:nvPr/>
        </p:nvCxnSpPr>
        <p:spPr>
          <a:xfrm>
            <a:off x="4747125" y="2249175"/>
            <a:ext cx="2326800" cy="261900"/>
          </a:xfrm>
          <a:prstGeom prst="bentConnector2">
            <a:avLst/>
          </a:prstGeom>
          <a:noFill/>
          <a:ln w="9525" cap="flat" cmpd="sng">
            <a:solidFill>
              <a:schemeClr val="dk2"/>
            </a:solidFill>
            <a:prstDash val="solid"/>
            <a:round/>
            <a:headEnd type="none" w="med" len="med"/>
            <a:tailEnd type="stealth" w="med" len="med"/>
          </a:ln>
        </p:spPr>
      </p:cxnSp>
      <p:sp>
        <p:nvSpPr>
          <p:cNvPr id="3492" name="Google Shape;3492;p220"/>
          <p:cNvSpPr txBox="1"/>
          <p:nvPr/>
        </p:nvSpPr>
        <p:spPr>
          <a:xfrm>
            <a:off x="2887375" y="3215650"/>
            <a:ext cx="33693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a) Speaks to manager shape action goals </a:t>
            </a:r>
            <a:endParaRPr sz="1000">
              <a:latin typeface="Inter"/>
              <a:ea typeface="Inter"/>
              <a:cs typeface="Inter"/>
              <a:sym typeface="Inter"/>
            </a:endParaRPr>
          </a:p>
          <a:p>
            <a:pPr marL="0" lvl="0" indent="0" algn="ctr" rtl="0">
              <a:spcBef>
                <a:spcPts val="0"/>
              </a:spcBef>
              <a:spcAft>
                <a:spcPts val="0"/>
              </a:spcAft>
              <a:buNone/>
            </a:pPr>
            <a:r>
              <a:rPr lang="en" sz="1000">
                <a:latin typeface="Inter"/>
                <a:ea typeface="Inter"/>
                <a:cs typeface="Inter"/>
                <a:sym typeface="Inter"/>
              </a:rPr>
              <a:t>b) Leverages technology to input goals and tracks over time</a:t>
            </a:r>
            <a:endParaRPr sz="1000">
              <a:latin typeface="Inter"/>
              <a:ea typeface="Inter"/>
              <a:cs typeface="Inter"/>
              <a:sym typeface="Inter"/>
            </a:endParaRPr>
          </a:p>
        </p:txBody>
      </p:sp>
      <p:sp>
        <p:nvSpPr>
          <p:cNvPr id="3493" name="Google Shape;3493;p220"/>
          <p:cNvSpPr txBox="1"/>
          <p:nvPr/>
        </p:nvSpPr>
        <p:spPr>
          <a:xfrm>
            <a:off x="2887375" y="4075625"/>
            <a:ext cx="3369300" cy="4926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Inter"/>
                <a:ea typeface="Inter"/>
                <a:cs typeface="Inter"/>
                <a:sym typeface="Inter"/>
              </a:rPr>
              <a:t>Clear pathway identified for career and support for advancement</a:t>
            </a:r>
            <a:endParaRPr sz="1000">
              <a:latin typeface="Inter"/>
              <a:ea typeface="Inter"/>
              <a:cs typeface="Inter"/>
              <a:sym typeface="Inter"/>
            </a:endParaRPr>
          </a:p>
        </p:txBody>
      </p:sp>
      <p:cxnSp>
        <p:nvCxnSpPr>
          <p:cNvPr id="3494" name="Google Shape;3494;p220"/>
          <p:cNvCxnSpPr>
            <a:stCxn id="3487" idx="2"/>
            <a:endCxn id="3492" idx="0"/>
          </p:cNvCxnSpPr>
          <p:nvPr/>
        </p:nvCxnSpPr>
        <p:spPr>
          <a:xfrm rot="-5400000" flipH="1">
            <a:off x="3370900" y="2014725"/>
            <a:ext cx="212100" cy="2190000"/>
          </a:xfrm>
          <a:prstGeom prst="bentConnector3">
            <a:avLst>
              <a:gd name="adj1" fmla="val 49971"/>
            </a:avLst>
          </a:prstGeom>
          <a:noFill/>
          <a:ln w="9525" cap="flat" cmpd="sng">
            <a:solidFill>
              <a:schemeClr val="dk2"/>
            </a:solidFill>
            <a:prstDash val="solid"/>
            <a:round/>
            <a:headEnd type="none" w="med" len="med"/>
            <a:tailEnd type="none" w="med" len="med"/>
          </a:ln>
        </p:spPr>
      </p:cxnSp>
      <p:cxnSp>
        <p:nvCxnSpPr>
          <p:cNvPr id="3495" name="Google Shape;3495;p220"/>
          <p:cNvCxnSpPr>
            <a:stCxn id="3488" idx="2"/>
            <a:endCxn id="3492" idx="0"/>
          </p:cNvCxnSpPr>
          <p:nvPr/>
        </p:nvCxnSpPr>
        <p:spPr>
          <a:xfrm rot="5400000">
            <a:off x="5716875" y="1858725"/>
            <a:ext cx="212100" cy="2502000"/>
          </a:xfrm>
          <a:prstGeom prst="bentConnector3">
            <a:avLst>
              <a:gd name="adj1" fmla="val 49971"/>
            </a:avLst>
          </a:prstGeom>
          <a:noFill/>
          <a:ln w="9525" cap="flat" cmpd="sng">
            <a:solidFill>
              <a:schemeClr val="dk2"/>
            </a:solidFill>
            <a:prstDash val="solid"/>
            <a:round/>
            <a:headEnd type="none" w="med" len="med"/>
            <a:tailEnd type="stealth" w="med" len="med"/>
          </a:ln>
        </p:spPr>
      </p:cxnSp>
      <p:cxnSp>
        <p:nvCxnSpPr>
          <p:cNvPr id="3496" name="Google Shape;3496;p220"/>
          <p:cNvCxnSpPr>
            <a:stCxn id="3492" idx="2"/>
            <a:endCxn id="3493" idx="0"/>
          </p:cNvCxnSpPr>
          <p:nvPr/>
        </p:nvCxnSpPr>
        <p:spPr>
          <a:xfrm>
            <a:off x="4572025" y="3862150"/>
            <a:ext cx="0" cy="213600"/>
          </a:xfrm>
          <a:prstGeom prst="straightConnector1">
            <a:avLst/>
          </a:prstGeom>
          <a:noFill/>
          <a:ln w="9525" cap="flat" cmpd="sng">
            <a:solidFill>
              <a:schemeClr val="dk2"/>
            </a:solidFill>
            <a:prstDash val="solid"/>
            <a:round/>
            <a:headEnd type="none" w="med" len="med"/>
            <a:tailEnd type="stealth" w="med" len="med"/>
          </a:ln>
        </p:spPr>
      </p:cxnSp>
      <p:pic>
        <p:nvPicPr>
          <p:cNvPr id="3497" name="Google Shape;3497;p220"/>
          <p:cNvPicPr preferRelativeResize="0"/>
          <p:nvPr/>
        </p:nvPicPr>
        <p:blipFill>
          <a:blip r:embed="rId3">
            <a:alphaModFix/>
          </a:blip>
          <a:stretch>
            <a:fillRect/>
          </a:stretch>
        </p:blipFill>
        <p:spPr>
          <a:xfrm>
            <a:off x="7767912" y="276604"/>
            <a:ext cx="1106375" cy="1106396"/>
          </a:xfrm>
          <a:prstGeom prst="rect">
            <a:avLst/>
          </a:prstGeom>
          <a:noFill/>
          <a:ln>
            <a:noFill/>
          </a:ln>
        </p:spPr>
      </p:pic>
      <p:cxnSp>
        <p:nvCxnSpPr>
          <p:cNvPr id="3498" name="Google Shape;3498;p220"/>
          <p:cNvCxnSpPr/>
          <p:nvPr/>
        </p:nvCxnSpPr>
        <p:spPr>
          <a:xfrm>
            <a:off x="6256675" y="4298850"/>
            <a:ext cx="409800" cy="3000"/>
          </a:xfrm>
          <a:prstGeom prst="straightConnector1">
            <a:avLst/>
          </a:prstGeom>
          <a:noFill/>
          <a:ln w="9525" cap="flat" cmpd="sng">
            <a:solidFill>
              <a:schemeClr val="dk2"/>
            </a:solidFill>
            <a:prstDash val="solid"/>
            <a:round/>
            <a:headEnd type="none" w="med" len="med"/>
            <a:tailEnd type="stealth" w="med" len="med"/>
          </a:ln>
        </p:spPr>
      </p:cxnSp>
      <p:sp>
        <p:nvSpPr>
          <p:cNvPr id="3499" name="Google Shape;3499;p220"/>
          <p:cNvSpPr/>
          <p:nvPr/>
        </p:nvSpPr>
        <p:spPr>
          <a:xfrm>
            <a:off x="6790750" y="3513600"/>
            <a:ext cx="1505700" cy="1229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rPr>
              <a:t>Citizenshipbehaviors</a:t>
            </a:r>
            <a:endParaRPr sz="1300" b="1">
              <a:solidFill>
                <a:schemeClr val="lt1"/>
              </a:solidFill>
            </a:endParaRPr>
          </a:p>
        </p:txBody>
      </p:sp>
      <p:pic>
        <p:nvPicPr>
          <p:cNvPr id="3500" name="Google Shape;3500;p220"/>
          <p:cNvPicPr preferRelativeResize="0"/>
          <p:nvPr/>
        </p:nvPicPr>
        <p:blipFill rotWithShape="1">
          <a:blip r:embed="rId4">
            <a:alphaModFix/>
          </a:blip>
          <a:srcRect r="2969"/>
          <a:stretch/>
        </p:blipFill>
        <p:spPr>
          <a:xfrm>
            <a:off x="3760038" y="1371497"/>
            <a:ext cx="1623900" cy="15561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9"/>
                                        </p:tgtEl>
                                        <p:attrNameLst>
                                          <p:attrName>style.visibility</p:attrName>
                                        </p:attrNameLst>
                                      </p:cBhvr>
                                      <p:to>
                                        <p:strVal val="visible"/>
                                      </p:to>
                                    </p:set>
                                    <p:animEffect transition="in" filter="fade">
                                      <p:cBhvr>
                                        <p:cTn id="7" dur="1000"/>
                                        <p:tgtEl>
                                          <p:spTgt spid="3489"/>
                                        </p:tgtEl>
                                      </p:cBhvr>
                                    </p:animEffect>
                                  </p:childTnLst>
                                </p:cTn>
                              </p:par>
                              <p:par>
                                <p:cTn id="8" presetID="10" presetClass="entr" presetSubtype="0" fill="hold" nodeType="withEffect">
                                  <p:stCondLst>
                                    <p:cond delay="0"/>
                                  </p:stCondLst>
                                  <p:childTnLst>
                                    <p:set>
                                      <p:cBhvr>
                                        <p:cTn id="9" dur="1" fill="hold">
                                          <p:stCondLst>
                                            <p:cond delay="0"/>
                                          </p:stCondLst>
                                        </p:cTn>
                                        <p:tgtEl>
                                          <p:spTgt spid="3487"/>
                                        </p:tgtEl>
                                        <p:attrNameLst>
                                          <p:attrName>style.visibility</p:attrName>
                                        </p:attrNameLst>
                                      </p:cBhvr>
                                      <p:to>
                                        <p:strVal val="visible"/>
                                      </p:to>
                                    </p:set>
                                    <p:animEffect transition="in" filter="fade">
                                      <p:cBhvr>
                                        <p:cTn id="10" dur="1000"/>
                                        <p:tgtEl>
                                          <p:spTgt spid="34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91"/>
                                        </p:tgtEl>
                                        <p:attrNameLst>
                                          <p:attrName>style.visibility</p:attrName>
                                        </p:attrNameLst>
                                      </p:cBhvr>
                                      <p:to>
                                        <p:strVal val="visible"/>
                                      </p:to>
                                    </p:set>
                                    <p:animEffect transition="in" filter="fade">
                                      <p:cBhvr>
                                        <p:cTn id="15" dur="1000"/>
                                        <p:tgtEl>
                                          <p:spTgt spid="3491"/>
                                        </p:tgtEl>
                                      </p:cBhvr>
                                    </p:animEffect>
                                  </p:childTnLst>
                                </p:cTn>
                              </p:par>
                              <p:par>
                                <p:cTn id="16" presetID="10" presetClass="entr" presetSubtype="0" fill="hold" nodeType="withEffect">
                                  <p:stCondLst>
                                    <p:cond delay="0"/>
                                  </p:stCondLst>
                                  <p:childTnLst>
                                    <p:set>
                                      <p:cBhvr>
                                        <p:cTn id="17" dur="1" fill="hold">
                                          <p:stCondLst>
                                            <p:cond delay="0"/>
                                          </p:stCondLst>
                                        </p:cTn>
                                        <p:tgtEl>
                                          <p:spTgt spid="3488"/>
                                        </p:tgtEl>
                                        <p:attrNameLst>
                                          <p:attrName>style.visibility</p:attrName>
                                        </p:attrNameLst>
                                      </p:cBhvr>
                                      <p:to>
                                        <p:strVal val="visible"/>
                                      </p:to>
                                    </p:set>
                                    <p:animEffect transition="in" filter="fade">
                                      <p:cBhvr>
                                        <p:cTn id="18" dur="1000"/>
                                        <p:tgtEl>
                                          <p:spTgt spid="34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94"/>
                                        </p:tgtEl>
                                        <p:attrNameLst>
                                          <p:attrName>style.visibility</p:attrName>
                                        </p:attrNameLst>
                                      </p:cBhvr>
                                      <p:to>
                                        <p:strVal val="visible"/>
                                      </p:to>
                                    </p:set>
                                    <p:animEffect transition="in" filter="fade">
                                      <p:cBhvr>
                                        <p:cTn id="23" dur="1000"/>
                                        <p:tgtEl>
                                          <p:spTgt spid="3494"/>
                                        </p:tgtEl>
                                      </p:cBhvr>
                                    </p:animEffect>
                                  </p:childTnLst>
                                </p:cTn>
                              </p:par>
                              <p:par>
                                <p:cTn id="24" presetID="10" presetClass="entr" presetSubtype="0" fill="hold" nodeType="withEffect">
                                  <p:stCondLst>
                                    <p:cond delay="0"/>
                                  </p:stCondLst>
                                  <p:childTnLst>
                                    <p:set>
                                      <p:cBhvr>
                                        <p:cTn id="25" dur="1" fill="hold">
                                          <p:stCondLst>
                                            <p:cond delay="0"/>
                                          </p:stCondLst>
                                        </p:cTn>
                                        <p:tgtEl>
                                          <p:spTgt spid="3495"/>
                                        </p:tgtEl>
                                        <p:attrNameLst>
                                          <p:attrName>style.visibility</p:attrName>
                                        </p:attrNameLst>
                                      </p:cBhvr>
                                      <p:to>
                                        <p:strVal val="visible"/>
                                      </p:to>
                                    </p:set>
                                    <p:animEffect transition="in" filter="fade">
                                      <p:cBhvr>
                                        <p:cTn id="26" dur="1000"/>
                                        <p:tgtEl>
                                          <p:spTgt spid="3495"/>
                                        </p:tgtEl>
                                      </p:cBhvr>
                                    </p:animEffect>
                                  </p:childTnLst>
                                </p:cTn>
                              </p:par>
                              <p:par>
                                <p:cTn id="27" presetID="10" presetClass="entr" presetSubtype="0" fill="hold" nodeType="withEffect">
                                  <p:stCondLst>
                                    <p:cond delay="0"/>
                                  </p:stCondLst>
                                  <p:childTnLst>
                                    <p:set>
                                      <p:cBhvr>
                                        <p:cTn id="28" dur="1" fill="hold">
                                          <p:stCondLst>
                                            <p:cond delay="0"/>
                                          </p:stCondLst>
                                        </p:cTn>
                                        <p:tgtEl>
                                          <p:spTgt spid="3492"/>
                                        </p:tgtEl>
                                        <p:attrNameLst>
                                          <p:attrName>style.visibility</p:attrName>
                                        </p:attrNameLst>
                                      </p:cBhvr>
                                      <p:to>
                                        <p:strVal val="visible"/>
                                      </p:to>
                                    </p:set>
                                    <p:animEffect transition="in" filter="fade">
                                      <p:cBhvr>
                                        <p:cTn id="29" dur="1000"/>
                                        <p:tgtEl>
                                          <p:spTgt spid="34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96"/>
                                        </p:tgtEl>
                                        <p:attrNameLst>
                                          <p:attrName>style.visibility</p:attrName>
                                        </p:attrNameLst>
                                      </p:cBhvr>
                                      <p:to>
                                        <p:strVal val="visible"/>
                                      </p:to>
                                    </p:set>
                                    <p:animEffect transition="in" filter="fade">
                                      <p:cBhvr>
                                        <p:cTn id="34" dur="1000"/>
                                        <p:tgtEl>
                                          <p:spTgt spid="3496"/>
                                        </p:tgtEl>
                                      </p:cBhvr>
                                    </p:animEffect>
                                  </p:childTnLst>
                                </p:cTn>
                              </p:par>
                              <p:par>
                                <p:cTn id="35" presetID="10" presetClass="entr" presetSubtype="0" fill="hold" nodeType="withEffect">
                                  <p:stCondLst>
                                    <p:cond delay="0"/>
                                  </p:stCondLst>
                                  <p:childTnLst>
                                    <p:set>
                                      <p:cBhvr>
                                        <p:cTn id="36" dur="1" fill="hold">
                                          <p:stCondLst>
                                            <p:cond delay="0"/>
                                          </p:stCondLst>
                                        </p:cTn>
                                        <p:tgtEl>
                                          <p:spTgt spid="3493"/>
                                        </p:tgtEl>
                                        <p:attrNameLst>
                                          <p:attrName>style.visibility</p:attrName>
                                        </p:attrNameLst>
                                      </p:cBhvr>
                                      <p:to>
                                        <p:strVal val="visible"/>
                                      </p:to>
                                    </p:set>
                                    <p:animEffect transition="in" filter="fade">
                                      <p:cBhvr>
                                        <p:cTn id="37" dur="1000"/>
                                        <p:tgtEl>
                                          <p:spTgt spid="34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98"/>
                                        </p:tgtEl>
                                        <p:attrNameLst>
                                          <p:attrName>style.visibility</p:attrName>
                                        </p:attrNameLst>
                                      </p:cBhvr>
                                      <p:to>
                                        <p:strVal val="visible"/>
                                      </p:to>
                                    </p:set>
                                    <p:animEffect transition="in" filter="fade">
                                      <p:cBhvr>
                                        <p:cTn id="42" dur="1000"/>
                                        <p:tgtEl>
                                          <p:spTgt spid="3498"/>
                                        </p:tgtEl>
                                      </p:cBhvr>
                                    </p:animEffect>
                                  </p:childTnLst>
                                </p:cTn>
                              </p:par>
                              <p:par>
                                <p:cTn id="43" presetID="10" presetClass="entr" presetSubtype="0" fill="hold" nodeType="withEffect">
                                  <p:stCondLst>
                                    <p:cond delay="0"/>
                                  </p:stCondLst>
                                  <p:childTnLst>
                                    <p:set>
                                      <p:cBhvr>
                                        <p:cTn id="44" dur="1" fill="hold">
                                          <p:stCondLst>
                                            <p:cond delay="0"/>
                                          </p:stCondLst>
                                        </p:cTn>
                                        <p:tgtEl>
                                          <p:spTgt spid="3499"/>
                                        </p:tgtEl>
                                        <p:attrNameLst>
                                          <p:attrName>style.visibility</p:attrName>
                                        </p:attrNameLst>
                                      </p:cBhvr>
                                      <p:to>
                                        <p:strVal val="visible"/>
                                      </p:to>
                                    </p:set>
                                    <p:animEffect transition="in" filter="fade">
                                      <p:cBhvr>
                                        <p:cTn id="45" dur="1000"/>
                                        <p:tgtEl>
                                          <p:spTgt spid="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4"/>
        <p:cNvGrpSpPr/>
        <p:nvPr/>
      </p:nvGrpSpPr>
      <p:grpSpPr>
        <a:xfrm>
          <a:off x="0" y="0"/>
          <a:ext cx="0" cy="0"/>
          <a:chOff x="0" y="0"/>
          <a:chExt cx="0" cy="0"/>
        </a:xfrm>
      </p:grpSpPr>
      <p:sp>
        <p:nvSpPr>
          <p:cNvPr id="3505" name="Google Shape;3505;p221"/>
          <p:cNvSpPr/>
          <p:nvPr/>
        </p:nvSpPr>
        <p:spPr>
          <a:xfrm>
            <a:off x="4963981" y="3945596"/>
            <a:ext cx="3696900" cy="5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6" name="Google Shape;3506;p221"/>
          <p:cNvSpPr/>
          <p:nvPr/>
        </p:nvSpPr>
        <p:spPr>
          <a:xfrm>
            <a:off x="4837112" y="1121984"/>
            <a:ext cx="3973800" cy="3210600"/>
          </a:xfrm>
          <a:prstGeom prst="rect">
            <a:avLst/>
          </a:prstGeom>
          <a:solidFill>
            <a:schemeClr val="lt1"/>
          </a:solidFill>
          <a:ln w="254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7" name="Google Shape;3507;p221"/>
          <p:cNvSpPr/>
          <p:nvPr/>
        </p:nvSpPr>
        <p:spPr>
          <a:xfrm>
            <a:off x="274542" y="3945596"/>
            <a:ext cx="3776700" cy="572700"/>
          </a:xfrm>
          <a:prstGeom prst="rect">
            <a:avLst/>
          </a:prstGeom>
          <a:solidFill>
            <a:srgbClr val="065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8" name="Google Shape;3508;p221"/>
          <p:cNvSpPr/>
          <p:nvPr/>
        </p:nvSpPr>
        <p:spPr>
          <a:xfrm>
            <a:off x="217500" y="1121984"/>
            <a:ext cx="3929700" cy="3210600"/>
          </a:xfrm>
          <a:prstGeom prst="rect">
            <a:avLst/>
          </a:prstGeom>
          <a:solidFill>
            <a:schemeClr val="lt1"/>
          </a:solidFill>
          <a:ln w="25400" cap="flat" cmpd="sng">
            <a:solidFill>
              <a:srgbClr val="D0DE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9" name="Google Shape;3509;p221"/>
          <p:cNvSpPr/>
          <p:nvPr/>
        </p:nvSpPr>
        <p:spPr>
          <a:xfrm>
            <a:off x="2762196" y="1811766"/>
            <a:ext cx="1146900" cy="2078700"/>
          </a:xfrm>
          <a:prstGeom prst="roundRect">
            <a:avLst>
              <a:gd name="adj" fmla="val 6215"/>
            </a:avLst>
          </a:prstGeom>
          <a:solidFill>
            <a:srgbClr val="D0DEE0"/>
          </a:solidFill>
          <a:ln>
            <a:noFill/>
          </a:ln>
        </p:spPr>
        <p:txBody>
          <a:bodyPr spcFirstLastPara="1" wrap="square" lIns="72000" tIns="0" rIns="72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2"/>
              </a:solidFill>
              <a:latin typeface="Inter"/>
              <a:ea typeface="Inter"/>
              <a:cs typeface="Inter"/>
              <a:sym typeface="Inter"/>
            </a:endParaRPr>
          </a:p>
        </p:txBody>
      </p:sp>
      <p:sp>
        <p:nvSpPr>
          <p:cNvPr id="3510" name="Google Shape;3510;p221"/>
          <p:cNvSpPr/>
          <p:nvPr/>
        </p:nvSpPr>
        <p:spPr>
          <a:xfrm>
            <a:off x="7259895" y="1583473"/>
            <a:ext cx="1336200" cy="2310300"/>
          </a:xfrm>
          <a:prstGeom prst="roundRect">
            <a:avLst>
              <a:gd name="adj" fmla="val 6215"/>
            </a:avLst>
          </a:prstGeom>
          <a:solidFill>
            <a:srgbClr val="E0D0DB"/>
          </a:solidFill>
          <a:ln>
            <a:noFill/>
          </a:ln>
        </p:spPr>
        <p:txBody>
          <a:bodyPr spcFirstLastPara="1" wrap="square" lIns="72000" tIns="0" rIns="72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2"/>
              </a:solidFill>
              <a:latin typeface="Inter"/>
              <a:ea typeface="Inter"/>
              <a:cs typeface="Inter"/>
              <a:sym typeface="Inter"/>
            </a:endParaRPr>
          </a:p>
        </p:txBody>
      </p:sp>
      <p:sp>
        <p:nvSpPr>
          <p:cNvPr id="3511" name="Google Shape;3511;p221"/>
          <p:cNvSpPr/>
          <p:nvPr/>
        </p:nvSpPr>
        <p:spPr>
          <a:xfrm>
            <a:off x="403014" y="2436806"/>
            <a:ext cx="1307700" cy="756000"/>
          </a:xfrm>
          <a:prstGeom prst="roundRect">
            <a:avLst>
              <a:gd name="adj" fmla="val 5282"/>
            </a:avLst>
          </a:prstGeom>
          <a:solidFill>
            <a:srgbClr val="065C63"/>
          </a:solidFill>
          <a:ln w="9525" cap="flat" cmpd="sng">
            <a:solidFill>
              <a:srgbClr val="D0DEE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Inter"/>
                <a:ea typeface="Inter"/>
                <a:cs typeface="Inter"/>
                <a:sym typeface="Inter"/>
              </a:rPr>
              <a:t>Gain skills &amp; experience</a:t>
            </a:r>
            <a:endParaRPr sz="800" b="1" i="0" u="none" strike="noStrike" cap="none">
              <a:solidFill>
                <a:schemeClr val="lt1"/>
              </a:solidFill>
              <a:latin typeface="Inter"/>
              <a:ea typeface="Inter"/>
              <a:cs typeface="Inter"/>
              <a:sym typeface="Inter"/>
            </a:endParaRPr>
          </a:p>
        </p:txBody>
      </p:sp>
      <p:sp>
        <p:nvSpPr>
          <p:cNvPr id="3512" name="Google Shape;3512;p221"/>
          <p:cNvSpPr/>
          <p:nvPr/>
        </p:nvSpPr>
        <p:spPr>
          <a:xfrm>
            <a:off x="2688083" y="2504868"/>
            <a:ext cx="1287900" cy="626400"/>
          </a:xfrm>
          <a:prstGeom prst="roundRect">
            <a:avLst>
              <a:gd name="adj" fmla="val 7495"/>
            </a:avLst>
          </a:prstGeom>
          <a:solidFill>
            <a:schemeClr val="lt1"/>
          </a:solidFill>
          <a:ln w="12700" cap="flat" cmpd="sng">
            <a:solidFill>
              <a:srgbClr val="D0DEE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Results or outcomes</a:t>
            </a:r>
            <a:endParaRPr sz="800" b="0" i="0" u="none" strike="noStrike" cap="none">
              <a:solidFill>
                <a:schemeClr val="dk2"/>
              </a:solidFill>
              <a:latin typeface="Inter"/>
              <a:ea typeface="Inter"/>
              <a:cs typeface="Inter"/>
              <a:sym typeface="Inter"/>
            </a:endParaRPr>
          </a:p>
        </p:txBody>
      </p:sp>
      <p:sp>
        <p:nvSpPr>
          <p:cNvPr id="3513" name="Google Shape;3513;p221"/>
          <p:cNvSpPr/>
          <p:nvPr/>
        </p:nvSpPr>
        <p:spPr>
          <a:xfrm>
            <a:off x="2688083" y="3442369"/>
            <a:ext cx="1287900" cy="623100"/>
          </a:xfrm>
          <a:prstGeom prst="roundRect">
            <a:avLst>
              <a:gd name="adj" fmla="val 5202"/>
            </a:avLst>
          </a:prstGeom>
          <a:solidFill>
            <a:schemeClr val="lt1"/>
          </a:solidFill>
          <a:ln w="12700" cap="flat" cmpd="sng">
            <a:solidFill>
              <a:srgbClr val="D0DEE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 Values / behaviors</a:t>
            </a:r>
            <a:endParaRPr sz="800" b="0" i="0" u="none" strike="noStrike" cap="none">
              <a:solidFill>
                <a:schemeClr val="dk2"/>
              </a:solidFill>
              <a:latin typeface="Inter"/>
              <a:ea typeface="Inter"/>
              <a:cs typeface="Inter"/>
              <a:sym typeface="Inter"/>
            </a:endParaRPr>
          </a:p>
        </p:txBody>
      </p:sp>
      <p:grpSp>
        <p:nvGrpSpPr>
          <p:cNvPr id="3514" name="Google Shape;3514;p221"/>
          <p:cNvGrpSpPr/>
          <p:nvPr/>
        </p:nvGrpSpPr>
        <p:grpSpPr>
          <a:xfrm>
            <a:off x="6358938" y="1465520"/>
            <a:ext cx="2328283" cy="2698500"/>
            <a:chOff x="6072791" y="764775"/>
            <a:chExt cx="2328283" cy="2698500"/>
          </a:xfrm>
        </p:grpSpPr>
        <p:sp>
          <p:nvSpPr>
            <p:cNvPr id="3515" name="Google Shape;3515;p221"/>
            <p:cNvSpPr/>
            <p:nvPr/>
          </p:nvSpPr>
          <p:spPr>
            <a:xfrm>
              <a:off x="6857574" y="764775"/>
              <a:ext cx="1543500" cy="820200"/>
            </a:xfrm>
            <a:prstGeom prst="roundRect">
              <a:avLst>
                <a:gd name="adj" fmla="val 6215"/>
              </a:avLst>
            </a:prstGeom>
            <a:solidFill>
              <a:schemeClr val="lt1"/>
            </a:solidFill>
            <a:ln w="12700" cap="flat" cmpd="sng">
              <a:solidFill>
                <a:srgbClr val="E0D0DB"/>
              </a:solidFill>
              <a:prstDash val="solid"/>
              <a:round/>
              <a:headEnd type="none" w="sm" len="sm"/>
              <a:tailEnd type="none" w="sm" len="sm"/>
            </a:ln>
          </p:spPr>
          <p:txBody>
            <a:bodyPr spcFirstLastPara="1" wrap="square" lIns="72000" tIns="0" rIns="72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Can their current role grow / level?</a:t>
              </a:r>
              <a:endParaRPr sz="1050" b="0" i="0" u="none" strike="noStrike" cap="none">
                <a:solidFill>
                  <a:schemeClr val="dk2"/>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(Is there enough work to justify)</a:t>
              </a:r>
              <a:endParaRPr sz="1050" b="0" i="0" u="none" strike="noStrike" cap="none">
                <a:solidFill>
                  <a:schemeClr val="dk2"/>
                </a:solidFill>
                <a:latin typeface="Inter"/>
                <a:ea typeface="Inter"/>
                <a:cs typeface="Inter"/>
                <a:sym typeface="Inter"/>
              </a:endParaRPr>
            </a:p>
          </p:txBody>
        </p:sp>
        <p:sp>
          <p:nvSpPr>
            <p:cNvPr id="3516" name="Google Shape;3516;p221"/>
            <p:cNvSpPr/>
            <p:nvPr/>
          </p:nvSpPr>
          <p:spPr>
            <a:xfrm>
              <a:off x="6857574" y="1703925"/>
              <a:ext cx="1543500" cy="820200"/>
            </a:xfrm>
            <a:prstGeom prst="roundRect">
              <a:avLst>
                <a:gd name="adj" fmla="val 6215"/>
              </a:avLst>
            </a:prstGeom>
            <a:solidFill>
              <a:schemeClr val="lt1"/>
            </a:solidFill>
            <a:ln w="12700" cap="flat" cmpd="sng">
              <a:solidFill>
                <a:srgbClr val="E0D0DB"/>
              </a:solidFill>
              <a:prstDash val="solid"/>
              <a:round/>
              <a:headEnd type="none" w="sm" len="sm"/>
              <a:tailEnd type="none" w="sm" len="sm"/>
            </a:ln>
          </p:spPr>
          <p:txBody>
            <a:bodyPr spcFirstLastPara="1" wrap="square" lIns="72000" tIns="0" rIns="72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Is there a company need?</a:t>
              </a:r>
              <a:endParaRPr sz="1050" b="0" i="0" u="none" strike="noStrike" cap="none">
                <a:solidFill>
                  <a:schemeClr val="dk2"/>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(budget or headcount)</a:t>
              </a:r>
              <a:endParaRPr sz="1050" b="0" i="0" u="none" strike="noStrike" cap="none">
                <a:solidFill>
                  <a:schemeClr val="dk2"/>
                </a:solidFill>
                <a:latin typeface="Inter"/>
                <a:ea typeface="Inter"/>
                <a:cs typeface="Inter"/>
                <a:sym typeface="Inter"/>
              </a:endParaRPr>
            </a:p>
          </p:txBody>
        </p:sp>
        <p:sp>
          <p:nvSpPr>
            <p:cNvPr id="3517" name="Google Shape;3517;p221"/>
            <p:cNvSpPr/>
            <p:nvPr/>
          </p:nvSpPr>
          <p:spPr>
            <a:xfrm>
              <a:off x="6857574" y="2643075"/>
              <a:ext cx="1543500" cy="820200"/>
            </a:xfrm>
            <a:prstGeom prst="roundRect">
              <a:avLst>
                <a:gd name="adj" fmla="val 4473"/>
              </a:avLst>
            </a:prstGeom>
            <a:solidFill>
              <a:schemeClr val="lt1"/>
            </a:solidFill>
            <a:ln w="12700" cap="flat" cmpd="sng">
              <a:solidFill>
                <a:srgbClr val="E0D0DB"/>
              </a:solidFill>
              <a:prstDash val="solid"/>
              <a:round/>
              <a:headEnd type="none" w="sm" len="sm"/>
              <a:tailEnd type="none" w="sm" len="sm"/>
            </a:ln>
          </p:spPr>
          <p:txBody>
            <a:bodyPr spcFirstLastPara="1" wrap="square" lIns="72000" tIns="0" rIns="72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Is there an available role?</a:t>
              </a:r>
              <a:endParaRPr sz="1050" b="0" i="0" u="none" strike="noStrike" cap="none">
                <a:solidFill>
                  <a:schemeClr val="dk2"/>
                </a:solidFill>
                <a:latin typeface="Inter"/>
                <a:ea typeface="Inter"/>
                <a:cs typeface="Inter"/>
                <a:sym typeface="Inter"/>
              </a:endParaRPr>
            </a:p>
          </p:txBody>
        </p:sp>
        <p:cxnSp>
          <p:nvCxnSpPr>
            <p:cNvPr id="3518" name="Google Shape;3518;p221"/>
            <p:cNvCxnSpPr>
              <a:stCxn id="3519" idx="3"/>
              <a:endCxn id="3515" idx="1"/>
            </p:cNvCxnSpPr>
            <p:nvPr/>
          </p:nvCxnSpPr>
          <p:spPr>
            <a:xfrm rot="10800000" flipH="1">
              <a:off x="6072791" y="1174761"/>
              <a:ext cx="784800" cy="939300"/>
            </a:xfrm>
            <a:prstGeom prst="curvedConnector3">
              <a:avLst>
                <a:gd name="adj1" fmla="val 42952"/>
              </a:avLst>
            </a:prstGeom>
            <a:noFill/>
            <a:ln w="9525" cap="flat" cmpd="sng">
              <a:solidFill>
                <a:schemeClr val="lt2"/>
              </a:solidFill>
              <a:prstDash val="solid"/>
              <a:round/>
              <a:headEnd type="none" w="sm" len="sm"/>
              <a:tailEnd type="triangle" w="med" len="med"/>
            </a:ln>
          </p:spPr>
        </p:cxnSp>
        <p:cxnSp>
          <p:nvCxnSpPr>
            <p:cNvPr id="3520" name="Google Shape;3520;p221"/>
            <p:cNvCxnSpPr>
              <a:stCxn id="3519" idx="3"/>
              <a:endCxn id="3517" idx="1"/>
            </p:cNvCxnSpPr>
            <p:nvPr/>
          </p:nvCxnSpPr>
          <p:spPr>
            <a:xfrm>
              <a:off x="6072791" y="2114061"/>
              <a:ext cx="784800" cy="939000"/>
            </a:xfrm>
            <a:prstGeom prst="curvedConnector3">
              <a:avLst>
                <a:gd name="adj1" fmla="val 33892"/>
              </a:avLst>
            </a:prstGeom>
            <a:noFill/>
            <a:ln w="9525" cap="flat" cmpd="sng">
              <a:solidFill>
                <a:schemeClr val="lt2"/>
              </a:solidFill>
              <a:prstDash val="solid"/>
              <a:round/>
              <a:headEnd type="none" w="sm" len="sm"/>
              <a:tailEnd type="triangle" w="med" len="med"/>
            </a:ln>
          </p:spPr>
        </p:cxnSp>
      </p:grpSp>
      <p:sp>
        <p:nvSpPr>
          <p:cNvPr id="3521" name="Google Shape;3521;p221"/>
          <p:cNvSpPr/>
          <p:nvPr/>
        </p:nvSpPr>
        <p:spPr>
          <a:xfrm>
            <a:off x="2724379" y="1562836"/>
            <a:ext cx="1265700" cy="623100"/>
          </a:xfrm>
          <a:prstGeom prst="roundRect">
            <a:avLst>
              <a:gd name="adj" fmla="val 5202"/>
            </a:avLst>
          </a:prstGeom>
          <a:solidFill>
            <a:schemeClr val="lt1"/>
          </a:solidFill>
          <a:ln w="12700" cap="flat" cmpd="sng">
            <a:solidFill>
              <a:srgbClr val="D0DEE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2"/>
                </a:solidFill>
                <a:latin typeface="Inter"/>
                <a:ea typeface="Inter"/>
                <a:cs typeface="Inter"/>
                <a:sym typeface="Inter"/>
              </a:rPr>
              <a:t>Demonstrate proficiency &amp; growth</a:t>
            </a:r>
            <a:endParaRPr sz="800" b="0" i="0" u="none" strike="noStrike" cap="none">
              <a:solidFill>
                <a:schemeClr val="dk2"/>
              </a:solidFill>
              <a:latin typeface="Inter"/>
              <a:ea typeface="Inter"/>
              <a:cs typeface="Inter"/>
              <a:sym typeface="Inter"/>
            </a:endParaRPr>
          </a:p>
        </p:txBody>
      </p:sp>
      <p:grpSp>
        <p:nvGrpSpPr>
          <p:cNvPr id="3522" name="Google Shape;3522;p221"/>
          <p:cNvGrpSpPr/>
          <p:nvPr/>
        </p:nvGrpSpPr>
        <p:grpSpPr>
          <a:xfrm>
            <a:off x="1710714" y="1874306"/>
            <a:ext cx="1013700" cy="1879500"/>
            <a:chOff x="1710714" y="1874306"/>
            <a:chExt cx="1013700" cy="1879500"/>
          </a:xfrm>
        </p:grpSpPr>
        <p:cxnSp>
          <p:nvCxnSpPr>
            <p:cNvPr id="3523" name="Google Shape;3523;p221"/>
            <p:cNvCxnSpPr>
              <a:stCxn id="3511" idx="3"/>
              <a:endCxn id="3513" idx="1"/>
            </p:cNvCxnSpPr>
            <p:nvPr/>
          </p:nvCxnSpPr>
          <p:spPr>
            <a:xfrm>
              <a:off x="1710714" y="2814806"/>
              <a:ext cx="977400" cy="939000"/>
            </a:xfrm>
            <a:prstGeom prst="curvedConnector3">
              <a:avLst>
                <a:gd name="adj1" fmla="val 50000"/>
              </a:avLst>
            </a:prstGeom>
            <a:noFill/>
            <a:ln w="9525" cap="flat" cmpd="sng">
              <a:solidFill>
                <a:srgbClr val="065C63"/>
              </a:solidFill>
              <a:prstDash val="solid"/>
              <a:round/>
              <a:headEnd type="none" w="sm" len="sm"/>
              <a:tailEnd type="triangle" w="med" len="med"/>
            </a:ln>
          </p:spPr>
        </p:cxnSp>
        <p:cxnSp>
          <p:nvCxnSpPr>
            <p:cNvPr id="3524" name="Google Shape;3524;p221"/>
            <p:cNvCxnSpPr>
              <a:stCxn id="3511" idx="3"/>
              <a:endCxn id="3512" idx="1"/>
            </p:cNvCxnSpPr>
            <p:nvPr/>
          </p:nvCxnSpPr>
          <p:spPr>
            <a:xfrm>
              <a:off x="1710714" y="2814806"/>
              <a:ext cx="977400" cy="3300"/>
            </a:xfrm>
            <a:prstGeom prst="curvedConnector3">
              <a:avLst>
                <a:gd name="adj1" fmla="val 50000"/>
              </a:avLst>
            </a:prstGeom>
            <a:noFill/>
            <a:ln w="9525" cap="flat" cmpd="sng">
              <a:solidFill>
                <a:srgbClr val="065C63"/>
              </a:solidFill>
              <a:prstDash val="solid"/>
              <a:round/>
              <a:headEnd type="none" w="sm" len="sm"/>
              <a:tailEnd type="triangle" w="med" len="med"/>
            </a:ln>
          </p:spPr>
        </p:cxnSp>
        <p:cxnSp>
          <p:nvCxnSpPr>
            <p:cNvPr id="3525" name="Google Shape;3525;p221"/>
            <p:cNvCxnSpPr>
              <a:stCxn id="3511" idx="3"/>
              <a:endCxn id="3521" idx="1"/>
            </p:cNvCxnSpPr>
            <p:nvPr/>
          </p:nvCxnSpPr>
          <p:spPr>
            <a:xfrm rot="10800000" flipH="1">
              <a:off x="1710714" y="1874306"/>
              <a:ext cx="1013700" cy="940500"/>
            </a:xfrm>
            <a:prstGeom prst="curvedConnector3">
              <a:avLst>
                <a:gd name="adj1" fmla="val 50000"/>
              </a:avLst>
            </a:prstGeom>
            <a:noFill/>
            <a:ln w="9525" cap="flat" cmpd="sng">
              <a:solidFill>
                <a:srgbClr val="065C63"/>
              </a:solidFill>
              <a:prstDash val="solid"/>
              <a:round/>
              <a:headEnd type="none" w="sm" len="sm"/>
              <a:tailEnd type="triangle" w="med" len="med"/>
            </a:ln>
          </p:spPr>
        </p:cxnSp>
      </p:grpSp>
      <p:sp>
        <p:nvSpPr>
          <p:cNvPr id="3519" name="Google Shape;3519;p221"/>
          <p:cNvSpPr/>
          <p:nvPr/>
        </p:nvSpPr>
        <p:spPr>
          <a:xfrm>
            <a:off x="4961538" y="2436806"/>
            <a:ext cx="1397400" cy="756000"/>
          </a:xfrm>
          <a:prstGeom prst="roundRect">
            <a:avLst>
              <a:gd name="adj" fmla="val 9552"/>
            </a:avLst>
          </a:prstGeom>
          <a:solidFill>
            <a:schemeClr val="lt2"/>
          </a:solidFill>
          <a:ln w="9525" cap="flat" cmpd="sng">
            <a:solidFill>
              <a:schemeClr val="dk1"/>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Inter"/>
                <a:ea typeface="Inter"/>
                <a:cs typeface="Inter"/>
                <a:sym typeface="Inter"/>
              </a:rPr>
              <a:t>Ready (and willing) for a promotion?</a:t>
            </a:r>
            <a:endParaRPr sz="1050" b="1" i="0" u="none" strike="noStrike" cap="none">
              <a:solidFill>
                <a:schemeClr val="lt1"/>
              </a:solidFill>
              <a:latin typeface="Inter"/>
              <a:ea typeface="Inter"/>
              <a:cs typeface="Inter"/>
              <a:sym typeface="Inter"/>
            </a:endParaRPr>
          </a:p>
        </p:txBody>
      </p:sp>
      <p:sp>
        <p:nvSpPr>
          <p:cNvPr id="3526" name="Google Shape;3526;p221"/>
          <p:cNvSpPr txBox="1"/>
          <p:nvPr/>
        </p:nvSpPr>
        <p:spPr>
          <a:xfrm>
            <a:off x="372476" y="1295958"/>
            <a:ext cx="2602200" cy="523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2"/>
              </a:buClr>
              <a:buSzPts val="3000"/>
              <a:buFont typeface="DM Serif Display"/>
              <a:buNone/>
            </a:pPr>
            <a:r>
              <a:rPr lang="en" sz="1800" b="0" i="0" u="none" strike="noStrike" cap="none">
                <a:solidFill>
                  <a:schemeClr val="accent5"/>
                </a:solidFill>
                <a:latin typeface="DM Serif Display"/>
                <a:ea typeface="DM Serif Display"/>
                <a:cs typeface="DM Serif Display"/>
                <a:sym typeface="DM Serif Display"/>
              </a:rPr>
              <a:t>Development</a:t>
            </a:r>
            <a:endParaRPr/>
          </a:p>
        </p:txBody>
      </p:sp>
      <p:cxnSp>
        <p:nvCxnSpPr>
          <p:cNvPr id="3527" name="Google Shape;3527;p221"/>
          <p:cNvCxnSpPr>
            <a:stCxn id="3519" idx="3"/>
            <a:endCxn id="3516" idx="1"/>
          </p:cNvCxnSpPr>
          <p:nvPr/>
        </p:nvCxnSpPr>
        <p:spPr>
          <a:xfrm>
            <a:off x="6358938" y="2814806"/>
            <a:ext cx="784800" cy="0"/>
          </a:xfrm>
          <a:prstGeom prst="straightConnector1">
            <a:avLst/>
          </a:prstGeom>
          <a:noFill/>
          <a:ln w="9525" cap="flat" cmpd="sng">
            <a:solidFill>
              <a:schemeClr val="lt2"/>
            </a:solidFill>
            <a:prstDash val="solid"/>
            <a:round/>
            <a:headEnd type="none" w="sm" len="sm"/>
            <a:tailEnd type="triangle" w="med" len="med"/>
          </a:ln>
        </p:spPr>
      </p:cxnSp>
      <p:sp>
        <p:nvSpPr>
          <p:cNvPr id="3528" name="Google Shape;3528;p221"/>
          <p:cNvSpPr txBox="1">
            <a:spLocks noGrp="1"/>
          </p:cNvSpPr>
          <p:nvPr>
            <p:ph type="title"/>
          </p:nvPr>
        </p:nvSpPr>
        <p:spPr>
          <a:xfrm>
            <a:off x="398573" y="338330"/>
            <a:ext cx="8188200" cy="43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lt2"/>
                </a:solidFill>
              </a:rPr>
              <a:t>From development to career progression</a:t>
            </a:r>
            <a:endParaRPr/>
          </a:p>
        </p:txBody>
      </p:sp>
      <p:sp>
        <p:nvSpPr>
          <p:cNvPr id="3529" name="Google Shape;3529;p221"/>
          <p:cNvSpPr txBox="1"/>
          <p:nvPr/>
        </p:nvSpPr>
        <p:spPr>
          <a:xfrm>
            <a:off x="4954256" y="1287611"/>
            <a:ext cx="2602200" cy="523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2"/>
              </a:buClr>
              <a:buSzPts val="3000"/>
              <a:buFont typeface="DM Serif Display"/>
              <a:buNone/>
            </a:pPr>
            <a:r>
              <a:rPr lang="en" sz="1800" b="0" i="0" u="none" strike="noStrike" cap="none">
                <a:solidFill>
                  <a:schemeClr val="lt2"/>
                </a:solidFill>
                <a:latin typeface="DM Serif Display"/>
                <a:ea typeface="DM Serif Display"/>
                <a:cs typeface="DM Serif Display"/>
                <a:sym typeface="DM Serif Display"/>
              </a:rPr>
              <a:t>Career </a:t>
            </a:r>
            <a:br>
              <a:rPr lang="en" sz="1800" b="0" i="0" u="none" strike="noStrike" cap="none">
                <a:solidFill>
                  <a:schemeClr val="lt2"/>
                </a:solidFill>
                <a:latin typeface="DM Serif Display"/>
                <a:ea typeface="DM Serif Display"/>
                <a:cs typeface="DM Serif Display"/>
                <a:sym typeface="DM Serif Display"/>
              </a:rPr>
            </a:br>
            <a:r>
              <a:rPr lang="en" sz="1800" b="0" i="0" u="none" strike="noStrike" cap="none">
                <a:solidFill>
                  <a:schemeClr val="lt2"/>
                </a:solidFill>
                <a:latin typeface="DM Serif Display"/>
                <a:ea typeface="DM Serif Display"/>
                <a:cs typeface="DM Serif Display"/>
                <a:sym typeface="DM Serif Display"/>
              </a:rPr>
              <a:t>Progression</a:t>
            </a:r>
            <a:endParaRPr/>
          </a:p>
        </p:txBody>
      </p:sp>
      <p:sp>
        <p:nvSpPr>
          <p:cNvPr id="3530" name="Google Shape;3530;p221"/>
          <p:cNvSpPr/>
          <p:nvPr/>
        </p:nvSpPr>
        <p:spPr>
          <a:xfrm>
            <a:off x="4065456" y="2571270"/>
            <a:ext cx="866700" cy="559500"/>
          </a:xfrm>
          <a:prstGeom prst="rightArrow">
            <a:avLst>
              <a:gd name="adj1" fmla="val 38466"/>
              <a:gd name="adj2" fmla="val 69223"/>
            </a:avLst>
          </a:prstGeom>
          <a:solidFill>
            <a:srgbClr val="DDDDDD"/>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8F8F8"/>
            </a:gs>
            <a:gs pos="100000">
              <a:schemeClr val="lt1"/>
            </a:gs>
          </a:gsLst>
          <a:lin ang="10800025" scaled="0"/>
        </a:gradFill>
        <a:effectLst/>
      </p:bgPr>
    </p:bg>
    <p:spTree>
      <p:nvGrpSpPr>
        <p:cNvPr id="1" name="Shape 3534"/>
        <p:cNvGrpSpPr/>
        <p:nvPr/>
      </p:nvGrpSpPr>
      <p:grpSpPr>
        <a:xfrm>
          <a:off x="0" y="0"/>
          <a:ext cx="0" cy="0"/>
          <a:chOff x="0" y="0"/>
          <a:chExt cx="0" cy="0"/>
        </a:xfrm>
      </p:grpSpPr>
      <p:sp>
        <p:nvSpPr>
          <p:cNvPr id="3535" name="Google Shape;3535;p222"/>
          <p:cNvSpPr/>
          <p:nvPr/>
        </p:nvSpPr>
        <p:spPr>
          <a:xfrm>
            <a:off x="5350755" y="1354148"/>
            <a:ext cx="3174300" cy="716700"/>
          </a:xfrm>
          <a:prstGeom prst="rect">
            <a:avLst/>
          </a:prstGeom>
          <a:solidFill>
            <a:schemeClr val="accent4">
              <a:alpha val="149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6" name="Google Shape;3536;p222"/>
          <p:cNvSpPr/>
          <p:nvPr/>
        </p:nvSpPr>
        <p:spPr>
          <a:xfrm>
            <a:off x="1957511" y="2224241"/>
            <a:ext cx="2334300" cy="919800"/>
          </a:xfrm>
          <a:prstGeom prst="rect">
            <a:avLst/>
          </a:prstGeom>
          <a:solidFill>
            <a:srgbClr val="E0D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7" name="Google Shape;3537;p222"/>
          <p:cNvSpPr/>
          <p:nvPr/>
        </p:nvSpPr>
        <p:spPr>
          <a:xfrm>
            <a:off x="523800" y="1736639"/>
            <a:ext cx="2685600" cy="1845900"/>
          </a:xfrm>
          <a:prstGeom prst="rect">
            <a:avLst/>
          </a:prstGeom>
          <a:solidFill>
            <a:srgbClr val="E0D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8" name="Google Shape;3538;p222"/>
          <p:cNvSpPr/>
          <p:nvPr/>
        </p:nvSpPr>
        <p:spPr>
          <a:xfrm>
            <a:off x="4595018" y="3144027"/>
            <a:ext cx="3847008" cy="807163"/>
          </a:xfrm>
          <a:custGeom>
            <a:avLst/>
            <a:gdLst/>
            <a:ahLst/>
            <a:cxnLst/>
            <a:rect l="l" t="t" r="r" b="b"/>
            <a:pathLst>
              <a:path w="4070908" h="1467570" extrusionOk="0">
                <a:moveTo>
                  <a:pt x="625413" y="0"/>
                </a:moveTo>
                <a:lnTo>
                  <a:pt x="4054016" y="0"/>
                </a:lnTo>
                <a:cubicBezTo>
                  <a:pt x="4063345" y="0"/>
                  <a:pt x="4070908" y="7563"/>
                  <a:pt x="4070908" y="16892"/>
                </a:cubicBezTo>
                <a:lnTo>
                  <a:pt x="4070908" y="1450678"/>
                </a:lnTo>
                <a:cubicBezTo>
                  <a:pt x="4070908" y="1460007"/>
                  <a:pt x="4063345" y="1467570"/>
                  <a:pt x="4054016" y="1467570"/>
                </a:cubicBezTo>
                <a:lnTo>
                  <a:pt x="625413" y="1467570"/>
                </a:lnTo>
                <a:cubicBezTo>
                  <a:pt x="616084" y="1467570"/>
                  <a:pt x="608521" y="1460007"/>
                  <a:pt x="608521" y="1450678"/>
                </a:cubicBezTo>
                <a:lnTo>
                  <a:pt x="608521" y="1346160"/>
                </a:lnTo>
                <a:lnTo>
                  <a:pt x="489304" y="1334142"/>
                </a:lnTo>
                <a:cubicBezTo>
                  <a:pt x="210059" y="1277000"/>
                  <a:pt x="0" y="1029924"/>
                  <a:pt x="0" y="733786"/>
                </a:cubicBezTo>
                <a:cubicBezTo>
                  <a:pt x="0" y="437649"/>
                  <a:pt x="210059" y="190572"/>
                  <a:pt x="489304" y="133430"/>
                </a:cubicBezTo>
                <a:lnTo>
                  <a:pt x="608521" y="121412"/>
                </a:lnTo>
                <a:lnTo>
                  <a:pt x="608521" y="16892"/>
                </a:lnTo>
                <a:cubicBezTo>
                  <a:pt x="608521" y="7563"/>
                  <a:pt x="616084" y="0"/>
                  <a:pt x="625413" y="0"/>
                </a:cubicBezTo>
                <a:close/>
              </a:path>
            </a:pathLst>
          </a:custGeom>
          <a:solidFill>
            <a:srgbClr val="D0DEE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accent6"/>
              </a:solidFill>
              <a:latin typeface="DM Serif Display"/>
              <a:ea typeface="DM Serif Display"/>
              <a:cs typeface="DM Serif Display"/>
              <a:sym typeface="DM Serif Display"/>
            </a:endParaRPr>
          </a:p>
        </p:txBody>
      </p:sp>
      <p:sp>
        <p:nvSpPr>
          <p:cNvPr id="3539" name="Google Shape;3539;p222"/>
          <p:cNvSpPr/>
          <p:nvPr/>
        </p:nvSpPr>
        <p:spPr>
          <a:xfrm>
            <a:off x="4597654" y="2912768"/>
            <a:ext cx="1225500" cy="1225500"/>
          </a:xfrm>
          <a:prstGeom prst="ellipse">
            <a:avLst/>
          </a:prstGeom>
          <a:solidFill>
            <a:srgbClr val="065C63"/>
          </a:solidFill>
          <a:ln w="25400" cap="flat" cmpd="sng">
            <a:solidFill>
              <a:srgbClr val="D0DE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
        <p:nvSpPr>
          <p:cNvPr id="3540" name="Google Shape;3540;p222"/>
          <p:cNvSpPr/>
          <p:nvPr/>
        </p:nvSpPr>
        <p:spPr>
          <a:xfrm>
            <a:off x="3529243" y="2025623"/>
            <a:ext cx="1225500" cy="1225500"/>
          </a:xfrm>
          <a:prstGeom prst="ellipse">
            <a:avLst/>
          </a:prstGeom>
          <a:solidFill>
            <a:schemeClr val="lt2"/>
          </a:solidFill>
          <a:ln w="254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1" name="Google Shape;3541;p222"/>
          <p:cNvSpPr/>
          <p:nvPr/>
        </p:nvSpPr>
        <p:spPr>
          <a:xfrm>
            <a:off x="4636277" y="1123834"/>
            <a:ext cx="1225500" cy="1225500"/>
          </a:xfrm>
          <a:prstGeom prst="ellipse">
            <a:avLst/>
          </a:prstGeom>
          <a:solidFill>
            <a:schemeClr val="accent4"/>
          </a:solidFill>
          <a:ln w="25400" cap="flat" cmpd="sng">
            <a:solidFill>
              <a:srgbClr val="D0DE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2" name="Google Shape;3542;p222"/>
          <p:cNvSpPr txBox="1">
            <a:spLocks noGrp="1"/>
          </p:cNvSpPr>
          <p:nvPr>
            <p:ph type="title"/>
          </p:nvPr>
        </p:nvSpPr>
        <p:spPr>
          <a:xfrm>
            <a:off x="248019" y="264537"/>
            <a:ext cx="8277000" cy="101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Everyone plays a role</a:t>
            </a:r>
            <a:endParaRPr/>
          </a:p>
        </p:txBody>
      </p:sp>
      <p:sp>
        <p:nvSpPr>
          <p:cNvPr id="3543" name="Google Shape;3543;p222"/>
          <p:cNvSpPr txBox="1"/>
          <p:nvPr/>
        </p:nvSpPr>
        <p:spPr>
          <a:xfrm>
            <a:off x="4658795" y="1574268"/>
            <a:ext cx="1225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chemeClr val="lt1"/>
                </a:solidFill>
                <a:latin typeface="DM Serif Display"/>
                <a:ea typeface="DM Serif Display"/>
                <a:cs typeface="DM Serif Display"/>
                <a:sym typeface="DM Serif Display"/>
              </a:rPr>
              <a:t>Company</a:t>
            </a:r>
            <a:endParaRPr sz="1800" b="0" i="0" u="none" strike="noStrike" cap="none">
              <a:solidFill>
                <a:schemeClr val="lt1"/>
              </a:solidFill>
              <a:latin typeface="Arial"/>
              <a:ea typeface="Arial"/>
              <a:cs typeface="Arial"/>
              <a:sym typeface="Arial"/>
            </a:endParaRPr>
          </a:p>
        </p:txBody>
      </p:sp>
      <p:sp>
        <p:nvSpPr>
          <p:cNvPr id="3544" name="Google Shape;3544;p222"/>
          <p:cNvSpPr txBox="1"/>
          <p:nvPr/>
        </p:nvSpPr>
        <p:spPr>
          <a:xfrm>
            <a:off x="3515073" y="2430442"/>
            <a:ext cx="12255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000" b="0" i="0" u="none" strike="noStrike" cap="none">
                <a:solidFill>
                  <a:schemeClr val="lt1"/>
                </a:solidFill>
                <a:latin typeface="DM Serif Display"/>
                <a:ea typeface="DM Serif Display"/>
                <a:cs typeface="DM Serif Display"/>
                <a:sym typeface="DM Serif Display"/>
              </a:rPr>
              <a:t>Leaders</a:t>
            </a:r>
            <a:endParaRPr sz="2000" b="0" i="0" u="none" strike="noStrike" cap="none">
              <a:solidFill>
                <a:schemeClr val="lt1"/>
              </a:solidFill>
              <a:latin typeface="Arial"/>
              <a:ea typeface="Arial"/>
              <a:cs typeface="Arial"/>
              <a:sym typeface="Arial"/>
            </a:endParaRPr>
          </a:p>
        </p:txBody>
      </p:sp>
      <p:sp>
        <p:nvSpPr>
          <p:cNvPr id="3545" name="Google Shape;3545;p222"/>
          <p:cNvSpPr txBox="1"/>
          <p:nvPr/>
        </p:nvSpPr>
        <p:spPr>
          <a:xfrm>
            <a:off x="4593841" y="3180135"/>
            <a:ext cx="122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chemeClr val="lt1"/>
                </a:solidFill>
                <a:latin typeface="DM Serif Display"/>
                <a:ea typeface="DM Serif Display"/>
                <a:cs typeface="DM Serif Display"/>
                <a:sym typeface="DM Serif Display"/>
              </a:rPr>
              <a:t>Team Members</a:t>
            </a:r>
            <a:endParaRPr sz="1800" b="0" i="0" u="none" strike="noStrike" cap="none">
              <a:solidFill>
                <a:schemeClr val="lt1"/>
              </a:solidFill>
              <a:latin typeface="Arial"/>
              <a:ea typeface="Arial"/>
              <a:cs typeface="Arial"/>
              <a:sym typeface="Arial"/>
            </a:endParaRPr>
          </a:p>
        </p:txBody>
      </p:sp>
      <p:sp>
        <p:nvSpPr>
          <p:cNvPr id="3546" name="Google Shape;3546;p222"/>
          <p:cNvSpPr/>
          <p:nvPr/>
        </p:nvSpPr>
        <p:spPr>
          <a:xfrm>
            <a:off x="393256" y="2075941"/>
            <a:ext cx="3034500" cy="487500"/>
          </a:xfrm>
          <a:prstGeom prst="round2DiagRect">
            <a:avLst>
              <a:gd name="adj1" fmla="val 16667"/>
              <a:gd name="adj2" fmla="val 0"/>
            </a:avLst>
          </a:prstGeom>
          <a:solidFill>
            <a:schemeClr val="lt1"/>
          </a:solidFill>
          <a:ln w="127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Removing barriers preventing development</a:t>
            </a:r>
            <a:endParaRPr/>
          </a:p>
        </p:txBody>
      </p:sp>
      <p:sp>
        <p:nvSpPr>
          <p:cNvPr id="3547" name="Google Shape;3547;p222"/>
          <p:cNvSpPr/>
          <p:nvPr/>
        </p:nvSpPr>
        <p:spPr>
          <a:xfrm>
            <a:off x="393256" y="2699457"/>
            <a:ext cx="3034500" cy="487500"/>
          </a:xfrm>
          <a:prstGeom prst="round2DiagRect">
            <a:avLst>
              <a:gd name="adj1" fmla="val 16667"/>
              <a:gd name="adj2" fmla="val 0"/>
            </a:avLst>
          </a:prstGeom>
          <a:solidFill>
            <a:schemeClr val="lt1"/>
          </a:solidFill>
          <a:ln w="127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Connecting employees to opportunities</a:t>
            </a:r>
            <a:endParaRPr/>
          </a:p>
        </p:txBody>
      </p:sp>
      <p:sp>
        <p:nvSpPr>
          <p:cNvPr id="3548" name="Google Shape;3548;p222"/>
          <p:cNvSpPr/>
          <p:nvPr/>
        </p:nvSpPr>
        <p:spPr>
          <a:xfrm>
            <a:off x="393256" y="3279939"/>
            <a:ext cx="3034500" cy="487500"/>
          </a:xfrm>
          <a:prstGeom prst="round2DiagRect">
            <a:avLst>
              <a:gd name="adj1" fmla="val 16667"/>
              <a:gd name="adj2" fmla="val 0"/>
            </a:avLst>
          </a:prstGeom>
          <a:solidFill>
            <a:schemeClr val="lt1"/>
          </a:solidFill>
          <a:ln w="127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Help team members build a plan </a:t>
            </a:r>
            <a:br>
              <a:rPr lang="en" sz="1050" b="0" i="0" u="none" strike="noStrike" cap="none">
                <a:solidFill>
                  <a:schemeClr val="dk2"/>
                </a:solidFill>
                <a:latin typeface="Inter"/>
                <a:ea typeface="Inter"/>
                <a:cs typeface="Inter"/>
                <a:sym typeface="Inter"/>
              </a:rPr>
            </a:br>
            <a:r>
              <a:rPr lang="en" sz="1050" b="0" i="0" u="none" strike="noStrike" cap="none">
                <a:solidFill>
                  <a:schemeClr val="dk2"/>
                </a:solidFill>
                <a:latin typeface="Inter"/>
                <a:ea typeface="Inter"/>
                <a:cs typeface="Inter"/>
                <a:sym typeface="Inter"/>
              </a:rPr>
              <a:t>and take action</a:t>
            </a:r>
            <a:endParaRPr/>
          </a:p>
        </p:txBody>
      </p:sp>
      <p:sp>
        <p:nvSpPr>
          <p:cNvPr id="3549" name="Google Shape;3549;p222"/>
          <p:cNvSpPr/>
          <p:nvPr/>
        </p:nvSpPr>
        <p:spPr>
          <a:xfrm>
            <a:off x="393256" y="1495458"/>
            <a:ext cx="3034500" cy="487500"/>
          </a:xfrm>
          <a:prstGeom prst="round2DiagRect">
            <a:avLst>
              <a:gd name="adj1" fmla="val 16667"/>
              <a:gd name="adj2" fmla="val 0"/>
            </a:avLst>
          </a:prstGeom>
          <a:solidFill>
            <a:schemeClr val="lt1"/>
          </a:solidFill>
          <a:ln w="12700" cap="flat" cmpd="sng">
            <a:solidFill>
              <a:srgbClr val="E0D0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Coaching and supporting team members to grow and develop</a:t>
            </a:r>
            <a:endParaRPr/>
          </a:p>
        </p:txBody>
      </p:sp>
      <p:sp>
        <p:nvSpPr>
          <p:cNvPr id="3550" name="Google Shape;3550;p222"/>
          <p:cNvSpPr/>
          <p:nvPr/>
        </p:nvSpPr>
        <p:spPr>
          <a:xfrm>
            <a:off x="5916250" y="3582665"/>
            <a:ext cx="2608800" cy="487500"/>
          </a:xfrm>
          <a:prstGeom prst="round2DiagRect">
            <a:avLst>
              <a:gd name="adj1" fmla="val 16667"/>
              <a:gd name="adj2" fmla="val 0"/>
            </a:avLst>
          </a:prstGeom>
          <a:solidFill>
            <a:schemeClr val="lt1"/>
          </a:solidFill>
          <a:ln w="12700" cap="flat" cmpd="sng">
            <a:solidFill>
              <a:srgbClr val="D0DE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dk2"/>
                </a:solidFill>
                <a:latin typeface="Arial"/>
                <a:ea typeface="Arial"/>
                <a:cs typeface="Arial"/>
                <a:sym typeface="Arial"/>
              </a:rPr>
              <a:t>Sets and tracks goals and actions</a:t>
            </a:r>
            <a:endParaRPr/>
          </a:p>
        </p:txBody>
      </p:sp>
      <p:sp>
        <p:nvSpPr>
          <p:cNvPr id="3551" name="Google Shape;3551;p222"/>
          <p:cNvSpPr/>
          <p:nvPr/>
        </p:nvSpPr>
        <p:spPr>
          <a:xfrm>
            <a:off x="5916250" y="2994263"/>
            <a:ext cx="2608800" cy="487500"/>
          </a:xfrm>
          <a:prstGeom prst="round2DiagRect">
            <a:avLst>
              <a:gd name="adj1" fmla="val 16667"/>
              <a:gd name="adj2" fmla="val 0"/>
            </a:avLst>
          </a:prstGeom>
          <a:solidFill>
            <a:schemeClr val="lt1"/>
          </a:solidFill>
          <a:ln w="12700" cap="flat" cmpd="sng">
            <a:solidFill>
              <a:srgbClr val="D0DEE0"/>
            </a:solidFill>
            <a:prstDash val="solid"/>
            <a:round/>
            <a:headEnd type="none" w="sm" len="sm"/>
            <a:tailEnd type="none" w="sm" len="sm"/>
          </a:ln>
        </p:spPr>
        <p:txBody>
          <a:bodyPr spcFirstLastPara="1" wrap="square" lIns="91425" tIns="45700" rIns="91425" bIns="45700" anchor="ctr" anchorCtr="0">
            <a:noAutofit/>
          </a:bodyPr>
          <a:lstStyle/>
          <a:p>
            <a:pPr marL="0" marR="0" lvl="3" indent="0" algn="ctr" rtl="0">
              <a:lnSpc>
                <a:spcPct val="100000"/>
              </a:lnSpc>
              <a:spcBef>
                <a:spcPts val="0"/>
              </a:spcBef>
              <a:spcAft>
                <a:spcPts val="0"/>
              </a:spcAft>
              <a:buNone/>
            </a:pPr>
            <a:r>
              <a:rPr lang="en" sz="1050" b="0" i="0" u="none" strike="noStrike" cap="none">
                <a:solidFill>
                  <a:schemeClr val="dk2"/>
                </a:solidFill>
                <a:latin typeface="Arial"/>
                <a:ea typeface="Arial"/>
                <a:cs typeface="Arial"/>
                <a:sym typeface="Arial"/>
              </a:rPr>
              <a:t>Ownership of plan and accountability to ‘drive’ their own development</a:t>
            </a:r>
            <a:endParaRPr/>
          </a:p>
        </p:txBody>
      </p:sp>
      <p:sp>
        <p:nvSpPr>
          <p:cNvPr id="3552" name="Google Shape;3552;p222"/>
          <p:cNvSpPr/>
          <p:nvPr/>
        </p:nvSpPr>
        <p:spPr>
          <a:xfrm>
            <a:off x="5943193" y="1826244"/>
            <a:ext cx="2676900" cy="487500"/>
          </a:xfrm>
          <a:prstGeom prst="round2DiagRect">
            <a:avLst>
              <a:gd name="adj1" fmla="val 16667"/>
              <a:gd name="adj2" fmla="val 0"/>
            </a:avLst>
          </a:prstGeom>
          <a:solidFill>
            <a:schemeClr val="lt1"/>
          </a:solidFill>
          <a:ln w="12700" cap="flat" cmpd="sng">
            <a:solidFill>
              <a:srgbClr val="EFDE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Sets the tone culturally</a:t>
            </a:r>
            <a:endParaRPr/>
          </a:p>
        </p:txBody>
      </p:sp>
      <p:sp>
        <p:nvSpPr>
          <p:cNvPr id="3553" name="Google Shape;3553;p222"/>
          <p:cNvSpPr/>
          <p:nvPr/>
        </p:nvSpPr>
        <p:spPr>
          <a:xfrm>
            <a:off x="5943193" y="1168999"/>
            <a:ext cx="2676900" cy="487500"/>
          </a:xfrm>
          <a:prstGeom prst="round2DiagRect">
            <a:avLst>
              <a:gd name="adj1" fmla="val 16667"/>
              <a:gd name="adj2" fmla="val 0"/>
            </a:avLst>
          </a:prstGeom>
          <a:solidFill>
            <a:schemeClr val="lt1"/>
          </a:solidFill>
          <a:ln w="12700" cap="flat" cmpd="sng">
            <a:solidFill>
              <a:srgbClr val="EFDE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050" b="0" i="0" u="none" strike="noStrike" cap="none">
                <a:solidFill>
                  <a:schemeClr val="dk2"/>
                </a:solidFill>
                <a:latin typeface="Inter"/>
                <a:ea typeface="Inter"/>
                <a:cs typeface="Inter"/>
                <a:sym typeface="Inter"/>
              </a:rPr>
              <a:t>Provides the structure, systems, processes, and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7"/>
        <p:cNvGrpSpPr/>
        <p:nvPr/>
      </p:nvGrpSpPr>
      <p:grpSpPr>
        <a:xfrm>
          <a:off x="0" y="0"/>
          <a:ext cx="0" cy="0"/>
          <a:chOff x="0" y="0"/>
          <a:chExt cx="0" cy="0"/>
        </a:xfrm>
      </p:grpSpPr>
      <p:sp>
        <p:nvSpPr>
          <p:cNvPr id="3558" name="Google Shape;3558;p223"/>
          <p:cNvSpPr txBox="1">
            <a:spLocks noGrp="1"/>
          </p:cNvSpPr>
          <p:nvPr>
            <p:ph type="title"/>
          </p:nvPr>
        </p:nvSpPr>
        <p:spPr>
          <a:xfrm>
            <a:off x="445225" y="353688"/>
            <a:ext cx="70053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Key development principles </a:t>
            </a:r>
            <a:endParaRPr/>
          </a:p>
        </p:txBody>
      </p:sp>
      <p:graphicFrame>
        <p:nvGraphicFramePr>
          <p:cNvPr id="3559" name="Google Shape;3559;p223"/>
          <p:cNvGraphicFramePr/>
          <p:nvPr/>
        </p:nvGraphicFramePr>
        <p:xfrm>
          <a:off x="629263" y="1298301"/>
          <a:ext cx="7775700" cy="3721750"/>
        </p:xfrm>
        <a:graphic>
          <a:graphicData uri="http://schemas.openxmlformats.org/drawingml/2006/table">
            <a:tbl>
              <a:tblPr>
                <a:noFill/>
                <a:tableStyleId>{AB4E0706-041F-4431-8D99-58799394B0B6}</a:tableStyleId>
              </a:tblPr>
              <a:tblGrid>
                <a:gridCol w="7775700">
                  <a:extLst>
                    <a:ext uri="{9D8B030D-6E8A-4147-A177-3AD203B41FA5}">
                      <a16:colId xmlns:a16="http://schemas.microsoft.com/office/drawing/2014/main" val="20000"/>
                    </a:ext>
                  </a:extLst>
                </a:gridCol>
              </a:tblGrid>
              <a:tr h="3721750">
                <a:tc>
                  <a:txBody>
                    <a:bodyPr/>
                    <a:lstStyle/>
                    <a:p>
                      <a:pPr marL="457200" lvl="0" indent="-317500" algn="l" rtl="0">
                        <a:lnSpc>
                          <a:spcPct val="115000"/>
                        </a:lnSpc>
                        <a:spcBef>
                          <a:spcPts val="1000"/>
                        </a:spcBef>
                        <a:spcAft>
                          <a:spcPts val="0"/>
                        </a:spcAft>
                        <a:buClr>
                          <a:schemeClr val="dk1"/>
                        </a:buClr>
                        <a:buSzPts val="1400"/>
                        <a:buFont typeface="Inter"/>
                        <a:buChar char="●"/>
                      </a:pPr>
                      <a:r>
                        <a:rPr lang="en">
                          <a:solidFill>
                            <a:schemeClr val="dk1"/>
                          </a:solidFill>
                          <a:latin typeface="Inter"/>
                          <a:ea typeface="Inter"/>
                          <a:cs typeface="Inter"/>
                          <a:sym typeface="Inter"/>
                        </a:rPr>
                        <a:t>Individual employees</a:t>
                      </a:r>
                      <a:r>
                        <a:rPr lang="en" b="1">
                          <a:solidFill>
                            <a:schemeClr val="dk1"/>
                          </a:solidFill>
                          <a:latin typeface="Inter"/>
                          <a:ea typeface="Inter"/>
                          <a:cs typeface="Inter"/>
                          <a:sym typeface="Inter"/>
                        </a:rPr>
                        <a:t> own and drive their own development,</a:t>
                      </a:r>
                      <a:r>
                        <a:rPr lang="en">
                          <a:solidFill>
                            <a:schemeClr val="dk1"/>
                          </a:solidFill>
                          <a:latin typeface="Inter"/>
                          <a:ea typeface="Inter"/>
                          <a:cs typeface="Inter"/>
                          <a:sym typeface="Inter"/>
                        </a:rPr>
                        <a:t> but appropriately supported by managers, leaders, and the organization</a:t>
                      </a:r>
                      <a:endParaRPr>
                        <a:solidFill>
                          <a:schemeClr val="dk1"/>
                        </a:solidFill>
                        <a:latin typeface="Inter"/>
                        <a:ea typeface="Inter"/>
                        <a:cs typeface="Inter"/>
                        <a:sym typeface="Inter"/>
                      </a:endParaRPr>
                    </a:p>
                    <a:p>
                      <a:pPr marL="457200" lvl="0" indent="-317500" algn="l" rtl="0">
                        <a:lnSpc>
                          <a:spcPct val="115000"/>
                        </a:lnSpc>
                        <a:spcBef>
                          <a:spcPts val="1000"/>
                        </a:spcBef>
                        <a:spcAft>
                          <a:spcPts val="0"/>
                        </a:spcAft>
                        <a:buClr>
                          <a:schemeClr val="dk1"/>
                        </a:buClr>
                        <a:buSzPts val="1400"/>
                        <a:buFont typeface="Inter"/>
                        <a:buChar char="●"/>
                      </a:pPr>
                      <a:r>
                        <a:rPr lang="en">
                          <a:solidFill>
                            <a:schemeClr val="dk1"/>
                          </a:solidFill>
                          <a:latin typeface="Inter"/>
                          <a:ea typeface="Inter"/>
                          <a:cs typeface="Inter"/>
                          <a:sym typeface="Inter"/>
                        </a:rPr>
                        <a:t>Employee development is </a:t>
                      </a:r>
                      <a:r>
                        <a:rPr lang="en" b="1">
                          <a:solidFill>
                            <a:schemeClr val="dk1"/>
                          </a:solidFill>
                          <a:latin typeface="Inter"/>
                          <a:ea typeface="Inter"/>
                          <a:cs typeface="Inter"/>
                          <a:sym typeface="Inter"/>
                        </a:rPr>
                        <a:t>balanced</a:t>
                      </a:r>
                      <a:r>
                        <a:rPr lang="en">
                          <a:solidFill>
                            <a:schemeClr val="dk1"/>
                          </a:solidFill>
                          <a:latin typeface="Inter"/>
                          <a:ea typeface="Inter"/>
                          <a:cs typeface="Inter"/>
                          <a:sym typeface="Inter"/>
                        </a:rPr>
                        <a:t>, </a:t>
                      </a:r>
                      <a:r>
                        <a:rPr lang="en" b="1">
                          <a:solidFill>
                            <a:schemeClr val="dk1"/>
                          </a:solidFill>
                          <a:latin typeface="Inter"/>
                          <a:ea typeface="Inter"/>
                          <a:cs typeface="Inter"/>
                          <a:sym typeface="Inter"/>
                        </a:rPr>
                        <a:t>personalized </a:t>
                      </a:r>
                      <a:r>
                        <a:rPr lang="en">
                          <a:solidFill>
                            <a:schemeClr val="dk1"/>
                          </a:solidFill>
                          <a:latin typeface="Inter"/>
                          <a:ea typeface="Inter"/>
                          <a:cs typeface="Inter"/>
                          <a:sym typeface="Inter"/>
                        </a:rPr>
                        <a:t>and </a:t>
                      </a:r>
                      <a:r>
                        <a:rPr lang="en" b="1">
                          <a:solidFill>
                            <a:schemeClr val="dk1"/>
                          </a:solidFill>
                          <a:latin typeface="Inter"/>
                          <a:ea typeface="Inter"/>
                          <a:cs typeface="Inter"/>
                          <a:sym typeface="Inter"/>
                        </a:rPr>
                        <a:t>dynamic,</a:t>
                      </a:r>
                      <a:r>
                        <a:rPr lang="en">
                          <a:solidFill>
                            <a:schemeClr val="dk1"/>
                          </a:solidFill>
                          <a:latin typeface="Inter"/>
                          <a:ea typeface="Inter"/>
                          <a:cs typeface="Inter"/>
                          <a:sym typeface="Inter"/>
                        </a:rPr>
                        <a:t> </a:t>
                      </a:r>
                      <a:r>
                        <a:rPr lang="en" b="1">
                          <a:solidFill>
                            <a:schemeClr val="dk1"/>
                          </a:solidFill>
                          <a:latin typeface="Inter"/>
                          <a:ea typeface="Inter"/>
                          <a:cs typeface="Inter"/>
                          <a:sym typeface="Inter"/>
                        </a:rPr>
                        <a:t>supported </a:t>
                      </a:r>
                      <a:r>
                        <a:rPr lang="en">
                          <a:solidFill>
                            <a:schemeClr val="dk1"/>
                          </a:solidFill>
                          <a:latin typeface="Inter"/>
                          <a:ea typeface="Inter"/>
                          <a:cs typeface="Inter"/>
                          <a:sym typeface="Inter"/>
                        </a:rPr>
                        <a:t>and </a:t>
                      </a:r>
                      <a:r>
                        <a:rPr lang="en" b="1">
                          <a:solidFill>
                            <a:schemeClr val="dk1"/>
                          </a:solidFill>
                          <a:latin typeface="Inter"/>
                          <a:ea typeface="Inter"/>
                          <a:cs typeface="Inter"/>
                          <a:sym typeface="Inter"/>
                        </a:rPr>
                        <a:t>guided</a:t>
                      </a:r>
                      <a:r>
                        <a:rPr lang="en">
                          <a:solidFill>
                            <a:schemeClr val="dk1"/>
                          </a:solidFill>
                          <a:latin typeface="Inter"/>
                          <a:ea typeface="Inter"/>
                          <a:cs typeface="Inter"/>
                          <a:sym typeface="Inter"/>
                        </a:rPr>
                        <a:t>, and provides </a:t>
                      </a:r>
                      <a:r>
                        <a:rPr lang="en" b="1">
                          <a:solidFill>
                            <a:schemeClr val="dk1"/>
                          </a:solidFill>
                          <a:latin typeface="Inter"/>
                          <a:ea typeface="Inter"/>
                          <a:cs typeface="Inter"/>
                          <a:sym typeface="Inter"/>
                        </a:rPr>
                        <a:t>actionable feedback</a:t>
                      </a:r>
                      <a:r>
                        <a:rPr lang="en">
                          <a:solidFill>
                            <a:schemeClr val="dk1"/>
                          </a:solidFill>
                          <a:latin typeface="Inter"/>
                          <a:ea typeface="Inter"/>
                          <a:cs typeface="Inter"/>
                          <a:sym typeface="Inter"/>
                        </a:rPr>
                        <a:t> and </a:t>
                      </a:r>
                      <a:r>
                        <a:rPr lang="en" b="1">
                          <a:solidFill>
                            <a:schemeClr val="dk1"/>
                          </a:solidFill>
                          <a:latin typeface="Inter"/>
                          <a:ea typeface="Inter"/>
                          <a:cs typeface="Inter"/>
                          <a:sym typeface="Inter"/>
                        </a:rPr>
                        <a:t>reflection</a:t>
                      </a:r>
                      <a:endParaRPr b="1">
                        <a:solidFill>
                          <a:schemeClr val="dk1"/>
                        </a:solidFill>
                        <a:latin typeface="Inter"/>
                        <a:ea typeface="Inter"/>
                        <a:cs typeface="Inter"/>
                        <a:sym typeface="Inter"/>
                      </a:endParaRPr>
                    </a:p>
                    <a:p>
                      <a:pPr marL="457200" lvl="0" indent="-317500" algn="l" rtl="0">
                        <a:lnSpc>
                          <a:spcPct val="115000"/>
                        </a:lnSpc>
                        <a:spcBef>
                          <a:spcPts val="1000"/>
                        </a:spcBef>
                        <a:spcAft>
                          <a:spcPts val="0"/>
                        </a:spcAft>
                        <a:buClr>
                          <a:schemeClr val="dk1"/>
                        </a:buClr>
                        <a:buSzPts val="1400"/>
                        <a:buFont typeface="Inter"/>
                        <a:buChar char="●"/>
                      </a:pPr>
                      <a:r>
                        <a:rPr lang="en" b="1">
                          <a:solidFill>
                            <a:schemeClr val="dk1"/>
                          </a:solidFill>
                          <a:latin typeface="Inter"/>
                          <a:ea typeface="Inter"/>
                          <a:cs typeface="Inter"/>
                          <a:sym typeface="Inter"/>
                        </a:rPr>
                        <a:t>Senior leaders</a:t>
                      </a:r>
                      <a:r>
                        <a:rPr lang="en">
                          <a:solidFill>
                            <a:schemeClr val="dk1"/>
                          </a:solidFill>
                          <a:latin typeface="Inter"/>
                          <a:ea typeface="Inter"/>
                          <a:cs typeface="Inter"/>
                          <a:sym typeface="Inter"/>
                        </a:rPr>
                        <a:t> play a key role in </a:t>
                      </a:r>
                      <a:r>
                        <a:rPr lang="en" b="1">
                          <a:solidFill>
                            <a:schemeClr val="dk1"/>
                          </a:solidFill>
                          <a:latin typeface="Inter"/>
                          <a:ea typeface="Inter"/>
                          <a:cs typeface="Inter"/>
                          <a:sym typeface="Inter"/>
                        </a:rPr>
                        <a:t>championing and empowering </a:t>
                      </a:r>
                      <a:r>
                        <a:rPr lang="en">
                          <a:solidFill>
                            <a:schemeClr val="dk1"/>
                          </a:solidFill>
                          <a:latin typeface="Inter"/>
                          <a:ea typeface="Inter"/>
                          <a:cs typeface="Inter"/>
                          <a:sym typeface="Inter"/>
                        </a:rPr>
                        <a:t>the success of employee development</a:t>
                      </a:r>
                      <a:endParaRPr>
                        <a:solidFill>
                          <a:schemeClr val="dk1"/>
                        </a:solidFill>
                        <a:latin typeface="Inter"/>
                        <a:ea typeface="Inter"/>
                        <a:cs typeface="Inter"/>
                        <a:sym typeface="Inter"/>
                      </a:endParaRPr>
                    </a:p>
                    <a:p>
                      <a:pPr marL="457200" lvl="0" indent="-317500" algn="l" rtl="0">
                        <a:lnSpc>
                          <a:spcPct val="115000"/>
                        </a:lnSpc>
                        <a:spcBef>
                          <a:spcPts val="1000"/>
                        </a:spcBef>
                        <a:spcAft>
                          <a:spcPts val="0"/>
                        </a:spcAft>
                        <a:buClr>
                          <a:schemeClr val="dk1"/>
                        </a:buClr>
                        <a:buSzPts val="1400"/>
                        <a:buFont typeface="Inter"/>
                        <a:buChar char="●"/>
                      </a:pPr>
                      <a:r>
                        <a:rPr lang="en">
                          <a:solidFill>
                            <a:schemeClr val="dk1"/>
                          </a:solidFill>
                          <a:latin typeface="Inter"/>
                          <a:ea typeface="Inter"/>
                          <a:cs typeface="Inter"/>
                          <a:sym typeface="Inter"/>
                        </a:rPr>
                        <a:t>Performance and development conversations should be a </a:t>
                      </a:r>
                      <a:r>
                        <a:rPr lang="en" b="1">
                          <a:solidFill>
                            <a:schemeClr val="dk1"/>
                          </a:solidFill>
                          <a:latin typeface="Inter"/>
                          <a:ea typeface="Inter"/>
                          <a:cs typeface="Inter"/>
                          <a:sym typeface="Inter"/>
                        </a:rPr>
                        <a:t>separate but aligned process</a:t>
                      </a:r>
                      <a:endParaRPr b="1">
                        <a:solidFill>
                          <a:schemeClr val="dk1"/>
                        </a:solidFill>
                        <a:latin typeface="Inter"/>
                        <a:ea typeface="Inter"/>
                        <a:cs typeface="Inter"/>
                        <a:sym typeface="Inter"/>
                      </a:endParaRPr>
                    </a:p>
                    <a:p>
                      <a:pPr marL="457200" lvl="0" indent="-317500" algn="l" rtl="0">
                        <a:lnSpc>
                          <a:spcPct val="115000"/>
                        </a:lnSpc>
                        <a:spcBef>
                          <a:spcPts val="1000"/>
                        </a:spcBef>
                        <a:spcAft>
                          <a:spcPts val="0"/>
                        </a:spcAft>
                        <a:buClr>
                          <a:schemeClr val="dk1"/>
                        </a:buClr>
                        <a:buSzPts val="1400"/>
                        <a:buFont typeface="Inter"/>
                        <a:buChar char="●"/>
                      </a:pPr>
                      <a:r>
                        <a:rPr lang="en" b="1">
                          <a:solidFill>
                            <a:schemeClr val="dk1"/>
                          </a:solidFill>
                          <a:latin typeface="Inter"/>
                          <a:ea typeface="Inter"/>
                          <a:cs typeface="Inter"/>
                          <a:sym typeface="Inter"/>
                        </a:rPr>
                        <a:t>Technology </a:t>
                      </a:r>
                      <a:r>
                        <a:rPr lang="en">
                          <a:solidFill>
                            <a:schemeClr val="dk1"/>
                          </a:solidFill>
                          <a:latin typeface="Inter"/>
                          <a:ea typeface="Inter"/>
                          <a:cs typeface="Inter"/>
                          <a:sym typeface="Inter"/>
                        </a:rPr>
                        <a:t>helps to </a:t>
                      </a:r>
                      <a:r>
                        <a:rPr lang="en" b="1">
                          <a:solidFill>
                            <a:schemeClr val="dk1"/>
                          </a:solidFill>
                          <a:latin typeface="Inter"/>
                          <a:ea typeface="Inter"/>
                          <a:cs typeface="Inter"/>
                          <a:sym typeface="Inter"/>
                        </a:rPr>
                        <a:t>empower employees</a:t>
                      </a:r>
                      <a:r>
                        <a:rPr lang="en">
                          <a:solidFill>
                            <a:schemeClr val="dk1"/>
                          </a:solidFill>
                          <a:latin typeface="Inter"/>
                          <a:ea typeface="Inter"/>
                          <a:cs typeface="Inter"/>
                          <a:sym typeface="Inter"/>
                        </a:rPr>
                        <a:t> to embrace self-directed learning</a:t>
                      </a:r>
                      <a:endParaRPr>
                        <a:solidFill>
                          <a:schemeClr val="dk1"/>
                        </a:solidFill>
                        <a:latin typeface="Inter"/>
                        <a:ea typeface="Inter"/>
                        <a:cs typeface="Inter"/>
                        <a:sym typeface="Inter"/>
                      </a:endParaRPr>
                    </a:p>
                    <a:p>
                      <a:pPr marL="0" lvl="0" indent="0" algn="l" rtl="0">
                        <a:lnSpc>
                          <a:spcPct val="115000"/>
                        </a:lnSpc>
                        <a:spcBef>
                          <a:spcPts val="1000"/>
                        </a:spcBef>
                        <a:spcAft>
                          <a:spcPts val="0"/>
                        </a:spcAft>
                        <a:buNone/>
                      </a:pPr>
                      <a:endParaRPr>
                        <a:solidFill>
                          <a:schemeClr val="dk1"/>
                        </a:solidFill>
                        <a:latin typeface="Inter"/>
                        <a:ea typeface="Inter"/>
                        <a:cs typeface="Inter"/>
                        <a:sym typeface="Inter"/>
                      </a:endParaRPr>
                    </a:p>
                    <a:p>
                      <a:pPr marL="0" lvl="0" indent="0" algn="l" rtl="0">
                        <a:spcBef>
                          <a:spcPts val="600"/>
                        </a:spcBef>
                        <a:spcAft>
                          <a:spcPts val="0"/>
                        </a:spcAft>
                        <a:buNone/>
                      </a:pPr>
                      <a:endParaRPr sz="17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560" name="Google Shape;3560;p223"/>
          <p:cNvPicPr preferRelativeResize="0"/>
          <p:nvPr/>
        </p:nvPicPr>
        <p:blipFill>
          <a:blip r:embed="rId3">
            <a:alphaModFix/>
          </a:blip>
          <a:stretch>
            <a:fillRect/>
          </a:stretch>
        </p:blipFill>
        <p:spPr>
          <a:xfrm>
            <a:off x="7625250" y="177213"/>
            <a:ext cx="1319351" cy="13278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64"/>
        <p:cNvGrpSpPr/>
        <p:nvPr/>
      </p:nvGrpSpPr>
      <p:grpSpPr>
        <a:xfrm>
          <a:off x="0" y="0"/>
          <a:ext cx="0" cy="0"/>
          <a:chOff x="0" y="0"/>
          <a:chExt cx="0" cy="0"/>
        </a:xfrm>
      </p:grpSpPr>
      <p:sp>
        <p:nvSpPr>
          <p:cNvPr id="3565" name="Google Shape;3565;p224"/>
          <p:cNvSpPr txBox="1">
            <a:spLocks noGrp="1"/>
          </p:cNvSpPr>
          <p:nvPr>
            <p:ph type="ctrTitle"/>
          </p:nvPr>
        </p:nvSpPr>
        <p:spPr>
          <a:xfrm>
            <a:off x="353700" y="657398"/>
            <a:ext cx="8436600" cy="105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 you</a:t>
            </a:r>
            <a:endParaRPr>
              <a:latin typeface="Source Serif Pro"/>
              <a:ea typeface="Source Serif Pro"/>
              <a:cs typeface="Source Serif Pro"/>
              <a:sym typeface="Source Serif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208"/>
        <p:cNvGrpSpPr/>
        <p:nvPr/>
      </p:nvGrpSpPr>
      <p:grpSpPr>
        <a:xfrm>
          <a:off x="0" y="0"/>
          <a:ext cx="0" cy="0"/>
          <a:chOff x="0" y="0"/>
          <a:chExt cx="0" cy="0"/>
        </a:xfrm>
      </p:grpSpPr>
      <p:sp>
        <p:nvSpPr>
          <p:cNvPr id="3209" name="Google Shape;3209;p202"/>
          <p:cNvSpPr/>
          <p:nvPr/>
        </p:nvSpPr>
        <p:spPr>
          <a:xfrm>
            <a:off x="3503870" y="1867691"/>
            <a:ext cx="1918500" cy="1918500"/>
          </a:xfrm>
          <a:prstGeom prst="ellipse">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74302"/>
              </a:solidFill>
              <a:latin typeface="Arial"/>
              <a:ea typeface="Arial"/>
              <a:cs typeface="Arial"/>
              <a:sym typeface="Arial"/>
            </a:endParaRPr>
          </a:p>
        </p:txBody>
      </p:sp>
      <p:sp>
        <p:nvSpPr>
          <p:cNvPr id="3210" name="Google Shape;3210;p202"/>
          <p:cNvSpPr/>
          <p:nvPr/>
        </p:nvSpPr>
        <p:spPr>
          <a:xfrm>
            <a:off x="5236857" y="1867691"/>
            <a:ext cx="1918500" cy="1918500"/>
          </a:xfrm>
          <a:prstGeom prst="ellipse">
            <a:avLst/>
          </a:prstGeom>
          <a:noFill/>
          <a:ln w="38100" cap="flat" cmpd="sng">
            <a:solidFill>
              <a:srgbClr val="B743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74302"/>
              </a:solidFill>
              <a:latin typeface="Arial"/>
              <a:ea typeface="Arial"/>
              <a:cs typeface="Arial"/>
              <a:sym typeface="Arial"/>
            </a:endParaRPr>
          </a:p>
        </p:txBody>
      </p:sp>
      <p:sp>
        <p:nvSpPr>
          <p:cNvPr id="3211" name="Google Shape;3211;p202"/>
          <p:cNvSpPr txBox="1"/>
          <p:nvPr/>
        </p:nvSpPr>
        <p:spPr>
          <a:xfrm>
            <a:off x="3259223" y="1848802"/>
            <a:ext cx="48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erif Display"/>
              <a:ea typeface="DM Serif Display"/>
              <a:cs typeface="DM Serif Display"/>
              <a:sym typeface="DM Serif Display"/>
            </a:endParaRPr>
          </a:p>
        </p:txBody>
      </p:sp>
      <p:sp>
        <p:nvSpPr>
          <p:cNvPr id="3212" name="Google Shape;3212;p202"/>
          <p:cNvSpPr txBox="1"/>
          <p:nvPr/>
        </p:nvSpPr>
        <p:spPr>
          <a:xfrm>
            <a:off x="5061587" y="1742166"/>
            <a:ext cx="565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Effective Action Plans </a:t>
            </a:r>
            <a:endParaRPr sz="700" b="0" i="0" u="none" strike="noStrike" cap="none">
              <a:solidFill>
                <a:srgbClr val="000000"/>
              </a:solidFill>
              <a:latin typeface="Inter Medium"/>
              <a:ea typeface="Inter Medium"/>
              <a:cs typeface="Inter Medium"/>
              <a:sym typeface="Inter Medium"/>
            </a:endParaRPr>
          </a:p>
        </p:txBody>
      </p:sp>
      <p:sp>
        <p:nvSpPr>
          <p:cNvPr id="3213" name="Google Shape;3213;p202"/>
          <p:cNvSpPr txBox="1"/>
          <p:nvPr/>
        </p:nvSpPr>
        <p:spPr>
          <a:xfrm>
            <a:off x="3237320" y="1742166"/>
            <a:ext cx="7749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Science-backed Survey Library</a:t>
            </a:r>
            <a:endParaRPr sz="700" b="0" i="0" u="none" strike="noStrike" cap="none">
              <a:solidFill>
                <a:srgbClr val="000000"/>
              </a:solidFill>
              <a:latin typeface="Inter Medium"/>
              <a:ea typeface="Inter Medium"/>
              <a:cs typeface="Inter Medium"/>
              <a:sym typeface="Inter Medium"/>
            </a:endParaRPr>
          </a:p>
        </p:txBody>
      </p:sp>
      <p:cxnSp>
        <p:nvCxnSpPr>
          <p:cNvPr id="3214" name="Google Shape;3214;p202"/>
          <p:cNvCxnSpPr>
            <a:stCxn id="3212" idx="2"/>
            <a:endCxn id="3212" idx="2"/>
          </p:cNvCxnSpPr>
          <p:nvPr/>
        </p:nvCxnSpPr>
        <p:spPr>
          <a:xfrm>
            <a:off x="5344337" y="1957566"/>
            <a:ext cx="0" cy="0"/>
          </a:xfrm>
          <a:prstGeom prst="straightConnector1">
            <a:avLst/>
          </a:prstGeom>
          <a:noFill/>
          <a:ln w="9525" cap="flat" cmpd="sng">
            <a:solidFill>
              <a:schemeClr val="dk2"/>
            </a:solidFill>
            <a:prstDash val="solid"/>
            <a:round/>
            <a:headEnd type="none" w="sm" len="sm"/>
            <a:tailEnd type="none" w="sm" len="sm"/>
          </a:ln>
        </p:spPr>
      </p:cxnSp>
      <p:sp>
        <p:nvSpPr>
          <p:cNvPr id="3215" name="Google Shape;3215;p202"/>
          <p:cNvSpPr txBox="1"/>
          <p:nvPr/>
        </p:nvSpPr>
        <p:spPr>
          <a:xfrm>
            <a:off x="4174946" y="1391981"/>
            <a:ext cx="590100" cy="32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Benchmarks </a:t>
            </a:r>
            <a:br>
              <a:rPr lang="en" sz="700" b="0" i="0" u="none" strike="noStrike" cap="none">
                <a:solidFill>
                  <a:srgbClr val="000000"/>
                </a:solidFill>
                <a:latin typeface="Inter Medium"/>
                <a:ea typeface="Inter Medium"/>
                <a:cs typeface="Inter Medium"/>
                <a:sym typeface="Inter Medium"/>
              </a:rPr>
            </a:br>
            <a:r>
              <a:rPr lang="en" sz="700" b="0" i="0" u="none" strike="noStrike" cap="none">
                <a:solidFill>
                  <a:srgbClr val="000000"/>
                </a:solidFill>
                <a:latin typeface="Inter Medium"/>
                <a:ea typeface="Inter Medium"/>
                <a:cs typeface="Inter Medium"/>
                <a:sym typeface="Inter Medium"/>
              </a:rPr>
              <a:t>&amp;  Predictive Analytics</a:t>
            </a:r>
            <a:endParaRPr sz="700" b="0" i="0" u="none" strike="noStrike" cap="none">
              <a:solidFill>
                <a:srgbClr val="000000"/>
              </a:solidFill>
              <a:latin typeface="Inter Medium"/>
              <a:ea typeface="Inter Medium"/>
              <a:cs typeface="Inter Medium"/>
              <a:sym typeface="Inter Medium"/>
            </a:endParaRPr>
          </a:p>
        </p:txBody>
      </p:sp>
      <p:sp>
        <p:nvSpPr>
          <p:cNvPr id="3216" name="Google Shape;3216;p202"/>
          <p:cNvSpPr/>
          <p:nvPr/>
        </p:nvSpPr>
        <p:spPr>
          <a:xfrm>
            <a:off x="1752357" y="1867689"/>
            <a:ext cx="1916100" cy="1918500"/>
          </a:xfrm>
          <a:prstGeom prst="ellipse">
            <a:avLst/>
          </a:prstGeom>
          <a:noFill/>
          <a:ln w="38100" cap="flat" cmpd="sng">
            <a:solidFill>
              <a:srgbClr val="7C31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7" name="Google Shape;3217;p202"/>
          <p:cNvSpPr txBox="1"/>
          <p:nvPr/>
        </p:nvSpPr>
        <p:spPr>
          <a:xfrm>
            <a:off x="1036220" y="2623657"/>
            <a:ext cx="130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erif Display"/>
              <a:ea typeface="DM Serif Display"/>
              <a:cs typeface="DM Serif Display"/>
              <a:sym typeface="DM Serif Display"/>
            </a:endParaRPr>
          </a:p>
        </p:txBody>
      </p:sp>
      <p:sp>
        <p:nvSpPr>
          <p:cNvPr id="3218" name="Google Shape;3218;p202"/>
          <p:cNvSpPr txBox="1"/>
          <p:nvPr/>
        </p:nvSpPr>
        <p:spPr>
          <a:xfrm>
            <a:off x="1099095" y="1981116"/>
            <a:ext cx="8841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360 Feedback</a:t>
            </a:r>
            <a:endParaRPr sz="700" b="0" i="0" u="none" strike="noStrike" cap="none">
              <a:solidFill>
                <a:srgbClr val="000000"/>
              </a:solidFill>
              <a:latin typeface="Inter Medium"/>
              <a:ea typeface="Inter Medium"/>
              <a:cs typeface="Inter Medium"/>
              <a:sym typeface="Inter Medium"/>
            </a:endParaRPr>
          </a:p>
        </p:txBody>
      </p:sp>
      <p:sp>
        <p:nvSpPr>
          <p:cNvPr id="3219" name="Google Shape;3219;p202"/>
          <p:cNvSpPr txBox="1"/>
          <p:nvPr/>
        </p:nvSpPr>
        <p:spPr>
          <a:xfrm>
            <a:off x="980225" y="2541510"/>
            <a:ext cx="774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Reviews &amp; Calibrations</a:t>
            </a:r>
            <a:endParaRPr sz="700" b="0" i="0" u="none" strike="noStrike" cap="none">
              <a:solidFill>
                <a:srgbClr val="000000"/>
              </a:solidFill>
              <a:latin typeface="Inter Medium"/>
              <a:ea typeface="Inter Medium"/>
              <a:cs typeface="Inter Medium"/>
              <a:sym typeface="Inter Medium"/>
            </a:endParaRPr>
          </a:p>
        </p:txBody>
      </p:sp>
      <p:sp>
        <p:nvSpPr>
          <p:cNvPr id="3220" name="Google Shape;3220;p202"/>
          <p:cNvSpPr txBox="1"/>
          <p:nvPr/>
        </p:nvSpPr>
        <p:spPr>
          <a:xfrm>
            <a:off x="1158064" y="3187170"/>
            <a:ext cx="88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OKR/ Goal Tracking</a:t>
            </a:r>
            <a:endParaRPr sz="700" b="0" i="0" u="none" strike="noStrike" cap="none">
              <a:solidFill>
                <a:srgbClr val="000000"/>
              </a:solidFill>
              <a:latin typeface="Inter Medium"/>
              <a:ea typeface="Inter Medium"/>
              <a:cs typeface="Inter Medium"/>
              <a:sym typeface="Inter Medium"/>
            </a:endParaRPr>
          </a:p>
        </p:txBody>
      </p:sp>
      <p:sp>
        <p:nvSpPr>
          <p:cNvPr id="3221" name="Google Shape;3221;p202"/>
          <p:cNvSpPr txBox="1"/>
          <p:nvPr/>
        </p:nvSpPr>
        <p:spPr>
          <a:xfrm>
            <a:off x="7081234" y="1981116"/>
            <a:ext cx="1082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Growth </a:t>
            </a:r>
            <a:endParaRPr sz="700" b="0" i="0" u="none" strike="noStrike" cap="none">
              <a:solidFill>
                <a:srgbClr val="000000"/>
              </a:solidFill>
              <a:latin typeface="Inter Medium"/>
              <a:ea typeface="Inter Medium"/>
              <a:cs typeface="Inter Medium"/>
              <a:sym typeface="Inter Medium"/>
            </a:endParaRPr>
          </a:p>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Goals</a:t>
            </a:r>
            <a:endParaRPr sz="700" b="0" i="0" u="none" strike="noStrike" cap="none">
              <a:solidFill>
                <a:srgbClr val="000000"/>
              </a:solidFill>
              <a:latin typeface="Inter Medium"/>
              <a:ea typeface="Inter Medium"/>
              <a:cs typeface="Inter Medium"/>
              <a:sym typeface="Inter Medium"/>
            </a:endParaRPr>
          </a:p>
        </p:txBody>
      </p:sp>
      <p:sp>
        <p:nvSpPr>
          <p:cNvPr id="3222" name="Google Shape;3222;p202"/>
          <p:cNvSpPr txBox="1"/>
          <p:nvPr/>
        </p:nvSpPr>
        <p:spPr>
          <a:xfrm>
            <a:off x="7116179" y="3187170"/>
            <a:ext cx="88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L&amp;D </a:t>
            </a:r>
            <a:endParaRPr sz="700" b="0" i="0" u="none" strike="noStrike" cap="none">
              <a:solidFill>
                <a:srgbClr val="000000"/>
              </a:solidFill>
              <a:latin typeface="Inter Medium"/>
              <a:ea typeface="Inter Medium"/>
              <a:cs typeface="Inter Medium"/>
              <a:sym typeface="Inter Medium"/>
            </a:endParaRPr>
          </a:p>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Insights</a:t>
            </a:r>
            <a:endParaRPr sz="700" b="0" i="0" u="none" strike="noStrike" cap="none">
              <a:solidFill>
                <a:srgbClr val="000000"/>
              </a:solidFill>
              <a:latin typeface="Inter Medium"/>
              <a:ea typeface="Inter Medium"/>
              <a:cs typeface="Inter Medium"/>
              <a:sym typeface="Inter Medium"/>
            </a:endParaRPr>
          </a:p>
        </p:txBody>
      </p:sp>
      <p:sp>
        <p:nvSpPr>
          <p:cNvPr id="3223" name="Google Shape;3223;p202"/>
          <p:cNvSpPr txBox="1"/>
          <p:nvPr/>
        </p:nvSpPr>
        <p:spPr>
          <a:xfrm>
            <a:off x="7244582" y="2541510"/>
            <a:ext cx="8841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Individual Development </a:t>
            </a:r>
            <a:endParaRPr sz="700" b="0" i="0" u="none" strike="noStrike" cap="none">
              <a:solidFill>
                <a:srgbClr val="000000"/>
              </a:solidFill>
              <a:latin typeface="Inter Medium"/>
              <a:ea typeface="Inter Medium"/>
              <a:cs typeface="Inter Medium"/>
              <a:sym typeface="Inter Medium"/>
            </a:endParaRPr>
          </a:p>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Plans</a:t>
            </a:r>
            <a:endParaRPr sz="700" b="0" i="0" u="none" strike="noStrike" cap="none">
              <a:solidFill>
                <a:srgbClr val="000000"/>
              </a:solidFill>
              <a:latin typeface="Inter Medium"/>
              <a:ea typeface="Inter Medium"/>
              <a:cs typeface="Inter Medium"/>
              <a:sym typeface="Inter Medium"/>
            </a:endParaRPr>
          </a:p>
        </p:txBody>
      </p:sp>
      <p:sp>
        <p:nvSpPr>
          <p:cNvPr id="3224" name="Google Shape;3224;p202"/>
          <p:cNvSpPr txBox="1"/>
          <p:nvPr/>
        </p:nvSpPr>
        <p:spPr>
          <a:xfrm>
            <a:off x="2015103" y="2350121"/>
            <a:ext cx="13905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600"/>
              <a:buFont typeface="Arial"/>
              <a:buNone/>
            </a:pPr>
            <a:r>
              <a:rPr lang="en" sz="1600" b="0" i="0" u="none" strike="noStrike" cap="none">
                <a:solidFill>
                  <a:srgbClr val="000000"/>
                </a:solidFill>
                <a:latin typeface="Inter Medium"/>
                <a:ea typeface="Inter Medium"/>
                <a:cs typeface="Inter Medium"/>
                <a:sym typeface="Inter Medium"/>
              </a:rPr>
              <a:t>Perform</a:t>
            </a:r>
            <a:endParaRPr sz="2200" b="0" i="0" u="none" strike="noStrike" cap="none">
              <a:solidFill>
                <a:srgbClr val="000000"/>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Inter"/>
                <a:ea typeface="Inter"/>
                <a:cs typeface="Inter"/>
                <a:sym typeface="Inter"/>
              </a:rPr>
              <a:t>Accelerate business growth with agile, continuous  performance  </a:t>
            </a:r>
            <a:endParaRPr sz="800" b="0" i="0" u="none" strike="noStrike" cap="none">
              <a:solidFill>
                <a:srgbClr val="000000"/>
              </a:solidFill>
              <a:latin typeface="Inter"/>
              <a:ea typeface="Inter"/>
              <a:cs typeface="Inter"/>
              <a:sym typeface="Inter"/>
            </a:endParaRPr>
          </a:p>
        </p:txBody>
      </p:sp>
      <p:sp>
        <p:nvSpPr>
          <p:cNvPr id="3225" name="Google Shape;3225;p202"/>
          <p:cNvSpPr txBox="1"/>
          <p:nvPr/>
        </p:nvSpPr>
        <p:spPr>
          <a:xfrm>
            <a:off x="5542193" y="2350123"/>
            <a:ext cx="13077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600"/>
              <a:buFont typeface="Arial"/>
              <a:buNone/>
            </a:pPr>
            <a:r>
              <a:rPr lang="en" sz="1600" b="0" i="0" u="none" strike="noStrike" cap="none">
                <a:solidFill>
                  <a:srgbClr val="000000"/>
                </a:solidFill>
                <a:latin typeface="Inter Medium"/>
                <a:ea typeface="Inter Medium"/>
                <a:cs typeface="Inter Medium"/>
                <a:sym typeface="Inter Medium"/>
              </a:rPr>
              <a:t>Develop</a:t>
            </a:r>
            <a:endParaRPr sz="1600" b="0" i="0" u="none" strike="noStrike" cap="none">
              <a:solidFill>
                <a:srgbClr val="000000"/>
              </a:solidFill>
              <a:latin typeface="Inter Medium"/>
              <a:ea typeface="Inter Medium"/>
              <a:cs typeface="Inter Medium"/>
              <a:sym typeface="Inter Medium"/>
            </a:endParaRPr>
          </a:p>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Inter"/>
                <a:ea typeface="Inter"/>
                <a:cs typeface="Inter"/>
                <a:sym typeface="Inter"/>
              </a:rPr>
              <a:t>Grow your people</a:t>
            </a:r>
            <a:endParaRPr sz="800" b="0" i="0" u="none" strike="noStrike" cap="none">
              <a:solidFill>
                <a:srgbClr val="000000"/>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Inter"/>
                <a:ea typeface="Inter"/>
                <a:cs typeface="Inter"/>
                <a:sym typeface="Inter"/>
              </a:rPr>
              <a:t>with personali</a:t>
            </a:r>
            <a:r>
              <a:rPr lang="en" sz="800">
                <a:latin typeface="Inter"/>
                <a:ea typeface="Inter"/>
                <a:cs typeface="Inter"/>
                <a:sym typeface="Inter"/>
              </a:rPr>
              <a:t>z</a:t>
            </a:r>
            <a:r>
              <a:rPr lang="en" sz="800" b="0" i="0" u="none" strike="noStrike" cap="none">
                <a:solidFill>
                  <a:srgbClr val="000000"/>
                </a:solidFill>
                <a:latin typeface="Inter"/>
                <a:ea typeface="Inter"/>
                <a:cs typeface="Inter"/>
                <a:sym typeface="Inter"/>
              </a:rPr>
              <a:t>ed, continuous  development</a:t>
            </a:r>
            <a:r>
              <a:rPr lang="en" sz="900" b="0" i="0" u="none" strike="noStrike" cap="none">
                <a:solidFill>
                  <a:srgbClr val="000000"/>
                </a:solidFill>
                <a:latin typeface="Inter"/>
                <a:ea typeface="Inter"/>
                <a:cs typeface="Inter"/>
                <a:sym typeface="Inter"/>
              </a:rPr>
              <a:t> </a:t>
            </a:r>
            <a:endParaRPr sz="900" b="0" i="0" u="none" strike="noStrike" cap="none">
              <a:solidFill>
                <a:srgbClr val="000000"/>
              </a:solidFill>
              <a:latin typeface="Inter"/>
              <a:ea typeface="Inter"/>
              <a:cs typeface="Inter"/>
              <a:sym typeface="Inter"/>
            </a:endParaRPr>
          </a:p>
        </p:txBody>
      </p:sp>
      <p:sp>
        <p:nvSpPr>
          <p:cNvPr id="3226" name="Google Shape;3226;p202"/>
          <p:cNvSpPr txBox="1"/>
          <p:nvPr/>
        </p:nvSpPr>
        <p:spPr>
          <a:xfrm>
            <a:off x="2695106" y="4220395"/>
            <a:ext cx="3495900" cy="300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Inter Medium"/>
                <a:ea typeface="Inter Medium"/>
                <a:cs typeface="Inter Medium"/>
                <a:sym typeface="Inter Medium"/>
              </a:rPr>
              <a:t>Powered by People Science </a:t>
            </a:r>
            <a:endParaRPr sz="1600" b="0" i="0" u="none" strike="noStrike" cap="none">
              <a:solidFill>
                <a:srgbClr val="000000"/>
              </a:solidFill>
              <a:latin typeface="Inter Medium"/>
              <a:ea typeface="Inter Medium"/>
              <a:cs typeface="Inter Medium"/>
              <a:sym typeface="Inter Medium"/>
            </a:endParaRPr>
          </a:p>
        </p:txBody>
      </p:sp>
      <p:sp>
        <p:nvSpPr>
          <p:cNvPr id="3227" name="Google Shape;3227;p202"/>
          <p:cNvSpPr txBox="1"/>
          <p:nvPr/>
        </p:nvSpPr>
        <p:spPr>
          <a:xfrm>
            <a:off x="2816641" y="3823012"/>
            <a:ext cx="5655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1-on-1s</a:t>
            </a:r>
            <a:endParaRPr sz="700" b="0" i="0" u="none" strike="noStrike" cap="none">
              <a:solidFill>
                <a:srgbClr val="000000"/>
              </a:solidFill>
              <a:latin typeface="Inter Medium"/>
              <a:ea typeface="Inter Medium"/>
              <a:cs typeface="Inter Medium"/>
              <a:sym typeface="Inter Medium"/>
            </a:endParaRPr>
          </a:p>
        </p:txBody>
      </p:sp>
      <p:sp>
        <p:nvSpPr>
          <p:cNvPr id="3228" name="Google Shape;3228;p202"/>
          <p:cNvSpPr txBox="1"/>
          <p:nvPr/>
        </p:nvSpPr>
        <p:spPr>
          <a:xfrm>
            <a:off x="5448901" y="3823012"/>
            <a:ext cx="9270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Skills Coach</a:t>
            </a:r>
            <a:endParaRPr sz="700" b="0" i="0" u="none" strike="noStrike" cap="none">
              <a:solidFill>
                <a:srgbClr val="000000"/>
              </a:solidFill>
              <a:latin typeface="Inter Medium"/>
              <a:ea typeface="Inter Medium"/>
              <a:cs typeface="Inter Medium"/>
              <a:sym typeface="Inter Medium"/>
            </a:endParaRPr>
          </a:p>
        </p:txBody>
      </p:sp>
      <p:sp>
        <p:nvSpPr>
          <p:cNvPr id="3229" name="Google Shape;3229;p202"/>
          <p:cNvSpPr txBox="1"/>
          <p:nvPr/>
        </p:nvSpPr>
        <p:spPr>
          <a:xfrm>
            <a:off x="3972268" y="3823012"/>
            <a:ext cx="927000" cy="292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Medium"/>
                <a:ea typeface="Inter Medium"/>
                <a:cs typeface="Inter Medium"/>
                <a:sym typeface="Inter Medium"/>
              </a:rPr>
              <a:t>Playbooks</a:t>
            </a:r>
            <a:endParaRPr sz="700" b="0" i="0" u="none" strike="noStrike" cap="none">
              <a:solidFill>
                <a:srgbClr val="000000"/>
              </a:solidFill>
              <a:latin typeface="Inter Medium"/>
              <a:ea typeface="Inter Medium"/>
              <a:cs typeface="Inter Medium"/>
              <a:sym typeface="Inter Medium"/>
            </a:endParaRPr>
          </a:p>
        </p:txBody>
      </p:sp>
      <p:cxnSp>
        <p:nvCxnSpPr>
          <p:cNvPr id="3230" name="Google Shape;3230;p202"/>
          <p:cNvCxnSpPr/>
          <p:nvPr/>
        </p:nvCxnSpPr>
        <p:spPr>
          <a:xfrm>
            <a:off x="3382141" y="3983916"/>
            <a:ext cx="590100" cy="0"/>
          </a:xfrm>
          <a:prstGeom prst="straightConnector1">
            <a:avLst/>
          </a:prstGeom>
          <a:noFill/>
          <a:ln w="9525" cap="flat" cmpd="sng">
            <a:solidFill>
              <a:srgbClr val="000000"/>
            </a:solidFill>
            <a:prstDash val="solid"/>
            <a:round/>
            <a:headEnd type="none" w="sm" len="sm"/>
            <a:tailEnd type="none" w="sm" len="sm"/>
          </a:ln>
        </p:spPr>
      </p:cxnSp>
      <p:cxnSp>
        <p:nvCxnSpPr>
          <p:cNvPr id="3231" name="Google Shape;3231;p202"/>
          <p:cNvCxnSpPr/>
          <p:nvPr/>
        </p:nvCxnSpPr>
        <p:spPr>
          <a:xfrm>
            <a:off x="4794501" y="3967333"/>
            <a:ext cx="590100" cy="0"/>
          </a:xfrm>
          <a:prstGeom prst="straightConnector1">
            <a:avLst/>
          </a:prstGeom>
          <a:noFill/>
          <a:ln w="9525" cap="flat" cmpd="sng">
            <a:solidFill>
              <a:srgbClr val="000000"/>
            </a:solidFill>
            <a:prstDash val="solid"/>
            <a:round/>
            <a:headEnd type="none" w="sm" len="sm"/>
            <a:tailEnd type="none" w="sm" len="sm"/>
          </a:ln>
        </p:spPr>
      </p:cxnSp>
      <p:sp>
        <p:nvSpPr>
          <p:cNvPr id="3232" name="Google Shape;3232;p202"/>
          <p:cNvSpPr txBox="1"/>
          <p:nvPr/>
        </p:nvSpPr>
        <p:spPr>
          <a:xfrm>
            <a:off x="3809270" y="2374827"/>
            <a:ext cx="13077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600"/>
              <a:buFont typeface="Arial"/>
              <a:buNone/>
            </a:pPr>
            <a:r>
              <a:rPr lang="en" sz="1600" b="0" i="0" u="none" strike="noStrike" cap="none">
                <a:solidFill>
                  <a:srgbClr val="000000"/>
                </a:solidFill>
                <a:latin typeface="Inter Medium"/>
                <a:ea typeface="Inter Medium"/>
                <a:cs typeface="Inter Medium"/>
                <a:sym typeface="Inter Medium"/>
              </a:rPr>
              <a:t>Engage</a:t>
            </a:r>
            <a:endParaRPr sz="1600" b="0" i="0" u="none" strike="noStrike" cap="none">
              <a:solidFill>
                <a:srgbClr val="000000"/>
              </a:solidFill>
              <a:latin typeface="Inter Medium"/>
              <a:ea typeface="Inter Medium"/>
              <a:cs typeface="Inter Medium"/>
              <a:sym typeface="Inter Medium"/>
            </a:endParaRPr>
          </a:p>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Inter"/>
                <a:ea typeface="Inter"/>
                <a:cs typeface="Inter"/>
                <a:sym typeface="Inter"/>
              </a:rPr>
              <a:t>Evolve your business by engaging your people</a:t>
            </a:r>
            <a:endParaRPr sz="800" b="0" i="0" u="none" strike="noStrike" cap="none">
              <a:solidFill>
                <a:srgbClr val="000000"/>
              </a:solidFill>
              <a:latin typeface="Inter"/>
              <a:ea typeface="Inter"/>
              <a:cs typeface="Inter"/>
              <a:sym typeface="Inter"/>
            </a:endParaRPr>
          </a:p>
        </p:txBody>
      </p:sp>
      <p:grpSp>
        <p:nvGrpSpPr>
          <p:cNvPr id="3233" name="Google Shape;3233;p202"/>
          <p:cNvGrpSpPr/>
          <p:nvPr/>
        </p:nvGrpSpPr>
        <p:grpSpPr>
          <a:xfrm>
            <a:off x="353708" y="353600"/>
            <a:ext cx="6680380" cy="694914"/>
            <a:chOff x="245775" y="2484900"/>
            <a:chExt cx="7034200" cy="730950"/>
          </a:xfrm>
        </p:grpSpPr>
        <p:sp>
          <p:nvSpPr>
            <p:cNvPr id="3234" name="Google Shape;3234;p202"/>
            <p:cNvSpPr/>
            <p:nvPr/>
          </p:nvSpPr>
          <p:spPr>
            <a:xfrm>
              <a:off x="246875" y="2518875"/>
              <a:ext cx="177550" cy="230150"/>
            </a:xfrm>
            <a:custGeom>
              <a:avLst/>
              <a:gdLst/>
              <a:ahLst/>
              <a:cxnLst/>
              <a:rect l="l" t="t" r="r" b="b"/>
              <a:pathLst>
                <a:path w="7102" h="9206" extrusionOk="0">
                  <a:moveTo>
                    <a:pt x="1" y="1"/>
                  </a:moveTo>
                  <a:lnTo>
                    <a:pt x="1" y="439"/>
                  </a:lnTo>
                  <a:cubicBezTo>
                    <a:pt x="921" y="570"/>
                    <a:pt x="1053" y="614"/>
                    <a:pt x="1053" y="1359"/>
                  </a:cubicBezTo>
                  <a:lnTo>
                    <a:pt x="1053" y="7847"/>
                  </a:lnTo>
                  <a:cubicBezTo>
                    <a:pt x="1053" y="8592"/>
                    <a:pt x="921" y="8636"/>
                    <a:pt x="1" y="8767"/>
                  </a:cubicBezTo>
                  <a:lnTo>
                    <a:pt x="1" y="9206"/>
                  </a:lnTo>
                  <a:lnTo>
                    <a:pt x="4559" y="9206"/>
                  </a:lnTo>
                  <a:lnTo>
                    <a:pt x="4559" y="8723"/>
                  </a:lnTo>
                  <a:cubicBezTo>
                    <a:pt x="3332" y="8680"/>
                    <a:pt x="2981" y="8504"/>
                    <a:pt x="2981" y="7759"/>
                  </a:cubicBezTo>
                  <a:lnTo>
                    <a:pt x="2981" y="4866"/>
                  </a:lnTo>
                  <a:lnTo>
                    <a:pt x="4472" y="4866"/>
                  </a:lnTo>
                  <a:cubicBezTo>
                    <a:pt x="5042" y="4866"/>
                    <a:pt x="5217" y="5261"/>
                    <a:pt x="5348" y="6093"/>
                  </a:cubicBezTo>
                  <a:lnTo>
                    <a:pt x="5787" y="6093"/>
                  </a:lnTo>
                  <a:lnTo>
                    <a:pt x="5787" y="3069"/>
                  </a:lnTo>
                  <a:lnTo>
                    <a:pt x="5348" y="3069"/>
                  </a:lnTo>
                  <a:cubicBezTo>
                    <a:pt x="5217" y="3902"/>
                    <a:pt x="5042" y="4252"/>
                    <a:pt x="4472" y="4252"/>
                  </a:cubicBezTo>
                  <a:lnTo>
                    <a:pt x="2981" y="4252"/>
                  </a:lnTo>
                  <a:lnTo>
                    <a:pt x="2981" y="527"/>
                  </a:lnTo>
                  <a:lnTo>
                    <a:pt x="4647" y="527"/>
                  </a:lnTo>
                  <a:cubicBezTo>
                    <a:pt x="5699" y="527"/>
                    <a:pt x="6137" y="965"/>
                    <a:pt x="6751" y="2411"/>
                  </a:cubicBezTo>
                  <a:lnTo>
                    <a:pt x="7102" y="2411"/>
                  </a:lnTo>
                  <a:lnTo>
                    <a:pt x="7058"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5" name="Google Shape;3235;p202"/>
            <p:cNvSpPr/>
            <p:nvPr/>
          </p:nvSpPr>
          <p:spPr>
            <a:xfrm>
              <a:off x="433175" y="2572575"/>
              <a:ext cx="191800" cy="179725"/>
            </a:xfrm>
            <a:custGeom>
              <a:avLst/>
              <a:gdLst/>
              <a:ahLst/>
              <a:cxnLst/>
              <a:rect l="l" t="t" r="r" b="b"/>
              <a:pathLst>
                <a:path w="7672" h="7189" extrusionOk="0">
                  <a:moveTo>
                    <a:pt x="2411" y="0"/>
                  </a:moveTo>
                  <a:lnTo>
                    <a:pt x="0" y="483"/>
                  </a:lnTo>
                  <a:lnTo>
                    <a:pt x="0" y="877"/>
                  </a:lnTo>
                  <a:lnTo>
                    <a:pt x="220" y="921"/>
                  </a:lnTo>
                  <a:cubicBezTo>
                    <a:pt x="702" y="1009"/>
                    <a:pt x="789" y="1228"/>
                    <a:pt x="789" y="1666"/>
                  </a:cubicBezTo>
                  <a:lnTo>
                    <a:pt x="789" y="5085"/>
                  </a:lnTo>
                  <a:cubicBezTo>
                    <a:pt x="789" y="6532"/>
                    <a:pt x="1578" y="7189"/>
                    <a:pt x="2718" y="7189"/>
                  </a:cubicBezTo>
                  <a:cubicBezTo>
                    <a:pt x="3770" y="7189"/>
                    <a:pt x="4471" y="6575"/>
                    <a:pt x="4997" y="5918"/>
                  </a:cubicBezTo>
                  <a:lnTo>
                    <a:pt x="4997" y="5918"/>
                  </a:lnTo>
                  <a:lnTo>
                    <a:pt x="4954" y="7189"/>
                  </a:lnTo>
                  <a:lnTo>
                    <a:pt x="5304" y="7189"/>
                  </a:lnTo>
                  <a:lnTo>
                    <a:pt x="7671" y="6707"/>
                  </a:lnTo>
                  <a:lnTo>
                    <a:pt x="7671" y="6312"/>
                  </a:lnTo>
                  <a:lnTo>
                    <a:pt x="7364" y="6312"/>
                  </a:lnTo>
                  <a:cubicBezTo>
                    <a:pt x="6882" y="6269"/>
                    <a:pt x="6838" y="6137"/>
                    <a:pt x="6838" y="5655"/>
                  </a:cubicBezTo>
                  <a:lnTo>
                    <a:pt x="6838" y="1535"/>
                  </a:lnTo>
                  <a:lnTo>
                    <a:pt x="6882" y="0"/>
                  </a:lnTo>
                  <a:lnTo>
                    <a:pt x="6619" y="0"/>
                  </a:lnTo>
                  <a:lnTo>
                    <a:pt x="4208" y="483"/>
                  </a:lnTo>
                  <a:lnTo>
                    <a:pt x="4208" y="877"/>
                  </a:lnTo>
                  <a:lnTo>
                    <a:pt x="4384" y="921"/>
                  </a:lnTo>
                  <a:cubicBezTo>
                    <a:pt x="4910" y="1009"/>
                    <a:pt x="4997" y="1228"/>
                    <a:pt x="4997" y="1666"/>
                  </a:cubicBezTo>
                  <a:lnTo>
                    <a:pt x="4997" y="5611"/>
                  </a:lnTo>
                  <a:cubicBezTo>
                    <a:pt x="4603" y="5874"/>
                    <a:pt x="4208" y="6093"/>
                    <a:pt x="3682" y="6093"/>
                  </a:cubicBezTo>
                  <a:cubicBezTo>
                    <a:pt x="2937" y="6093"/>
                    <a:pt x="2630" y="5655"/>
                    <a:pt x="2630" y="4822"/>
                  </a:cubicBezTo>
                  <a:lnTo>
                    <a:pt x="2630" y="1535"/>
                  </a:lnTo>
                  <a:lnTo>
                    <a:pt x="2718"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6" name="Google Shape;3236;p202"/>
            <p:cNvSpPr/>
            <p:nvPr/>
          </p:nvSpPr>
          <p:spPr>
            <a:xfrm>
              <a:off x="630425" y="2532025"/>
              <a:ext cx="117275" cy="220275"/>
            </a:xfrm>
            <a:custGeom>
              <a:avLst/>
              <a:gdLst/>
              <a:ahLst/>
              <a:cxnLst/>
              <a:rect l="l" t="t" r="r" b="b"/>
              <a:pathLst>
                <a:path w="4691" h="8811" extrusionOk="0">
                  <a:moveTo>
                    <a:pt x="2236" y="1"/>
                  </a:moveTo>
                  <a:cubicBezTo>
                    <a:pt x="1666" y="877"/>
                    <a:pt x="877" y="1622"/>
                    <a:pt x="0" y="2017"/>
                  </a:cubicBezTo>
                  <a:lnTo>
                    <a:pt x="0" y="2324"/>
                  </a:lnTo>
                  <a:lnTo>
                    <a:pt x="789" y="2324"/>
                  </a:lnTo>
                  <a:lnTo>
                    <a:pt x="789" y="6795"/>
                  </a:lnTo>
                  <a:cubicBezTo>
                    <a:pt x="789" y="8241"/>
                    <a:pt x="1578" y="8811"/>
                    <a:pt x="2674" y="8811"/>
                  </a:cubicBezTo>
                  <a:cubicBezTo>
                    <a:pt x="3595" y="8811"/>
                    <a:pt x="4252" y="8329"/>
                    <a:pt x="4691" y="7671"/>
                  </a:cubicBezTo>
                  <a:lnTo>
                    <a:pt x="4515" y="7452"/>
                  </a:lnTo>
                  <a:cubicBezTo>
                    <a:pt x="4208" y="7715"/>
                    <a:pt x="3902" y="7803"/>
                    <a:pt x="3551" y="7803"/>
                  </a:cubicBezTo>
                  <a:cubicBezTo>
                    <a:pt x="2937" y="7803"/>
                    <a:pt x="2630" y="7496"/>
                    <a:pt x="2630" y="6663"/>
                  </a:cubicBezTo>
                  <a:lnTo>
                    <a:pt x="2630" y="2324"/>
                  </a:lnTo>
                  <a:lnTo>
                    <a:pt x="4340" y="2324"/>
                  </a:lnTo>
                  <a:lnTo>
                    <a:pt x="4340" y="1710"/>
                  </a:lnTo>
                  <a:lnTo>
                    <a:pt x="2630" y="1710"/>
                  </a:lnTo>
                  <a:lnTo>
                    <a:pt x="2630"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202"/>
            <p:cNvSpPr/>
            <p:nvPr/>
          </p:nvSpPr>
          <p:spPr>
            <a:xfrm>
              <a:off x="748775" y="2572575"/>
              <a:ext cx="192900" cy="179725"/>
            </a:xfrm>
            <a:custGeom>
              <a:avLst/>
              <a:gdLst/>
              <a:ahLst/>
              <a:cxnLst/>
              <a:rect l="l" t="t" r="r" b="b"/>
              <a:pathLst>
                <a:path w="7716" h="7189" extrusionOk="0">
                  <a:moveTo>
                    <a:pt x="2411" y="0"/>
                  </a:moveTo>
                  <a:lnTo>
                    <a:pt x="0" y="483"/>
                  </a:lnTo>
                  <a:lnTo>
                    <a:pt x="0" y="877"/>
                  </a:lnTo>
                  <a:lnTo>
                    <a:pt x="220" y="921"/>
                  </a:lnTo>
                  <a:cubicBezTo>
                    <a:pt x="746" y="1009"/>
                    <a:pt x="833" y="1228"/>
                    <a:pt x="833" y="1666"/>
                  </a:cubicBezTo>
                  <a:lnTo>
                    <a:pt x="833" y="5085"/>
                  </a:lnTo>
                  <a:cubicBezTo>
                    <a:pt x="833" y="6532"/>
                    <a:pt x="1578" y="7189"/>
                    <a:pt x="2718" y="7189"/>
                  </a:cubicBezTo>
                  <a:cubicBezTo>
                    <a:pt x="3770" y="7189"/>
                    <a:pt x="4471" y="6575"/>
                    <a:pt x="4997" y="5918"/>
                  </a:cubicBezTo>
                  <a:lnTo>
                    <a:pt x="4997" y="7189"/>
                  </a:lnTo>
                  <a:lnTo>
                    <a:pt x="5304" y="7189"/>
                  </a:lnTo>
                  <a:lnTo>
                    <a:pt x="7715" y="6707"/>
                  </a:lnTo>
                  <a:lnTo>
                    <a:pt x="7715" y="6312"/>
                  </a:lnTo>
                  <a:lnTo>
                    <a:pt x="7364" y="6312"/>
                  </a:lnTo>
                  <a:cubicBezTo>
                    <a:pt x="6882" y="6269"/>
                    <a:pt x="6838" y="6137"/>
                    <a:pt x="6838" y="5655"/>
                  </a:cubicBezTo>
                  <a:lnTo>
                    <a:pt x="6838" y="1535"/>
                  </a:lnTo>
                  <a:lnTo>
                    <a:pt x="6882" y="0"/>
                  </a:lnTo>
                  <a:lnTo>
                    <a:pt x="6619" y="0"/>
                  </a:lnTo>
                  <a:lnTo>
                    <a:pt x="4208" y="483"/>
                  </a:lnTo>
                  <a:lnTo>
                    <a:pt x="4208" y="877"/>
                  </a:lnTo>
                  <a:lnTo>
                    <a:pt x="4428" y="921"/>
                  </a:lnTo>
                  <a:cubicBezTo>
                    <a:pt x="4910" y="1009"/>
                    <a:pt x="4997" y="1228"/>
                    <a:pt x="4997" y="1666"/>
                  </a:cubicBezTo>
                  <a:lnTo>
                    <a:pt x="4997" y="5611"/>
                  </a:lnTo>
                  <a:cubicBezTo>
                    <a:pt x="4603" y="5874"/>
                    <a:pt x="4208" y="6093"/>
                    <a:pt x="3682" y="6093"/>
                  </a:cubicBezTo>
                  <a:cubicBezTo>
                    <a:pt x="2937" y="6093"/>
                    <a:pt x="2630" y="5655"/>
                    <a:pt x="2630" y="4822"/>
                  </a:cubicBezTo>
                  <a:lnTo>
                    <a:pt x="2630" y="1535"/>
                  </a:lnTo>
                  <a:lnTo>
                    <a:pt x="2718"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8" name="Google Shape;3238;p202"/>
            <p:cNvSpPr/>
            <p:nvPr/>
          </p:nvSpPr>
          <p:spPr>
            <a:xfrm>
              <a:off x="952600" y="2571475"/>
              <a:ext cx="124950" cy="177550"/>
            </a:xfrm>
            <a:custGeom>
              <a:avLst/>
              <a:gdLst/>
              <a:ahLst/>
              <a:cxnLst/>
              <a:rect l="l" t="t" r="r" b="b"/>
              <a:pathLst>
                <a:path w="4998" h="7102" extrusionOk="0">
                  <a:moveTo>
                    <a:pt x="2367" y="1"/>
                  </a:moveTo>
                  <a:lnTo>
                    <a:pt x="0" y="746"/>
                  </a:lnTo>
                  <a:lnTo>
                    <a:pt x="0" y="965"/>
                  </a:lnTo>
                  <a:lnTo>
                    <a:pt x="789" y="1447"/>
                  </a:lnTo>
                  <a:lnTo>
                    <a:pt x="789" y="6093"/>
                  </a:lnTo>
                  <a:cubicBezTo>
                    <a:pt x="789" y="6576"/>
                    <a:pt x="614" y="6619"/>
                    <a:pt x="0" y="6663"/>
                  </a:cubicBezTo>
                  <a:lnTo>
                    <a:pt x="0" y="7102"/>
                  </a:lnTo>
                  <a:lnTo>
                    <a:pt x="3726" y="7102"/>
                  </a:lnTo>
                  <a:lnTo>
                    <a:pt x="3726" y="6663"/>
                  </a:lnTo>
                  <a:cubicBezTo>
                    <a:pt x="2937" y="6619"/>
                    <a:pt x="2630" y="6532"/>
                    <a:pt x="2630" y="6006"/>
                  </a:cubicBezTo>
                  <a:lnTo>
                    <a:pt x="2630" y="2368"/>
                  </a:lnTo>
                  <a:cubicBezTo>
                    <a:pt x="3288" y="1710"/>
                    <a:pt x="3945" y="1666"/>
                    <a:pt x="4734" y="1666"/>
                  </a:cubicBezTo>
                  <a:lnTo>
                    <a:pt x="4997" y="1666"/>
                  </a:lnTo>
                  <a:lnTo>
                    <a:pt x="4997" y="220"/>
                  </a:lnTo>
                  <a:cubicBezTo>
                    <a:pt x="4910" y="88"/>
                    <a:pt x="4691" y="1"/>
                    <a:pt x="4428" y="1"/>
                  </a:cubicBezTo>
                  <a:cubicBezTo>
                    <a:pt x="3639" y="1"/>
                    <a:pt x="3244" y="527"/>
                    <a:pt x="2630" y="1973"/>
                  </a:cubicBezTo>
                  <a:lnTo>
                    <a:pt x="2674"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9" name="Google Shape;3239;p202"/>
            <p:cNvSpPr/>
            <p:nvPr/>
          </p:nvSpPr>
          <p:spPr>
            <a:xfrm>
              <a:off x="1086300" y="2571475"/>
              <a:ext cx="150150" cy="180825"/>
            </a:xfrm>
            <a:custGeom>
              <a:avLst/>
              <a:gdLst/>
              <a:ahLst/>
              <a:cxnLst/>
              <a:rect l="l" t="t" r="r" b="b"/>
              <a:pathLst>
                <a:path w="6006" h="7233" extrusionOk="0">
                  <a:moveTo>
                    <a:pt x="3112" y="483"/>
                  </a:moveTo>
                  <a:cubicBezTo>
                    <a:pt x="3945" y="483"/>
                    <a:pt x="4296" y="1359"/>
                    <a:pt x="4296" y="2587"/>
                  </a:cubicBezTo>
                  <a:lnTo>
                    <a:pt x="1666" y="2587"/>
                  </a:lnTo>
                  <a:cubicBezTo>
                    <a:pt x="1753" y="1359"/>
                    <a:pt x="2236" y="483"/>
                    <a:pt x="3112" y="483"/>
                  </a:cubicBezTo>
                  <a:close/>
                  <a:moveTo>
                    <a:pt x="3244" y="1"/>
                  </a:moveTo>
                  <a:cubicBezTo>
                    <a:pt x="1447" y="1"/>
                    <a:pt x="0" y="1579"/>
                    <a:pt x="0" y="3814"/>
                  </a:cubicBezTo>
                  <a:cubicBezTo>
                    <a:pt x="0" y="5830"/>
                    <a:pt x="1271" y="7233"/>
                    <a:pt x="3156" y="7233"/>
                  </a:cubicBezTo>
                  <a:cubicBezTo>
                    <a:pt x="4690" y="7233"/>
                    <a:pt x="5655" y="6356"/>
                    <a:pt x="6005" y="5041"/>
                  </a:cubicBezTo>
                  <a:lnTo>
                    <a:pt x="5786" y="4910"/>
                  </a:lnTo>
                  <a:cubicBezTo>
                    <a:pt x="5304" y="5611"/>
                    <a:pt x="4690" y="6006"/>
                    <a:pt x="3814" y="6006"/>
                  </a:cubicBezTo>
                  <a:cubicBezTo>
                    <a:pt x="2542"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202"/>
            <p:cNvSpPr/>
            <p:nvPr/>
          </p:nvSpPr>
          <p:spPr>
            <a:xfrm>
              <a:off x="1260525" y="2638325"/>
              <a:ext cx="85500" cy="20850"/>
            </a:xfrm>
            <a:custGeom>
              <a:avLst/>
              <a:gdLst/>
              <a:ahLst/>
              <a:cxnLst/>
              <a:rect l="l" t="t" r="r" b="b"/>
              <a:pathLst>
                <a:path w="3420" h="834" extrusionOk="0">
                  <a:moveTo>
                    <a:pt x="1" y="0"/>
                  </a:moveTo>
                  <a:lnTo>
                    <a:pt x="1" y="833"/>
                  </a:lnTo>
                  <a:lnTo>
                    <a:pt x="3420" y="833"/>
                  </a:lnTo>
                  <a:lnTo>
                    <a:pt x="3420"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202"/>
            <p:cNvSpPr/>
            <p:nvPr/>
          </p:nvSpPr>
          <p:spPr>
            <a:xfrm>
              <a:off x="1360250" y="2571475"/>
              <a:ext cx="187400" cy="247675"/>
            </a:xfrm>
            <a:custGeom>
              <a:avLst/>
              <a:gdLst/>
              <a:ahLst/>
              <a:cxnLst/>
              <a:rect l="l" t="t" r="r" b="b"/>
              <a:pathLst>
                <a:path w="7496" h="9907" extrusionOk="0">
                  <a:moveTo>
                    <a:pt x="3814" y="1096"/>
                  </a:moveTo>
                  <a:cubicBezTo>
                    <a:pt x="5041" y="1096"/>
                    <a:pt x="5655" y="2236"/>
                    <a:pt x="5655" y="3858"/>
                  </a:cubicBezTo>
                  <a:cubicBezTo>
                    <a:pt x="5655" y="5480"/>
                    <a:pt x="4954" y="6751"/>
                    <a:pt x="3858" y="6751"/>
                  </a:cubicBezTo>
                  <a:cubicBezTo>
                    <a:pt x="3025" y="6751"/>
                    <a:pt x="2630" y="6225"/>
                    <a:pt x="2630" y="5217"/>
                  </a:cubicBezTo>
                  <a:lnTo>
                    <a:pt x="2630" y="1579"/>
                  </a:lnTo>
                  <a:cubicBezTo>
                    <a:pt x="2937" y="1316"/>
                    <a:pt x="3376" y="1096"/>
                    <a:pt x="3814" y="1096"/>
                  </a:cubicBezTo>
                  <a:close/>
                  <a:moveTo>
                    <a:pt x="2367" y="1"/>
                  </a:moveTo>
                  <a:lnTo>
                    <a:pt x="44" y="746"/>
                  </a:lnTo>
                  <a:lnTo>
                    <a:pt x="44" y="965"/>
                  </a:lnTo>
                  <a:lnTo>
                    <a:pt x="833" y="1447"/>
                  </a:lnTo>
                  <a:lnTo>
                    <a:pt x="833" y="8899"/>
                  </a:lnTo>
                  <a:cubicBezTo>
                    <a:pt x="833" y="9337"/>
                    <a:pt x="614" y="9425"/>
                    <a:pt x="0" y="9469"/>
                  </a:cubicBezTo>
                  <a:lnTo>
                    <a:pt x="0" y="9907"/>
                  </a:lnTo>
                  <a:lnTo>
                    <a:pt x="3726" y="9907"/>
                  </a:lnTo>
                  <a:lnTo>
                    <a:pt x="3726" y="9469"/>
                  </a:lnTo>
                  <a:cubicBezTo>
                    <a:pt x="2893" y="9381"/>
                    <a:pt x="2630" y="9337"/>
                    <a:pt x="2630" y="8855"/>
                  </a:cubicBezTo>
                  <a:lnTo>
                    <a:pt x="2630" y="6882"/>
                  </a:lnTo>
                  <a:cubicBezTo>
                    <a:pt x="2937" y="7145"/>
                    <a:pt x="3419" y="7233"/>
                    <a:pt x="3945" y="7233"/>
                  </a:cubicBezTo>
                  <a:cubicBezTo>
                    <a:pt x="5918" y="7233"/>
                    <a:pt x="7496" y="5787"/>
                    <a:pt x="7496" y="3200"/>
                  </a:cubicBezTo>
                  <a:cubicBezTo>
                    <a:pt x="7496" y="1184"/>
                    <a:pt x="6488" y="1"/>
                    <a:pt x="4866" y="1"/>
                  </a:cubicBezTo>
                  <a:cubicBezTo>
                    <a:pt x="3814" y="1"/>
                    <a:pt x="3069" y="570"/>
                    <a:pt x="2630" y="1228"/>
                  </a:cubicBezTo>
                  <a:lnTo>
                    <a:pt x="2718"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202"/>
            <p:cNvSpPr/>
            <p:nvPr/>
          </p:nvSpPr>
          <p:spPr>
            <a:xfrm>
              <a:off x="1561875" y="2571475"/>
              <a:ext cx="124950" cy="177550"/>
            </a:xfrm>
            <a:custGeom>
              <a:avLst/>
              <a:gdLst/>
              <a:ahLst/>
              <a:cxnLst/>
              <a:rect l="l" t="t" r="r" b="b"/>
              <a:pathLst>
                <a:path w="4998" h="7102" extrusionOk="0">
                  <a:moveTo>
                    <a:pt x="2368" y="1"/>
                  </a:moveTo>
                  <a:lnTo>
                    <a:pt x="45" y="746"/>
                  </a:lnTo>
                  <a:lnTo>
                    <a:pt x="45" y="965"/>
                  </a:lnTo>
                  <a:lnTo>
                    <a:pt x="834" y="1447"/>
                  </a:lnTo>
                  <a:lnTo>
                    <a:pt x="834" y="6093"/>
                  </a:lnTo>
                  <a:cubicBezTo>
                    <a:pt x="834" y="6576"/>
                    <a:pt x="614" y="6619"/>
                    <a:pt x="1" y="6663"/>
                  </a:cubicBezTo>
                  <a:lnTo>
                    <a:pt x="1" y="7102"/>
                  </a:lnTo>
                  <a:lnTo>
                    <a:pt x="3770" y="7102"/>
                  </a:lnTo>
                  <a:lnTo>
                    <a:pt x="3770" y="6663"/>
                  </a:lnTo>
                  <a:cubicBezTo>
                    <a:pt x="2938" y="6619"/>
                    <a:pt x="2631" y="6532"/>
                    <a:pt x="2631" y="6006"/>
                  </a:cubicBezTo>
                  <a:lnTo>
                    <a:pt x="2631" y="2368"/>
                  </a:lnTo>
                  <a:cubicBezTo>
                    <a:pt x="3288" y="1710"/>
                    <a:pt x="3946" y="1666"/>
                    <a:pt x="4779" y="1666"/>
                  </a:cubicBezTo>
                  <a:lnTo>
                    <a:pt x="4998" y="1666"/>
                  </a:lnTo>
                  <a:lnTo>
                    <a:pt x="4998" y="220"/>
                  </a:lnTo>
                  <a:cubicBezTo>
                    <a:pt x="4910" y="88"/>
                    <a:pt x="4691" y="1"/>
                    <a:pt x="4428" y="1"/>
                  </a:cubicBezTo>
                  <a:cubicBezTo>
                    <a:pt x="3639" y="1"/>
                    <a:pt x="3244" y="527"/>
                    <a:pt x="2631" y="1973"/>
                  </a:cubicBezTo>
                  <a:lnTo>
                    <a:pt x="2675"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202"/>
            <p:cNvSpPr/>
            <p:nvPr/>
          </p:nvSpPr>
          <p:spPr>
            <a:xfrm>
              <a:off x="1695575" y="2571475"/>
              <a:ext cx="169875" cy="180825"/>
            </a:xfrm>
            <a:custGeom>
              <a:avLst/>
              <a:gdLst/>
              <a:ahLst/>
              <a:cxnLst/>
              <a:rect l="l" t="t" r="r" b="b"/>
              <a:pathLst>
                <a:path w="6795" h="7233" extrusionOk="0">
                  <a:moveTo>
                    <a:pt x="3332" y="483"/>
                  </a:moveTo>
                  <a:cubicBezTo>
                    <a:pt x="4384" y="483"/>
                    <a:pt x="4822" y="1973"/>
                    <a:pt x="4822" y="3946"/>
                  </a:cubicBezTo>
                  <a:cubicBezTo>
                    <a:pt x="4822" y="5655"/>
                    <a:pt x="4384" y="6751"/>
                    <a:pt x="3419" y="6751"/>
                  </a:cubicBezTo>
                  <a:cubicBezTo>
                    <a:pt x="2367" y="6751"/>
                    <a:pt x="1929" y="5261"/>
                    <a:pt x="1929" y="3332"/>
                  </a:cubicBezTo>
                  <a:cubicBezTo>
                    <a:pt x="1929" y="1622"/>
                    <a:pt x="2367" y="483"/>
                    <a:pt x="3332" y="483"/>
                  </a:cubicBezTo>
                  <a:close/>
                  <a:moveTo>
                    <a:pt x="3419" y="1"/>
                  </a:moveTo>
                  <a:cubicBezTo>
                    <a:pt x="1447" y="1"/>
                    <a:pt x="0" y="1535"/>
                    <a:pt x="0" y="3770"/>
                  </a:cubicBezTo>
                  <a:cubicBezTo>
                    <a:pt x="0" y="5874"/>
                    <a:pt x="1359" y="7233"/>
                    <a:pt x="3376" y="7233"/>
                  </a:cubicBezTo>
                  <a:cubicBezTo>
                    <a:pt x="5304" y="7233"/>
                    <a:pt x="6795" y="5699"/>
                    <a:pt x="6795" y="3463"/>
                  </a:cubicBezTo>
                  <a:cubicBezTo>
                    <a:pt x="6795" y="1403"/>
                    <a:pt x="5392" y="1"/>
                    <a:pt x="341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4" name="Google Shape;3244;p202"/>
            <p:cNvSpPr/>
            <p:nvPr/>
          </p:nvSpPr>
          <p:spPr>
            <a:xfrm>
              <a:off x="1884050" y="2571475"/>
              <a:ext cx="169875" cy="180825"/>
            </a:xfrm>
            <a:custGeom>
              <a:avLst/>
              <a:gdLst/>
              <a:ahLst/>
              <a:cxnLst/>
              <a:rect l="l" t="t" r="r" b="b"/>
              <a:pathLst>
                <a:path w="6795" h="7233" extrusionOk="0">
                  <a:moveTo>
                    <a:pt x="3332" y="483"/>
                  </a:moveTo>
                  <a:cubicBezTo>
                    <a:pt x="4384" y="483"/>
                    <a:pt x="4822" y="1973"/>
                    <a:pt x="4822" y="3946"/>
                  </a:cubicBezTo>
                  <a:cubicBezTo>
                    <a:pt x="4822" y="5655"/>
                    <a:pt x="4428" y="6751"/>
                    <a:pt x="3420" y="6751"/>
                  </a:cubicBezTo>
                  <a:cubicBezTo>
                    <a:pt x="2368" y="6751"/>
                    <a:pt x="1929" y="5261"/>
                    <a:pt x="1929" y="3332"/>
                  </a:cubicBezTo>
                  <a:cubicBezTo>
                    <a:pt x="1929" y="1622"/>
                    <a:pt x="2368" y="483"/>
                    <a:pt x="3332" y="483"/>
                  </a:cubicBezTo>
                  <a:close/>
                  <a:moveTo>
                    <a:pt x="3420" y="1"/>
                  </a:moveTo>
                  <a:cubicBezTo>
                    <a:pt x="1447" y="1"/>
                    <a:pt x="1" y="1535"/>
                    <a:pt x="1" y="3770"/>
                  </a:cubicBezTo>
                  <a:cubicBezTo>
                    <a:pt x="1" y="5874"/>
                    <a:pt x="1360" y="7233"/>
                    <a:pt x="3376" y="7233"/>
                  </a:cubicBezTo>
                  <a:cubicBezTo>
                    <a:pt x="5348" y="7233"/>
                    <a:pt x="6795" y="5699"/>
                    <a:pt x="6795" y="3463"/>
                  </a:cubicBezTo>
                  <a:cubicBezTo>
                    <a:pt x="6795" y="1403"/>
                    <a:pt x="5436" y="1"/>
                    <a:pt x="342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5" name="Google Shape;3245;p202"/>
            <p:cNvSpPr/>
            <p:nvPr/>
          </p:nvSpPr>
          <p:spPr>
            <a:xfrm>
              <a:off x="2064875" y="2491475"/>
              <a:ext cx="134800" cy="257550"/>
            </a:xfrm>
            <a:custGeom>
              <a:avLst/>
              <a:gdLst/>
              <a:ahLst/>
              <a:cxnLst/>
              <a:rect l="l" t="t" r="r" b="b"/>
              <a:pathLst>
                <a:path w="5392" h="10302" extrusionOk="0">
                  <a:moveTo>
                    <a:pt x="3682" y="1"/>
                  </a:moveTo>
                  <a:cubicBezTo>
                    <a:pt x="2104" y="1"/>
                    <a:pt x="965" y="877"/>
                    <a:pt x="965" y="2718"/>
                  </a:cubicBezTo>
                  <a:lnTo>
                    <a:pt x="965" y="3288"/>
                  </a:lnTo>
                  <a:lnTo>
                    <a:pt x="0" y="3595"/>
                  </a:lnTo>
                  <a:lnTo>
                    <a:pt x="0" y="3946"/>
                  </a:lnTo>
                  <a:lnTo>
                    <a:pt x="965" y="3946"/>
                  </a:lnTo>
                  <a:lnTo>
                    <a:pt x="965" y="9293"/>
                  </a:lnTo>
                  <a:cubicBezTo>
                    <a:pt x="965" y="9776"/>
                    <a:pt x="745" y="9819"/>
                    <a:pt x="132" y="9863"/>
                  </a:cubicBezTo>
                  <a:lnTo>
                    <a:pt x="132" y="10302"/>
                  </a:lnTo>
                  <a:lnTo>
                    <a:pt x="3901" y="10302"/>
                  </a:lnTo>
                  <a:lnTo>
                    <a:pt x="3901" y="9863"/>
                  </a:lnTo>
                  <a:cubicBezTo>
                    <a:pt x="3069" y="9819"/>
                    <a:pt x="2762" y="9732"/>
                    <a:pt x="2762" y="9206"/>
                  </a:cubicBezTo>
                  <a:lnTo>
                    <a:pt x="2762" y="3946"/>
                  </a:lnTo>
                  <a:lnTo>
                    <a:pt x="4384" y="3946"/>
                  </a:lnTo>
                  <a:lnTo>
                    <a:pt x="4384" y="3332"/>
                  </a:lnTo>
                  <a:lnTo>
                    <a:pt x="2762" y="3332"/>
                  </a:lnTo>
                  <a:lnTo>
                    <a:pt x="2762" y="1623"/>
                  </a:lnTo>
                  <a:cubicBezTo>
                    <a:pt x="2762" y="877"/>
                    <a:pt x="3025" y="483"/>
                    <a:pt x="3507" y="483"/>
                  </a:cubicBezTo>
                  <a:cubicBezTo>
                    <a:pt x="3901" y="483"/>
                    <a:pt x="4033" y="877"/>
                    <a:pt x="4033" y="1360"/>
                  </a:cubicBezTo>
                  <a:cubicBezTo>
                    <a:pt x="4033" y="1535"/>
                    <a:pt x="4033" y="1710"/>
                    <a:pt x="3989" y="1886"/>
                  </a:cubicBezTo>
                  <a:lnTo>
                    <a:pt x="4953" y="1886"/>
                  </a:lnTo>
                  <a:cubicBezTo>
                    <a:pt x="5216" y="1754"/>
                    <a:pt x="5392" y="1447"/>
                    <a:pt x="5392" y="1140"/>
                  </a:cubicBezTo>
                  <a:cubicBezTo>
                    <a:pt x="5392" y="439"/>
                    <a:pt x="4822" y="1"/>
                    <a:pt x="3682"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6" name="Google Shape;3246;p202"/>
            <p:cNvSpPr/>
            <p:nvPr/>
          </p:nvSpPr>
          <p:spPr>
            <a:xfrm>
              <a:off x="2239100" y="2574775"/>
              <a:ext cx="181950" cy="246575"/>
            </a:xfrm>
            <a:custGeom>
              <a:avLst/>
              <a:gdLst/>
              <a:ahLst/>
              <a:cxnLst/>
              <a:rect l="l" t="t" r="r" b="b"/>
              <a:pathLst>
                <a:path w="7278" h="9863" extrusionOk="0">
                  <a:moveTo>
                    <a:pt x="1" y="0"/>
                  </a:moveTo>
                  <a:lnTo>
                    <a:pt x="1" y="438"/>
                  </a:lnTo>
                  <a:cubicBezTo>
                    <a:pt x="483" y="570"/>
                    <a:pt x="571" y="658"/>
                    <a:pt x="702" y="964"/>
                  </a:cubicBezTo>
                  <a:lnTo>
                    <a:pt x="3507" y="7233"/>
                  </a:lnTo>
                  <a:lnTo>
                    <a:pt x="3288" y="7802"/>
                  </a:lnTo>
                  <a:cubicBezTo>
                    <a:pt x="3025" y="8504"/>
                    <a:pt x="2587" y="8723"/>
                    <a:pt x="1886" y="8723"/>
                  </a:cubicBezTo>
                  <a:cubicBezTo>
                    <a:pt x="1491" y="8723"/>
                    <a:pt x="1272" y="8679"/>
                    <a:pt x="965" y="8591"/>
                  </a:cubicBezTo>
                  <a:lnTo>
                    <a:pt x="965" y="9249"/>
                  </a:lnTo>
                  <a:cubicBezTo>
                    <a:pt x="1097" y="9643"/>
                    <a:pt x="1535" y="9863"/>
                    <a:pt x="1973" y="9863"/>
                  </a:cubicBezTo>
                  <a:cubicBezTo>
                    <a:pt x="2850" y="9863"/>
                    <a:pt x="3288" y="9293"/>
                    <a:pt x="3727" y="8241"/>
                  </a:cubicBezTo>
                  <a:lnTo>
                    <a:pt x="6620" y="964"/>
                  </a:lnTo>
                  <a:cubicBezTo>
                    <a:pt x="6751" y="658"/>
                    <a:pt x="6839" y="570"/>
                    <a:pt x="7277" y="438"/>
                  </a:cubicBezTo>
                  <a:lnTo>
                    <a:pt x="7277" y="0"/>
                  </a:lnTo>
                  <a:lnTo>
                    <a:pt x="5042" y="0"/>
                  </a:lnTo>
                  <a:lnTo>
                    <a:pt x="5042" y="438"/>
                  </a:lnTo>
                  <a:cubicBezTo>
                    <a:pt x="5699" y="526"/>
                    <a:pt x="5918" y="570"/>
                    <a:pt x="5918" y="877"/>
                  </a:cubicBezTo>
                  <a:cubicBezTo>
                    <a:pt x="5918" y="1008"/>
                    <a:pt x="5874" y="1096"/>
                    <a:pt x="5831" y="1271"/>
                  </a:cubicBezTo>
                  <a:lnTo>
                    <a:pt x="4340" y="5172"/>
                  </a:lnTo>
                  <a:lnTo>
                    <a:pt x="2762" y="1271"/>
                  </a:lnTo>
                  <a:cubicBezTo>
                    <a:pt x="2718" y="1096"/>
                    <a:pt x="2718" y="1008"/>
                    <a:pt x="2718" y="877"/>
                  </a:cubicBezTo>
                  <a:cubicBezTo>
                    <a:pt x="2718" y="570"/>
                    <a:pt x="2938" y="526"/>
                    <a:pt x="3595" y="438"/>
                  </a:cubicBezTo>
                  <a:lnTo>
                    <a:pt x="3595"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7" name="Google Shape;3247;p202"/>
            <p:cNvSpPr/>
            <p:nvPr/>
          </p:nvSpPr>
          <p:spPr>
            <a:xfrm>
              <a:off x="2418825" y="2571475"/>
              <a:ext cx="170975" cy="180825"/>
            </a:xfrm>
            <a:custGeom>
              <a:avLst/>
              <a:gdLst/>
              <a:ahLst/>
              <a:cxnLst/>
              <a:rect l="l" t="t" r="r" b="b"/>
              <a:pathLst>
                <a:path w="6839" h="7233" extrusionOk="0">
                  <a:moveTo>
                    <a:pt x="3376" y="483"/>
                  </a:moveTo>
                  <a:cubicBezTo>
                    <a:pt x="4428" y="483"/>
                    <a:pt x="4866" y="1973"/>
                    <a:pt x="4866" y="3946"/>
                  </a:cubicBezTo>
                  <a:cubicBezTo>
                    <a:pt x="4866" y="5655"/>
                    <a:pt x="4428" y="6751"/>
                    <a:pt x="3463" y="6751"/>
                  </a:cubicBezTo>
                  <a:cubicBezTo>
                    <a:pt x="2411" y="6751"/>
                    <a:pt x="1973" y="5261"/>
                    <a:pt x="1973" y="3332"/>
                  </a:cubicBezTo>
                  <a:cubicBezTo>
                    <a:pt x="1973" y="1622"/>
                    <a:pt x="2411" y="483"/>
                    <a:pt x="3376" y="483"/>
                  </a:cubicBezTo>
                  <a:close/>
                  <a:moveTo>
                    <a:pt x="3419" y="1"/>
                  </a:moveTo>
                  <a:cubicBezTo>
                    <a:pt x="1491" y="1"/>
                    <a:pt x="0" y="1535"/>
                    <a:pt x="0" y="3770"/>
                  </a:cubicBezTo>
                  <a:cubicBezTo>
                    <a:pt x="0" y="5874"/>
                    <a:pt x="1403" y="7233"/>
                    <a:pt x="3419" y="7233"/>
                  </a:cubicBezTo>
                  <a:cubicBezTo>
                    <a:pt x="5348" y="7233"/>
                    <a:pt x="6839" y="5699"/>
                    <a:pt x="6839" y="3463"/>
                  </a:cubicBezTo>
                  <a:cubicBezTo>
                    <a:pt x="6839" y="1403"/>
                    <a:pt x="5436" y="1"/>
                    <a:pt x="341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8" name="Google Shape;3248;p202"/>
            <p:cNvSpPr/>
            <p:nvPr/>
          </p:nvSpPr>
          <p:spPr>
            <a:xfrm>
              <a:off x="2599650" y="2572575"/>
              <a:ext cx="191775" cy="179725"/>
            </a:xfrm>
            <a:custGeom>
              <a:avLst/>
              <a:gdLst/>
              <a:ahLst/>
              <a:cxnLst/>
              <a:rect l="l" t="t" r="r" b="b"/>
              <a:pathLst>
                <a:path w="7671" h="7189" extrusionOk="0">
                  <a:moveTo>
                    <a:pt x="2411" y="0"/>
                  </a:moveTo>
                  <a:lnTo>
                    <a:pt x="0" y="483"/>
                  </a:lnTo>
                  <a:lnTo>
                    <a:pt x="0" y="877"/>
                  </a:lnTo>
                  <a:lnTo>
                    <a:pt x="219" y="921"/>
                  </a:lnTo>
                  <a:cubicBezTo>
                    <a:pt x="701" y="1009"/>
                    <a:pt x="789" y="1228"/>
                    <a:pt x="789" y="1666"/>
                  </a:cubicBezTo>
                  <a:lnTo>
                    <a:pt x="789" y="5085"/>
                  </a:lnTo>
                  <a:cubicBezTo>
                    <a:pt x="789" y="6532"/>
                    <a:pt x="1578" y="7189"/>
                    <a:pt x="2718" y="7189"/>
                  </a:cubicBezTo>
                  <a:cubicBezTo>
                    <a:pt x="3770" y="7189"/>
                    <a:pt x="4471" y="6575"/>
                    <a:pt x="4997" y="5918"/>
                  </a:cubicBezTo>
                  <a:lnTo>
                    <a:pt x="4997" y="5918"/>
                  </a:lnTo>
                  <a:lnTo>
                    <a:pt x="4953" y="7189"/>
                  </a:lnTo>
                  <a:lnTo>
                    <a:pt x="5304" y="7189"/>
                  </a:lnTo>
                  <a:lnTo>
                    <a:pt x="7671" y="6707"/>
                  </a:lnTo>
                  <a:lnTo>
                    <a:pt x="7671" y="6312"/>
                  </a:lnTo>
                  <a:lnTo>
                    <a:pt x="7364" y="6312"/>
                  </a:lnTo>
                  <a:cubicBezTo>
                    <a:pt x="6838" y="6269"/>
                    <a:pt x="6838" y="6137"/>
                    <a:pt x="6838" y="5655"/>
                  </a:cubicBezTo>
                  <a:lnTo>
                    <a:pt x="6838" y="1535"/>
                  </a:lnTo>
                  <a:lnTo>
                    <a:pt x="6882" y="0"/>
                  </a:lnTo>
                  <a:lnTo>
                    <a:pt x="6575" y="0"/>
                  </a:lnTo>
                  <a:lnTo>
                    <a:pt x="4208" y="483"/>
                  </a:lnTo>
                  <a:lnTo>
                    <a:pt x="4208" y="877"/>
                  </a:lnTo>
                  <a:lnTo>
                    <a:pt x="4383" y="921"/>
                  </a:lnTo>
                  <a:cubicBezTo>
                    <a:pt x="4909" y="1009"/>
                    <a:pt x="4997" y="1228"/>
                    <a:pt x="4997" y="1666"/>
                  </a:cubicBezTo>
                  <a:lnTo>
                    <a:pt x="4997" y="5611"/>
                  </a:lnTo>
                  <a:cubicBezTo>
                    <a:pt x="4603" y="5874"/>
                    <a:pt x="4208" y="6093"/>
                    <a:pt x="3682" y="6093"/>
                  </a:cubicBezTo>
                  <a:cubicBezTo>
                    <a:pt x="2937" y="6093"/>
                    <a:pt x="2630" y="5655"/>
                    <a:pt x="2630" y="4822"/>
                  </a:cubicBezTo>
                  <a:lnTo>
                    <a:pt x="2630" y="1535"/>
                  </a:lnTo>
                  <a:lnTo>
                    <a:pt x="2718"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9" name="Google Shape;3249;p202"/>
            <p:cNvSpPr/>
            <p:nvPr/>
          </p:nvSpPr>
          <p:spPr>
            <a:xfrm>
              <a:off x="2802375" y="2571475"/>
              <a:ext cx="126050" cy="177550"/>
            </a:xfrm>
            <a:custGeom>
              <a:avLst/>
              <a:gdLst/>
              <a:ahLst/>
              <a:cxnLst/>
              <a:rect l="l" t="t" r="r" b="b"/>
              <a:pathLst>
                <a:path w="5042" h="7102" extrusionOk="0">
                  <a:moveTo>
                    <a:pt x="2411" y="1"/>
                  </a:moveTo>
                  <a:lnTo>
                    <a:pt x="44" y="746"/>
                  </a:lnTo>
                  <a:lnTo>
                    <a:pt x="44" y="965"/>
                  </a:lnTo>
                  <a:lnTo>
                    <a:pt x="833" y="1447"/>
                  </a:lnTo>
                  <a:lnTo>
                    <a:pt x="833" y="6093"/>
                  </a:lnTo>
                  <a:cubicBezTo>
                    <a:pt x="833" y="6576"/>
                    <a:pt x="614" y="6619"/>
                    <a:pt x="0" y="6663"/>
                  </a:cubicBezTo>
                  <a:lnTo>
                    <a:pt x="0" y="7102"/>
                  </a:lnTo>
                  <a:lnTo>
                    <a:pt x="3770" y="7102"/>
                  </a:lnTo>
                  <a:lnTo>
                    <a:pt x="3770" y="6663"/>
                  </a:lnTo>
                  <a:cubicBezTo>
                    <a:pt x="2937" y="6619"/>
                    <a:pt x="2674" y="6532"/>
                    <a:pt x="2674" y="6006"/>
                  </a:cubicBezTo>
                  <a:lnTo>
                    <a:pt x="2674" y="2368"/>
                  </a:lnTo>
                  <a:cubicBezTo>
                    <a:pt x="3332" y="1710"/>
                    <a:pt x="3989" y="1666"/>
                    <a:pt x="4778" y="1666"/>
                  </a:cubicBezTo>
                  <a:lnTo>
                    <a:pt x="5041" y="1666"/>
                  </a:lnTo>
                  <a:lnTo>
                    <a:pt x="5041" y="220"/>
                  </a:lnTo>
                  <a:cubicBezTo>
                    <a:pt x="4910" y="88"/>
                    <a:pt x="4734" y="1"/>
                    <a:pt x="4471" y="1"/>
                  </a:cubicBezTo>
                  <a:cubicBezTo>
                    <a:pt x="3682" y="1"/>
                    <a:pt x="3288" y="527"/>
                    <a:pt x="2674" y="1973"/>
                  </a:cubicBezTo>
                  <a:lnTo>
                    <a:pt x="2718"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0" name="Google Shape;3250;p202"/>
            <p:cNvSpPr/>
            <p:nvPr/>
          </p:nvSpPr>
          <p:spPr>
            <a:xfrm>
              <a:off x="2994150" y="2491475"/>
              <a:ext cx="185200" cy="260825"/>
            </a:xfrm>
            <a:custGeom>
              <a:avLst/>
              <a:gdLst/>
              <a:ahLst/>
              <a:cxnLst/>
              <a:rect l="l" t="t" r="r" b="b"/>
              <a:pathLst>
                <a:path w="7408" h="10433" extrusionOk="0">
                  <a:moveTo>
                    <a:pt x="3770" y="4296"/>
                  </a:moveTo>
                  <a:cubicBezTo>
                    <a:pt x="4997" y="4296"/>
                    <a:pt x="5567" y="5436"/>
                    <a:pt x="5567" y="7058"/>
                  </a:cubicBezTo>
                  <a:cubicBezTo>
                    <a:pt x="5567" y="8680"/>
                    <a:pt x="4909" y="9951"/>
                    <a:pt x="3814" y="9951"/>
                  </a:cubicBezTo>
                  <a:cubicBezTo>
                    <a:pt x="2981" y="9951"/>
                    <a:pt x="2586" y="9425"/>
                    <a:pt x="2586" y="8461"/>
                  </a:cubicBezTo>
                  <a:lnTo>
                    <a:pt x="2586" y="4779"/>
                  </a:lnTo>
                  <a:cubicBezTo>
                    <a:pt x="2893" y="4516"/>
                    <a:pt x="3331" y="4296"/>
                    <a:pt x="3770" y="4296"/>
                  </a:cubicBezTo>
                  <a:close/>
                  <a:moveTo>
                    <a:pt x="2323" y="1"/>
                  </a:moveTo>
                  <a:lnTo>
                    <a:pt x="0" y="658"/>
                  </a:lnTo>
                  <a:lnTo>
                    <a:pt x="0" y="921"/>
                  </a:lnTo>
                  <a:lnTo>
                    <a:pt x="789" y="1316"/>
                  </a:lnTo>
                  <a:lnTo>
                    <a:pt x="789" y="9513"/>
                  </a:lnTo>
                  <a:cubicBezTo>
                    <a:pt x="1534" y="10126"/>
                    <a:pt x="2630" y="10433"/>
                    <a:pt x="3814" y="10433"/>
                  </a:cubicBezTo>
                  <a:cubicBezTo>
                    <a:pt x="5830" y="10433"/>
                    <a:pt x="7408" y="8987"/>
                    <a:pt x="7408" y="6400"/>
                  </a:cubicBezTo>
                  <a:cubicBezTo>
                    <a:pt x="7408" y="4384"/>
                    <a:pt x="6400" y="3201"/>
                    <a:pt x="4822" y="3201"/>
                  </a:cubicBezTo>
                  <a:cubicBezTo>
                    <a:pt x="3770" y="3201"/>
                    <a:pt x="3025" y="3770"/>
                    <a:pt x="2586" y="4428"/>
                  </a:cubicBezTo>
                  <a:lnTo>
                    <a:pt x="2586"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202"/>
            <p:cNvSpPr/>
            <p:nvPr/>
          </p:nvSpPr>
          <p:spPr>
            <a:xfrm>
              <a:off x="3191400" y="2572575"/>
              <a:ext cx="192875" cy="179725"/>
            </a:xfrm>
            <a:custGeom>
              <a:avLst/>
              <a:gdLst/>
              <a:ahLst/>
              <a:cxnLst/>
              <a:rect l="l" t="t" r="r" b="b"/>
              <a:pathLst>
                <a:path w="7715" h="7189" extrusionOk="0">
                  <a:moveTo>
                    <a:pt x="2455" y="0"/>
                  </a:moveTo>
                  <a:lnTo>
                    <a:pt x="0" y="483"/>
                  </a:lnTo>
                  <a:lnTo>
                    <a:pt x="0" y="877"/>
                  </a:lnTo>
                  <a:lnTo>
                    <a:pt x="219" y="921"/>
                  </a:lnTo>
                  <a:cubicBezTo>
                    <a:pt x="745" y="1009"/>
                    <a:pt x="833" y="1228"/>
                    <a:pt x="833" y="1666"/>
                  </a:cubicBezTo>
                  <a:lnTo>
                    <a:pt x="833" y="5085"/>
                  </a:lnTo>
                  <a:cubicBezTo>
                    <a:pt x="833" y="6532"/>
                    <a:pt x="1578" y="7189"/>
                    <a:pt x="2762" y="7189"/>
                  </a:cubicBezTo>
                  <a:cubicBezTo>
                    <a:pt x="3770" y="7189"/>
                    <a:pt x="4471" y="6575"/>
                    <a:pt x="5041" y="5918"/>
                  </a:cubicBezTo>
                  <a:lnTo>
                    <a:pt x="5041" y="5918"/>
                  </a:lnTo>
                  <a:lnTo>
                    <a:pt x="4997" y="7189"/>
                  </a:lnTo>
                  <a:lnTo>
                    <a:pt x="5304" y="7189"/>
                  </a:lnTo>
                  <a:lnTo>
                    <a:pt x="7715" y="6707"/>
                  </a:lnTo>
                  <a:lnTo>
                    <a:pt x="7715" y="6312"/>
                  </a:lnTo>
                  <a:lnTo>
                    <a:pt x="7364" y="6312"/>
                  </a:lnTo>
                  <a:cubicBezTo>
                    <a:pt x="6882" y="6269"/>
                    <a:pt x="6838" y="6137"/>
                    <a:pt x="6838" y="5655"/>
                  </a:cubicBezTo>
                  <a:lnTo>
                    <a:pt x="6838" y="1535"/>
                  </a:lnTo>
                  <a:lnTo>
                    <a:pt x="6926" y="0"/>
                  </a:lnTo>
                  <a:lnTo>
                    <a:pt x="6619" y="0"/>
                  </a:lnTo>
                  <a:lnTo>
                    <a:pt x="4208" y="483"/>
                  </a:lnTo>
                  <a:lnTo>
                    <a:pt x="4208" y="877"/>
                  </a:lnTo>
                  <a:lnTo>
                    <a:pt x="4427" y="921"/>
                  </a:lnTo>
                  <a:cubicBezTo>
                    <a:pt x="4953" y="1009"/>
                    <a:pt x="5041" y="1228"/>
                    <a:pt x="5041" y="1666"/>
                  </a:cubicBezTo>
                  <a:lnTo>
                    <a:pt x="5041" y="5611"/>
                  </a:lnTo>
                  <a:cubicBezTo>
                    <a:pt x="4603" y="5874"/>
                    <a:pt x="4208" y="6093"/>
                    <a:pt x="3682" y="6093"/>
                  </a:cubicBezTo>
                  <a:cubicBezTo>
                    <a:pt x="2981" y="6093"/>
                    <a:pt x="2674" y="5655"/>
                    <a:pt x="2674" y="4822"/>
                  </a:cubicBezTo>
                  <a:lnTo>
                    <a:pt x="2674" y="1535"/>
                  </a:lnTo>
                  <a:lnTo>
                    <a:pt x="2718"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202"/>
            <p:cNvSpPr/>
            <p:nvPr/>
          </p:nvSpPr>
          <p:spPr>
            <a:xfrm>
              <a:off x="3399600" y="2571475"/>
              <a:ext cx="127150" cy="180825"/>
            </a:xfrm>
            <a:custGeom>
              <a:avLst/>
              <a:gdLst/>
              <a:ahLst/>
              <a:cxnLst/>
              <a:rect l="l" t="t" r="r" b="b"/>
              <a:pathLst>
                <a:path w="5086" h="7233" extrusionOk="0">
                  <a:moveTo>
                    <a:pt x="2499" y="1"/>
                  </a:moveTo>
                  <a:cubicBezTo>
                    <a:pt x="1052" y="1"/>
                    <a:pt x="44" y="790"/>
                    <a:pt x="44" y="2105"/>
                  </a:cubicBezTo>
                  <a:cubicBezTo>
                    <a:pt x="44" y="3332"/>
                    <a:pt x="746" y="3858"/>
                    <a:pt x="2192" y="4384"/>
                  </a:cubicBezTo>
                  <a:cubicBezTo>
                    <a:pt x="3200" y="4735"/>
                    <a:pt x="3682" y="4998"/>
                    <a:pt x="3682" y="5699"/>
                  </a:cubicBezTo>
                  <a:cubicBezTo>
                    <a:pt x="3682" y="6444"/>
                    <a:pt x="3156" y="6795"/>
                    <a:pt x="2455" y="6795"/>
                  </a:cubicBezTo>
                  <a:cubicBezTo>
                    <a:pt x="1447" y="6795"/>
                    <a:pt x="746" y="5918"/>
                    <a:pt x="483" y="4778"/>
                  </a:cubicBezTo>
                  <a:lnTo>
                    <a:pt x="0" y="4778"/>
                  </a:lnTo>
                  <a:lnTo>
                    <a:pt x="88" y="6576"/>
                  </a:lnTo>
                  <a:cubicBezTo>
                    <a:pt x="614" y="6970"/>
                    <a:pt x="1447" y="7233"/>
                    <a:pt x="2455" y="7233"/>
                  </a:cubicBezTo>
                  <a:cubicBezTo>
                    <a:pt x="4033" y="7233"/>
                    <a:pt x="5085" y="6444"/>
                    <a:pt x="5085" y="5041"/>
                  </a:cubicBezTo>
                  <a:cubicBezTo>
                    <a:pt x="5085" y="3726"/>
                    <a:pt x="4296" y="3200"/>
                    <a:pt x="2850" y="2674"/>
                  </a:cubicBezTo>
                  <a:cubicBezTo>
                    <a:pt x="1841" y="2324"/>
                    <a:pt x="1403" y="2017"/>
                    <a:pt x="1403" y="1447"/>
                  </a:cubicBezTo>
                  <a:cubicBezTo>
                    <a:pt x="1403" y="877"/>
                    <a:pt x="1798" y="483"/>
                    <a:pt x="2499" y="483"/>
                  </a:cubicBezTo>
                  <a:cubicBezTo>
                    <a:pt x="3419" y="483"/>
                    <a:pt x="3989" y="1228"/>
                    <a:pt x="4165" y="2192"/>
                  </a:cubicBezTo>
                  <a:lnTo>
                    <a:pt x="4647" y="2192"/>
                  </a:lnTo>
                  <a:lnTo>
                    <a:pt x="4647" y="570"/>
                  </a:lnTo>
                  <a:cubicBezTo>
                    <a:pt x="4077" y="220"/>
                    <a:pt x="3332" y="1"/>
                    <a:pt x="249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202"/>
            <p:cNvSpPr/>
            <p:nvPr/>
          </p:nvSpPr>
          <p:spPr>
            <a:xfrm>
              <a:off x="3544250" y="2500250"/>
              <a:ext cx="87700" cy="248775"/>
            </a:xfrm>
            <a:custGeom>
              <a:avLst/>
              <a:gdLst/>
              <a:ahLst/>
              <a:cxnLst/>
              <a:rect l="l" t="t" r="r" b="b"/>
              <a:pathLst>
                <a:path w="3508" h="9951" extrusionOk="0">
                  <a:moveTo>
                    <a:pt x="1710" y="0"/>
                  </a:moveTo>
                  <a:cubicBezTo>
                    <a:pt x="1096" y="0"/>
                    <a:pt x="658" y="483"/>
                    <a:pt x="658" y="1052"/>
                  </a:cubicBezTo>
                  <a:cubicBezTo>
                    <a:pt x="658" y="1578"/>
                    <a:pt x="1096" y="2061"/>
                    <a:pt x="1710" y="2061"/>
                  </a:cubicBezTo>
                  <a:cubicBezTo>
                    <a:pt x="2367" y="2061"/>
                    <a:pt x="2806" y="1578"/>
                    <a:pt x="2806" y="1052"/>
                  </a:cubicBezTo>
                  <a:cubicBezTo>
                    <a:pt x="2806" y="483"/>
                    <a:pt x="2367" y="0"/>
                    <a:pt x="1710" y="0"/>
                  </a:cubicBezTo>
                  <a:close/>
                  <a:moveTo>
                    <a:pt x="2367" y="2850"/>
                  </a:moveTo>
                  <a:lnTo>
                    <a:pt x="44" y="3595"/>
                  </a:lnTo>
                  <a:lnTo>
                    <a:pt x="44" y="3814"/>
                  </a:lnTo>
                  <a:lnTo>
                    <a:pt x="833" y="4296"/>
                  </a:lnTo>
                  <a:lnTo>
                    <a:pt x="833" y="8942"/>
                  </a:lnTo>
                  <a:cubicBezTo>
                    <a:pt x="833" y="9425"/>
                    <a:pt x="614" y="9468"/>
                    <a:pt x="0" y="9512"/>
                  </a:cubicBezTo>
                  <a:lnTo>
                    <a:pt x="0" y="9951"/>
                  </a:lnTo>
                  <a:lnTo>
                    <a:pt x="3507" y="9951"/>
                  </a:lnTo>
                  <a:lnTo>
                    <a:pt x="3507" y="9512"/>
                  </a:lnTo>
                  <a:cubicBezTo>
                    <a:pt x="2850" y="9468"/>
                    <a:pt x="2674" y="9425"/>
                    <a:pt x="2674" y="8942"/>
                  </a:cubicBezTo>
                  <a:lnTo>
                    <a:pt x="2674" y="285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202"/>
            <p:cNvSpPr/>
            <p:nvPr/>
          </p:nvSpPr>
          <p:spPr>
            <a:xfrm>
              <a:off x="3642875" y="2571475"/>
              <a:ext cx="195075" cy="177550"/>
            </a:xfrm>
            <a:custGeom>
              <a:avLst/>
              <a:gdLst/>
              <a:ahLst/>
              <a:cxnLst/>
              <a:rect l="l" t="t" r="r" b="b"/>
              <a:pathLst>
                <a:path w="7803" h="7102" extrusionOk="0">
                  <a:moveTo>
                    <a:pt x="2411" y="1"/>
                  </a:moveTo>
                  <a:lnTo>
                    <a:pt x="44" y="746"/>
                  </a:lnTo>
                  <a:lnTo>
                    <a:pt x="44" y="965"/>
                  </a:lnTo>
                  <a:lnTo>
                    <a:pt x="833" y="1447"/>
                  </a:lnTo>
                  <a:lnTo>
                    <a:pt x="833" y="6093"/>
                  </a:lnTo>
                  <a:cubicBezTo>
                    <a:pt x="833" y="6576"/>
                    <a:pt x="614" y="6619"/>
                    <a:pt x="0" y="6663"/>
                  </a:cubicBezTo>
                  <a:lnTo>
                    <a:pt x="0" y="7102"/>
                  </a:lnTo>
                  <a:lnTo>
                    <a:pt x="3463" y="7102"/>
                  </a:lnTo>
                  <a:lnTo>
                    <a:pt x="3463" y="6663"/>
                  </a:lnTo>
                  <a:cubicBezTo>
                    <a:pt x="2850" y="6619"/>
                    <a:pt x="2674" y="6576"/>
                    <a:pt x="2674" y="6093"/>
                  </a:cubicBezTo>
                  <a:lnTo>
                    <a:pt x="2674" y="1666"/>
                  </a:lnTo>
                  <a:cubicBezTo>
                    <a:pt x="3069" y="1359"/>
                    <a:pt x="3595" y="1096"/>
                    <a:pt x="4121" y="1096"/>
                  </a:cubicBezTo>
                  <a:cubicBezTo>
                    <a:pt x="4866" y="1096"/>
                    <a:pt x="5129" y="1491"/>
                    <a:pt x="5129" y="2280"/>
                  </a:cubicBezTo>
                  <a:lnTo>
                    <a:pt x="5129" y="6093"/>
                  </a:lnTo>
                  <a:cubicBezTo>
                    <a:pt x="5129" y="6576"/>
                    <a:pt x="4954" y="6619"/>
                    <a:pt x="4340" y="6663"/>
                  </a:cubicBezTo>
                  <a:lnTo>
                    <a:pt x="4340" y="7102"/>
                  </a:lnTo>
                  <a:lnTo>
                    <a:pt x="7803" y="7102"/>
                  </a:lnTo>
                  <a:lnTo>
                    <a:pt x="7803" y="6663"/>
                  </a:lnTo>
                  <a:cubicBezTo>
                    <a:pt x="7189" y="6619"/>
                    <a:pt x="6970" y="6576"/>
                    <a:pt x="6970" y="6093"/>
                  </a:cubicBezTo>
                  <a:lnTo>
                    <a:pt x="6970" y="2148"/>
                  </a:lnTo>
                  <a:cubicBezTo>
                    <a:pt x="6970" y="702"/>
                    <a:pt x="6312" y="1"/>
                    <a:pt x="5085" y="1"/>
                  </a:cubicBezTo>
                  <a:cubicBezTo>
                    <a:pt x="3989" y="1"/>
                    <a:pt x="3244" y="658"/>
                    <a:pt x="2674" y="1316"/>
                  </a:cubicBezTo>
                  <a:lnTo>
                    <a:pt x="2718"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202"/>
            <p:cNvSpPr/>
            <p:nvPr/>
          </p:nvSpPr>
          <p:spPr>
            <a:xfrm>
              <a:off x="3848900" y="2571475"/>
              <a:ext cx="150150" cy="180825"/>
            </a:xfrm>
            <a:custGeom>
              <a:avLst/>
              <a:gdLst/>
              <a:ahLst/>
              <a:cxnLst/>
              <a:rect l="l" t="t" r="r" b="b"/>
              <a:pathLst>
                <a:path w="6006" h="7233" extrusionOk="0">
                  <a:moveTo>
                    <a:pt x="3112" y="483"/>
                  </a:moveTo>
                  <a:cubicBezTo>
                    <a:pt x="3945" y="483"/>
                    <a:pt x="4296" y="1359"/>
                    <a:pt x="4296" y="2587"/>
                  </a:cubicBezTo>
                  <a:lnTo>
                    <a:pt x="1666" y="2587"/>
                  </a:lnTo>
                  <a:cubicBezTo>
                    <a:pt x="1753" y="1359"/>
                    <a:pt x="2236" y="483"/>
                    <a:pt x="3112" y="483"/>
                  </a:cubicBezTo>
                  <a:close/>
                  <a:moveTo>
                    <a:pt x="3244" y="1"/>
                  </a:moveTo>
                  <a:cubicBezTo>
                    <a:pt x="1447" y="1"/>
                    <a:pt x="0" y="1579"/>
                    <a:pt x="0" y="3814"/>
                  </a:cubicBezTo>
                  <a:cubicBezTo>
                    <a:pt x="0" y="5830"/>
                    <a:pt x="1271" y="7233"/>
                    <a:pt x="3156" y="7233"/>
                  </a:cubicBezTo>
                  <a:cubicBezTo>
                    <a:pt x="4690" y="7233"/>
                    <a:pt x="5655" y="6356"/>
                    <a:pt x="6005" y="5041"/>
                  </a:cubicBezTo>
                  <a:lnTo>
                    <a:pt x="5786" y="4910"/>
                  </a:lnTo>
                  <a:cubicBezTo>
                    <a:pt x="5304" y="5611"/>
                    <a:pt x="4734" y="6006"/>
                    <a:pt x="3814" y="6006"/>
                  </a:cubicBezTo>
                  <a:cubicBezTo>
                    <a:pt x="2542"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202"/>
            <p:cNvSpPr/>
            <p:nvPr/>
          </p:nvSpPr>
          <p:spPr>
            <a:xfrm>
              <a:off x="4017650" y="2571475"/>
              <a:ext cx="127150" cy="180825"/>
            </a:xfrm>
            <a:custGeom>
              <a:avLst/>
              <a:gdLst/>
              <a:ahLst/>
              <a:cxnLst/>
              <a:rect l="l" t="t" r="r" b="b"/>
              <a:pathLst>
                <a:path w="5086" h="7233" extrusionOk="0">
                  <a:moveTo>
                    <a:pt x="2499" y="1"/>
                  </a:moveTo>
                  <a:cubicBezTo>
                    <a:pt x="1052" y="1"/>
                    <a:pt x="44" y="790"/>
                    <a:pt x="44" y="2105"/>
                  </a:cubicBezTo>
                  <a:cubicBezTo>
                    <a:pt x="44" y="3332"/>
                    <a:pt x="746" y="3858"/>
                    <a:pt x="2192" y="4384"/>
                  </a:cubicBezTo>
                  <a:cubicBezTo>
                    <a:pt x="3200" y="4735"/>
                    <a:pt x="3682" y="4998"/>
                    <a:pt x="3682" y="5699"/>
                  </a:cubicBezTo>
                  <a:cubicBezTo>
                    <a:pt x="3682" y="6444"/>
                    <a:pt x="3156" y="6795"/>
                    <a:pt x="2455" y="6795"/>
                  </a:cubicBezTo>
                  <a:cubicBezTo>
                    <a:pt x="1447" y="6795"/>
                    <a:pt x="746" y="5918"/>
                    <a:pt x="483" y="4778"/>
                  </a:cubicBezTo>
                  <a:lnTo>
                    <a:pt x="0" y="4778"/>
                  </a:lnTo>
                  <a:lnTo>
                    <a:pt x="88" y="6576"/>
                  </a:lnTo>
                  <a:cubicBezTo>
                    <a:pt x="614" y="6970"/>
                    <a:pt x="1447" y="7233"/>
                    <a:pt x="2455" y="7233"/>
                  </a:cubicBezTo>
                  <a:cubicBezTo>
                    <a:pt x="4033" y="7233"/>
                    <a:pt x="5085" y="6444"/>
                    <a:pt x="5085" y="5041"/>
                  </a:cubicBezTo>
                  <a:cubicBezTo>
                    <a:pt x="5085" y="3726"/>
                    <a:pt x="4296" y="3200"/>
                    <a:pt x="2850" y="2674"/>
                  </a:cubicBezTo>
                  <a:cubicBezTo>
                    <a:pt x="1841" y="2324"/>
                    <a:pt x="1403" y="2017"/>
                    <a:pt x="1403" y="1447"/>
                  </a:cubicBezTo>
                  <a:cubicBezTo>
                    <a:pt x="1403" y="877"/>
                    <a:pt x="1798" y="483"/>
                    <a:pt x="2499" y="483"/>
                  </a:cubicBezTo>
                  <a:cubicBezTo>
                    <a:pt x="3419" y="483"/>
                    <a:pt x="3989" y="1228"/>
                    <a:pt x="4165" y="2192"/>
                  </a:cubicBezTo>
                  <a:lnTo>
                    <a:pt x="4647" y="2192"/>
                  </a:lnTo>
                  <a:lnTo>
                    <a:pt x="4647" y="570"/>
                  </a:lnTo>
                  <a:cubicBezTo>
                    <a:pt x="4077" y="220"/>
                    <a:pt x="3332" y="1"/>
                    <a:pt x="249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202"/>
            <p:cNvSpPr/>
            <p:nvPr/>
          </p:nvSpPr>
          <p:spPr>
            <a:xfrm>
              <a:off x="4166675" y="2571475"/>
              <a:ext cx="128250" cy="180825"/>
            </a:xfrm>
            <a:custGeom>
              <a:avLst/>
              <a:gdLst/>
              <a:ahLst/>
              <a:cxnLst/>
              <a:rect l="l" t="t" r="r" b="b"/>
              <a:pathLst>
                <a:path w="5130" h="7233" extrusionOk="0">
                  <a:moveTo>
                    <a:pt x="2499" y="1"/>
                  </a:moveTo>
                  <a:cubicBezTo>
                    <a:pt x="1053" y="1"/>
                    <a:pt x="45" y="790"/>
                    <a:pt x="45" y="2105"/>
                  </a:cubicBezTo>
                  <a:cubicBezTo>
                    <a:pt x="45" y="3332"/>
                    <a:pt x="790" y="3858"/>
                    <a:pt x="2192" y="4384"/>
                  </a:cubicBezTo>
                  <a:cubicBezTo>
                    <a:pt x="3244" y="4735"/>
                    <a:pt x="3727" y="4998"/>
                    <a:pt x="3727" y="5699"/>
                  </a:cubicBezTo>
                  <a:cubicBezTo>
                    <a:pt x="3727" y="6444"/>
                    <a:pt x="3201" y="6795"/>
                    <a:pt x="2455" y="6795"/>
                  </a:cubicBezTo>
                  <a:cubicBezTo>
                    <a:pt x="1447" y="6795"/>
                    <a:pt x="790" y="5918"/>
                    <a:pt x="483" y="4778"/>
                  </a:cubicBezTo>
                  <a:lnTo>
                    <a:pt x="1" y="4778"/>
                  </a:lnTo>
                  <a:lnTo>
                    <a:pt x="88" y="6576"/>
                  </a:lnTo>
                  <a:cubicBezTo>
                    <a:pt x="614" y="6970"/>
                    <a:pt x="1447" y="7233"/>
                    <a:pt x="2455" y="7233"/>
                  </a:cubicBezTo>
                  <a:cubicBezTo>
                    <a:pt x="4077" y="7233"/>
                    <a:pt x="5129" y="6444"/>
                    <a:pt x="5129" y="5041"/>
                  </a:cubicBezTo>
                  <a:cubicBezTo>
                    <a:pt x="5129" y="3726"/>
                    <a:pt x="4296" y="3200"/>
                    <a:pt x="2850" y="2674"/>
                  </a:cubicBezTo>
                  <a:cubicBezTo>
                    <a:pt x="1842" y="2324"/>
                    <a:pt x="1447" y="2017"/>
                    <a:pt x="1447" y="1447"/>
                  </a:cubicBezTo>
                  <a:cubicBezTo>
                    <a:pt x="1447" y="877"/>
                    <a:pt x="1842" y="483"/>
                    <a:pt x="2499" y="483"/>
                  </a:cubicBezTo>
                  <a:cubicBezTo>
                    <a:pt x="3464" y="483"/>
                    <a:pt x="3990" y="1228"/>
                    <a:pt x="4209" y="2192"/>
                  </a:cubicBezTo>
                  <a:lnTo>
                    <a:pt x="4647" y="2192"/>
                  </a:lnTo>
                  <a:lnTo>
                    <a:pt x="4647" y="570"/>
                  </a:lnTo>
                  <a:cubicBezTo>
                    <a:pt x="4121" y="220"/>
                    <a:pt x="3376" y="1"/>
                    <a:pt x="249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8" name="Google Shape;3258;p202"/>
            <p:cNvSpPr/>
            <p:nvPr/>
          </p:nvSpPr>
          <p:spPr>
            <a:xfrm>
              <a:off x="4368325" y="2491475"/>
              <a:ext cx="186300" cy="260825"/>
            </a:xfrm>
            <a:custGeom>
              <a:avLst/>
              <a:gdLst/>
              <a:ahLst/>
              <a:cxnLst/>
              <a:rect l="l" t="t" r="r" b="b"/>
              <a:pathLst>
                <a:path w="7452" h="10433" extrusionOk="0">
                  <a:moveTo>
                    <a:pt x="3770" y="4296"/>
                  </a:moveTo>
                  <a:cubicBezTo>
                    <a:pt x="4997" y="4296"/>
                    <a:pt x="5611" y="5436"/>
                    <a:pt x="5611" y="7058"/>
                  </a:cubicBezTo>
                  <a:cubicBezTo>
                    <a:pt x="5611" y="8680"/>
                    <a:pt x="4909" y="9951"/>
                    <a:pt x="3814" y="9951"/>
                  </a:cubicBezTo>
                  <a:cubicBezTo>
                    <a:pt x="3025" y="9951"/>
                    <a:pt x="2630" y="9425"/>
                    <a:pt x="2630" y="8461"/>
                  </a:cubicBezTo>
                  <a:lnTo>
                    <a:pt x="2630" y="4779"/>
                  </a:lnTo>
                  <a:cubicBezTo>
                    <a:pt x="2893" y="4516"/>
                    <a:pt x="3331" y="4296"/>
                    <a:pt x="3770" y="4296"/>
                  </a:cubicBezTo>
                  <a:close/>
                  <a:moveTo>
                    <a:pt x="2323" y="1"/>
                  </a:moveTo>
                  <a:lnTo>
                    <a:pt x="0" y="658"/>
                  </a:lnTo>
                  <a:lnTo>
                    <a:pt x="0" y="921"/>
                  </a:lnTo>
                  <a:lnTo>
                    <a:pt x="789" y="1316"/>
                  </a:lnTo>
                  <a:lnTo>
                    <a:pt x="789" y="9513"/>
                  </a:lnTo>
                  <a:cubicBezTo>
                    <a:pt x="1534" y="10126"/>
                    <a:pt x="2674" y="10433"/>
                    <a:pt x="3814" y="10433"/>
                  </a:cubicBezTo>
                  <a:cubicBezTo>
                    <a:pt x="5830" y="10433"/>
                    <a:pt x="7452" y="8987"/>
                    <a:pt x="7452" y="6400"/>
                  </a:cubicBezTo>
                  <a:cubicBezTo>
                    <a:pt x="7452" y="4384"/>
                    <a:pt x="6444" y="3201"/>
                    <a:pt x="4822" y="3201"/>
                  </a:cubicBezTo>
                  <a:cubicBezTo>
                    <a:pt x="3770" y="3201"/>
                    <a:pt x="3025" y="3770"/>
                    <a:pt x="2630" y="4428"/>
                  </a:cubicBezTo>
                  <a:lnTo>
                    <a:pt x="2630"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9" name="Google Shape;3259;p202"/>
            <p:cNvSpPr/>
            <p:nvPr/>
          </p:nvSpPr>
          <p:spPr>
            <a:xfrm>
              <a:off x="4557900" y="2574775"/>
              <a:ext cx="181925" cy="246575"/>
            </a:xfrm>
            <a:custGeom>
              <a:avLst/>
              <a:gdLst/>
              <a:ahLst/>
              <a:cxnLst/>
              <a:rect l="l" t="t" r="r" b="b"/>
              <a:pathLst>
                <a:path w="7277" h="9863" extrusionOk="0">
                  <a:moveTo>
                    <a:pt x="0" y="0"/>
                  </a:moveTo>
                  <a:lnTo>
                    <a:pt x="0" y="438"/>
                  </a:lnTo>
                  <a:cubicBezTo>
                    <a:pt x="482" y="570"/>
                    <a:pt x="570" y="658"/>
                    <a:pt x="702" y="964"/>
                  </a:cubicBezTo>
                  <a:lnTo>
                    <a:pt x="3507" y="7233"/>
                  </a:lnTo>
                  <a:lnTo>
                    <a:pt x="3288" y="7802"/>
                  </a:lnTo>
                  <a:cubicBezTo>
                    <a:pt x="3025" y="8504"/>
                    <a:pt x="2586" y="8723"/>
                    <a:pt x="1885" y="8723"/>
                  </a:cubicBezTo>
                  <a:cubicBezTo>
                    <a:pt x="1491" y="8723"/>
                    <a:pt x="1228" y="8679"/>
                    <a:pt x="965" y="8591"/>
                  </a:cubicBezTo>
                  <a:lnTo>
                    <a:pt x="965" y="9249"/>
                  </a:lnTo>
                  <a:cubicBezTo>
                    <a:pt x="1096" y="9643"/>
                    <a:pt x="1534" y="9863"/>
                    <a:pt x="1973" y="9863"/>
                  </a:cubicBezTo>
                  <a:cubicBezTo>
                    <a:pt x="2849" y="9863"/>
                    <a:pt x="3288" y="9293"/>
                    <a:pt x="3726" y="8241"/>
                  </a:cubicBezTo>
                  <a:lnTo>
                    <a:pt x="6619" y="964"/>
                  </a:lnTo>
                  <a:cubicBezTo>
                    <a:pt x="6751" y="658"/>
                    <a:pt x="6838" y="570"/>
                    <a:pt x="7277" y="438"/>
                  </a:cubicBezTo>
                  <a:lnTo>
                    <a:pt x="7277" y="0"/>
                  </a:lnTo>
                  <a:lnTo>
                    <a:pt x="5041" y="0"/>
                  </a:lnTo>
                  <a:lnTo>
                    <a:pt x="5041" y="438"/>
                  </a:lnTo>
                  <a:cubicBezTo>
                    <a:pt x="5699" y="526"/>
                    <a:pt x="5918" y="570"/>
                    <a:pt x="5918" y="877"/>
                  </a:cubicBezTo>
                  <a:cubicBezTo>
                    <a:pt x="5918" y="1008"/>
                    <a:pt x="5874" y="1096"/>
                    <a:pt x="5830" y="1271"/>
                  </a:cubicBezTo>
                  <a:lnTo>
                    <a:pt x="4340" y="5172"/>
                  </a:lnTo>
                  <a:lnTo>
                    <a:pt x="2762" y="1271"/>
                  </a:lnTo>
                  <a:cubicBezTo>
                    <a:pt x="2718" y="1096"/>
                    <a:pt x="2674" y="1008"/>
                    <a:pt x="2674" y="877"/>
                  </a:cubicBezTo>
                  <a:cubicBezTo>
                    <a:pt x="2674" y="570"/>
                    <a:pt x="2937" y="526"/>
                    <a:pt x="3595" y="438"/>
                  </a:cubicBezTo>
                  <a:lnTo>
                    <a:pt x="3595"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0" name="Google Shape;3260;p202"/>
            <p:cNvSpPr/>
            <p:nvPr/>
          </p:nvSpPr>
          <p:spPr>
            <a:xfrm>
              <a:off x="4797875" y="2561450"/>
              <a:ext cx="131525" cy="191950"/>
            </a:xfrm>
            <a:custGeom>
              <a:avLst/>
              <a:gdLst/>
              <a:ahLst/>
              <a:cxnLst/>
              <a:rect l="l" t="t" r="r" b="b"/>
              <a:pathLst>
                <a:path w="5261" h="7678" extrusionOk="0">
                  <a:moveTo>
                    <a:pt x="4827" y="0"/>
                  </a:moveTo>
                  <a:cubicBezTo>
                    <a:pt x="4809" y="0"/>
                    <a:pt x="4793" y="2"/>
                    <a:pt x="4779" y="7"/>
                  </a:cubicBezTo>
                  <a:cubicBezTo>
                    <a:pt x="4691" y="7"/>
                    <a:pt x="4647" y="51"/>
                    <a:pt x="4560" y="95"/>
                  </a:cubicBezTo>
                  <a:cubicBezTo>
                    <a:pt x="4516" y="95"/>
                    <a:pt x="4428" y="182"/>
                    <a:pt x="4384" y="182"/>
                  </a:cubicBezTo>
                  <a:cubicBezTo>
                    <a:pt x="4121" y="314"/>
                    <a:pt x="4121" y="314"/>
                    <a:pt x="4121" y="358"/>
                  </a:cubicBezTo>
                  <a:lnTo>
                    <a:pt x="4034" y="358"/>
                  </a:lnTo>
                  <a:cubicBezTo>
                    <a:pt x="4034" y="358"/>
                    <a:pt x="3771" y="533"/>
                    <a:pt x="3771" y="533"/>
                  </a:cubicBezTo>
                  <a:cubicBezTo>
                    <a:pt x="3771" y="533"/>
                    <a:pt x="3771" y="577"/>
                    <a:pt x="3727" y="577"/>
                  </a:cubicBezTo>
                  <a:cubicBezTo>
                    <a:pt x="3727" y="577"/>
                    <a:pt x="3595" y="621"/>
                    <a:pt x="3551" y="665"/>
                  </a:cubicBezTo>
                  <a:cubicBezTo>
                    <a:pt x="3507" y="708"/>
                    <a:pt x="3420" y="796"/>
                    <a:pt x="3288" y="884"/>
                  </a:cubicBezTo>
                  <a:cubicBezTo>
                    <a:pt x="3244" y="928"/>
                    <a:pt x="3157" y="971"/>
                    <a:pt x="3113" y="1015"/>
                  </a:cubicBezTo>
                  <a:cubicBezTo>
                    <a:pt x="3069" y="1059"/>
                    <a:pt x="3025" y="1103"/>
                    <a:pt x="2981" y="1103"/>
                  </a:cubicBezTo>
                  <a:cubicBezTo>
                    <a:pt x="2938" y="1147"/>
                    <a:pt x="2850" y="1234"/>
                    <a:pt x="2806" y="1278"/>
                  </a:cubicBezTo>
                  <a:cubicBezTo>
                    <a:pt x="2718" y="1366"/>
                    <a:pt x="2631" y="1454"/>
                    <a:pt x="2543" y="1497"/>
                  </a:cubicBezTo>
                  <a:cubicBezTo>
                    <a:pt x="2499" y="1541"/>
                    <a:pt x="2412" y="1673"/>
                    <a:pt x="2280" y="1760"/>
                  </a:cubicBezTo>
                  <a:cubicBezTo>
                    <a:pt x="2105" y="1980"/>
                    <a:pt x="2017" y="2067"/>
                    <a:pt x="1623" y="2506"/>
                  </a:cubicBezTo>
                  <a:cubicBezTo>
                    <a:pt x="1579" y="2549"/>
                    <a:pt x="1535" y="2593"/>
                    <a:pt x="1491" y="2593"/>
                  </a:cubicBezTo>
                  <a:cubicBezTo>
                    <a:pt x="1491" y="2637"/>
                    <a:pt x="1447" y="2725"/>
                    <a:pt x="1360" y="2812"/>
                  </a:cubicBezTo>
                  <a:cubicBezTo>
                    <a:pt x="1316" y="2856"/>
                    <a:pt x="1272" y="2944"/>
                    <a:pt x="1228" y="2944"/>
                  </a:cubicBezTo>
                  <a:cubicBezTo>
                    <a:pt x="1184" y="3032"/>
                    <a:pt x="1184" y="3032"/>
                    <a:pt x="1184" y="3075"/>
                  </a:cubicBezTo>
                  <a:cubicBezTo>
                    <a:pt x="1184" y="3075"/>
                    <a:pt x="1184" y="3075"/>
                    <a:pt x="1140" y="3119"/>
                  </a:cubicBezTo>
                  <a:cubicBezTo>
                    <a:pt x="1097" y="3119"/>
                    <a:pt x="1053" y="3207"/>
                    <a:pt x="1053" y="3251"/>
                  </a:cubicBezTo>
                  <a:cubicBezTo>
                    <a:pt x="1009" y="3338"/>
                    <a:pt x="965" y="3382"/>
                    <a:pt x="921" y="3426"/>
                  </a:cubicBezTo>
                  <a:cubicBezTo>
                    <a:pt x="921" y="3470"/>
                    <a:pt x="877" y="3470"/>
                    <a:pt x="877" y="3470"/>
                  </a:cubicBezTo>
                  <a:cubicBezTo>
                    <a:pt x="877" y="3470"/>
                    <a:pt x="877" y="3514"/>
                    <a:pt x="877" y="3514"/>
                  </a:cubicBezTo>
                  <a:cubicBezTo>
                    <a:pt x="834" y="3558"/>
                    <a:pt x="834" y="3558"/>
                    <a:pt x="834" y="3601"/>
                  </a:cubicBezTo>
                  <a:cubicBezTo>
                    <a:pt x="790" y="3601"/>
                    <a:pt x="790" y="3601"/>
                    <a:pt x="790" y="3645"/>
                  </a:cubicBezTo>
                  <a:cubicBezTo>
                    <a:pt x="790" y="3645"/>
                    <a:pt x="790" y="3689"/>
                    <a:pt x="790" y="3689"/>
                  </a:cubicBezTo>
                  <a:cubicBezTo>
                    <a:pt x="790" y="3689"/>
                    <a:pt x="702" y="3821"/>
                    <a:pt x="702" y="3864"/>
                  </a:cubicBezTo>
                  <a:cubicBezTo>
                    <a:pt x="702" y="3864"/>
                    <a:pt x="658" y="3952"/>
                    <a:pt x="571" y="4040"/>
                  </a:cubicBezTo>
                  <a:cubicBezTo>
                    <a:pt x="527" y="4127"/>
                    <a:pt x="483" y="4171"/>
                    <a:pt x="483" y="4215"/>
                  </a:cubicBezTo>
                  <a:cubicBezTo>
                    <a:pt x="483" y="4259"/>
                    <a:pt x="439" y="4303"/>
                    <a:pt x="439" y="4303"/>
                  </a:cubicBezTo>
                  <a:cubicBezTo>
                    <a:pt x="439" y="4347"/>
                    <a:pt x="439" y="4347"/>
                    <a:pt x="439" y="4390"/>
                  </a:cubicBezTo>
                  <a:cubicBezTo>
                    <a:pt x="439" y="4390"/>
                    <a:pt x="395" y="4478"/>
                    <a:pt x="308" y="4610"/>
                  </a:cubicBezTo>
                  <a:cubicBezTo>
                    <a:pt x="308" y="4653"/>
                    <a:pt x="308" y="4653"/>
                    <a:pt x="308" y="4653"/>
                  </a:cubicBezTo>
                  <a:cubicBezTo>
                    <a:pt x="308" y="4653"/>
                    <a:pt x="308" y="4697"/>
                    <a:pt x="264" y="4741"/>
                  </a:cubicBezTo>
                  <a:cubicBezTo>
                    <a:pt x="264" y="4785"/>
                    <a:pt x="220" y="4916"/>
                    <a:pt x="220" y="4916"/>
                  </a:cubicBezTo>
                  <a:cubicBezTo>
                    <a:pt x="220" y="4960"/>
                    <a:pt x="220" y="4960"/>
                    <a:pt x="220" y="4960"/>
                  </a:cubicBezTo>
                  <a:cubicBezTo>
                    <a:pt x="176" y="5004"/>
                    <a:pt x="132" y="5179"/>
                    <a:pt x="132" y="5355"/>
                  </a:cubicBezTo>
                  <a:cubicBezTo>
                    <a:pt x="88" y="5399"/>
                    <a:pt x="88" y="5486"/>
                    <a:pt x="88" y="5530"/>
                  </a:cubicBezTo>
                  <a:cubicBezTo>
                    <a:pt x="1" y="5749"/>
                    <a:pt x="45" y="6275"/>
                    <a:pt x="132" y="6626"/>
                  </a:cubicBezTo>
                  <a:cubicBezTo>
                    <a:pt x="176" y="6801"/>
                    <a:pt x="439" y="7152"/>
                    <a:pt x="483" y="7152"/>
                  </a:cubicBezTo>
                  <a:lnTo>
                    <a:pt x="614" y="7283"/>
                  </a:lnTo>
                  <a:cubicBezTo>
                    <a:pt x="658" y="7283"/>
                    <a:pt x="702" y="7371"/>
                    <a:pt x="790" y="7371"/>
                  </a:cubicBezTo>
                  <a:cubicBezTo>
                    <a:pt x="834" y="7415"/>
                    <a:pt x="921" y="7459"/>
                    <a:pt x="921" y="7459"/>
                  </a:cubicBezTo>
                  <a:cubicBezTo>
                    <a:pt x="965" y="7503"/>
                    <a:pt x="1009" y="7503"/>
                    <a:pt x="1009" y="7503"/>
                  </a:cubicBezTo>
                  <a:cubicBezTo>
                    <a:pt x="1053" y="7503"/>
                    <a:pt x="1053" y="7546"/>
                    <a:pt x="1097" y="7546"/>
                  </a:cubicBezTo>
                  <a:lnTo>
                    <a:pt x="1184" y="7546"/>
                  </a:lnTo>
                  <a:cubicBezTo>
                    <a:pt x="1228" y="7590"/>
                    <a:pt x="1272" y="7590"/>
                    <a:pt x="1360" y="7590"/>
                  </a:cubicBezTo>
                  <a:cubicBezTo>
                    <a:pt x="1360" y="7634"/>
                    <a:pt x="1403" y="7634"/>
                    <a:pt x="1491" y="7634"/>
                  </a:cubicBezTo>
                  <a:cubicBezTo>
                    <a:pt x="1535" y="7678"/>
                    <a:pt x="1623" y="7678"/>
                    <a:pt x="1666" y="7678"/>
                  </a:cubicBezTo>
                  <a:lnTo>
                    <a:pt x="2412" y="7678"/>
                  </a:lnTo>
                  <a:cubicBezTo>
                    <a:pt x="2455" y="7678"/>
                    <a:pt x="2543" y="7678"/>
                    <a:pt x="2587" y="7634"/>
                  </a:cubicBezTo>
                  <a:cubicBezTo>
                    <a:pt x="2631" y="7634"/>
                    <a:pt x="2675" y="7634"/>
                    <a:pt x="2718" y="7590"/>
                  </a:cubicBezTo>
                  <a:cubicBezTo>
                    <a:pt x="2718" y="7590"/>
                    <a:pt x="2806" y="7590"/>
                    <a:pt x="2938" y="7546"/>
                  </a:cubicBezTo>
                  <a:cubicBezTo>
                    <a:pt x="3025" y="7546"/>
                    <a:pt x="3069" y="7503"/>
                    <a:pt x="3069" y="7459"/>
                  </a:cubicBezTo>
                  <a:cubicBezTo>
                    <a:pt x="3113" y="7459"/>
                    <a:pt x="3201" y="7415"/>
                    <a:pt x="3201" y="7415"/>
                  </a:cubicBezTo>
                  <a:lnTo>
                    <a:pt x="3244" y="7371"/>
                  </a:lnTo>
                  <a:cubicBezTo>
                    <a:pt x="3244" y="7371"/>
                    <a:pt x="3420" y="7283"/>
                    <a:pt x="3420" y="7283"/>
                  </a:cubicBezTo>
                  <a:cubicBezTo>
                    <a:pt x="3464" y="7283"/>
                    <a:pt x="3595" y="7152"/>
                    <a:pt x="3639" y="7020"/>
                  </a:cubicBezTo>
                  <a:cubicBezTo>
                    <a:pt x="3820" y="6767"/>
                    <a:pt x="3583" y="6395"/>
                    <a:pt x="3298" y="6395"/>
                  </a:cubicBezTo>
                  <a:cubicBezTo>
                    <a:pt x="3237" y="6395"/>
                    <a:pt x="3175" y="6412"/>
                    <a:pt x="3113" y="6451"/>
                  </a:cubicBezTo>
                  <a:lnTo>
                    <a:pt x="3069" y="6451"/>
                  </a:lnTo>
                  <a:cubicBezTo>
                    <a:pt x="3069" y="6451"/>
                    <a:pt x="2981" y="6494"/>
                    <a:pt x="2938" y="6538"/>
                  </a:cubicBezTo>
                  <a:cubicBezTo>
                    <a:pt x="2894" y="6582"/>
                    <a:pt x="2806" y="6626"/>
                    <a:pt x="2718" y="6670"/>
                  </a:cubicBezTo>
                  <a:cubicBezTo>
                    <a:pt x="2718" y="6670"/>
                    <a:pt x="2675" y="6670"/>
                    <a:pt x="2631" y="6714"/>
                  </a:cubicBezTo>
                  <a:lnTo>
                    <a:pt x="2543" y="6714"/>
                  </a:lnTo>
                  <a:cubicBezTo>
                    <a:pt x="2543" y="6714"/>
                    <a:pt x="2499" y="6757"/>
                    <a:pt x="2499" y="6757"/>
                  </a:cubicBezTo>
                  <a:cubicBezTo>
                    <a:pt x="2499" y="6757"/>
                    <a:pt x="2412" y="6757"/>
                    <a:pt x="2324" y="6801"/>
                  </a:cubicBezTo>
                  <a:cubicBezTo>
                    <a:pt x="2266" y="6801"/>
                    <a:pt x="2090" y="6821"/>
                    <a:pt x="1967" y="6821"/>
                  </a:cubicBezTo>
                  <a:cubicBezTo>
                    <a:pt x="1905" y="6821"/>
                    <a:pt x="1856" y="6816"/>
                    <a:pt x="1842" y="6801"/>
                  </a:cubicBezTo>
                  <a:cubicBezTo>
                    <a:pt x="1798" y="6801"/>
                    <a:pt x="1710" y="6757"/>
                    <a:pt x="1623" y="6757"/>
                  </a:cubicBezTo>
                  <a:lnTo>
                    <a:pt x="1491" y="6757"/>
                  </a:lnTo>
                  <a:cubicBezTo>
                    <a:pt x="1491" y="6757"/>
                    <a:pt x="1491" y="6714"/>
                    <a:pt x="1491" y="6714"/>
                  </a:cubicBezTo>
                  <a:cubicBezTo>
                    <a:pt x="1447" y="6714"/>
                    <a:pt x="1403" y="6714"/>
                    <a:pt x="1360" y="6670"/>
                  </a:cubicBezTo>
                  <a:cubicBezTo>
                    <a:pt x="1316" y="6670"/>
                    <a:pt x="1228" y="6626"/>
                    <a:pt x="1228" y="6626"/>
                  </a:cubicBezTo>
                  <a:cubicBezTo>
                    <a:pt x="1228" y="6626"/>
                    <a:pt x="1184" y="6582"/>
                    <a:pt x="1184" y="6582"/>
                  </a:cubicBezTo>
                  <a:cubicBezTo>
                    <a:pt x="1184" y="6538"/>
                    <a:pt x="1140" y="6538"/>
                    <a:pt x="1140" y="6538"/>
                  </a:cubicBezTo>
                  <a:cubicBezTo>
                    <a:pt x="1140" y="6538"/>
                    <a:pt x="1097" y="6538"/>
                    <a:pt x="1097" y="6494"/>
                  </a:cubicBezTo>
                  <a:cubicBezTo>
                    <a:pt x="1053" y="6494"/>
                    <a:pt x="1053" y="6451"/>
                    <a:pt x="1053" y="6451"/>
                  </a:cubicBezTo>
                  <a:cubicBezTo>
                    <a:pt x="1009" y="6451"/>
                    <a:pt x="1009" y="6451"/>
                    <a:pt x="1009" y="6407"/>
                  </a:cubicBezTo>
                  <a:cubicBezTo>
                    <a:pt x="1009" y="6407"/>
                    <a:pt x="1009" y="6363"/>
                    <a:pt x="1009" y="6319"/>
                  </a:cubicBezTo>
                  <a:cubicBezTo>
                    <a:pt x="921" y="6188"/>
                    <a:pt x="921" y="5793"/>
                    <a:pt x="1009" y="5355"/>
                  </a:cubicBezTo>
                  <a:cubicBezTo>
                    <a:pt x="1009" y="5311"/>
                    <a:pt x="1053" y="5267"/>
                    <a:pt x="1053" y="5179"/>
                  </a:cubicBezTo>
                  <a:cubicBezTo>
                    <a:pt x="1053" y="5179"/>
                    <a:pt x="1097" y="5092"/>
                    <a:pt x="1097" y="5048"/>
                  </a:cubicBezTo>
                  <a:cubicBezTo>
                    <a:pt x="1097" y="5004"/>
                    <a:pt x="1140" y="4960"/>
                    <a:pt x="1140" y="4960"/>
                  </a:cubicBezTo>
                  <a:cubicBezTo>
                    <a:pt x="1140" y="4916"/>
                    <a:pt x="1140" y="4916"/>
                    <a:pt x="1140" y="4916"/>
                  </a:cubicBezTo>
                  <a:lnTo>
                    <a:pt x="1184" y="4916"/>
                  </a:lnTo>
                  <a:cubicBezTo>
                    <a:pt x="1184" y="4873"/>
                    <a:pt x="1184" y="4873"/>
                    <a:pt x="1184" y="4829"/>
                  </a:cubicBezTo>
                  <a:cubicBezTo>
                    <a:pt x="1184" y="4785"/>
                    <a:pt x="1228" y="4741"/>
                    <a:pt x="1228" y="4741"/>
                  </a:cubicBezTo>
                  <a:cubicBezTo>
                    <a:pt x="1228" y="4697"/>
                    <a:pt x="1272" y="4653"/>
                    <a:pt x="1272" y="4610"/>
                  </a:cubicBezTo>
                  <a:cubicBezTo>
                    <a:pt x="1316" y="4522"/>
                    <a:pt x="1316" y="4522"/>
                    <a:pt x="1316" y="4478"/>
                  </a:cubicBezTo>
                  <a:cubicBezTo>
                    <a:pt x="1360" y="4390"/>
                    <a:pt x="1403" y="4347"/>
                    <a:pt x="1403" y="4347"/>
                  </a:cubicBezTo>
                  <a:cubicBezTo>
                    <a:pt x="1403" y="4347"/>
                    <a:pt x="1447" y="4303"/>
                    <a:pt x="1447" y="4259"/>
                  </a:cubicBezTo>
                  <a:cubicBezTo>
                    <a:pt x="1535" y="4084"/>
                    <a:pt x="1579" y="3996"/>
                    <a:pt x="1623" y="3952"/>
                  </a:cubicBezTo>
                  <a:cubicBezTo>
                    <a:pt x="1666" y="3908"/>
                    <a:pt x="1798" y="3689"/>
                    <a:pt x="1798" y="3689"/>
                  </a:cubicBezTo>
                  <a:cubicBezTo>
                    <a:pt x="1798" y="3689"/>
                    <a:pt x="1842" y="3645"/>
                    <a:pt x="1886" y="3601"/>
                  </a:cubicBezTo>
                  <a:cubicBezTo>
                    <a:pt x="1973" y="3470"/>
                    <a:pt x="2105" y="3338"/>
                    <a:pt x="2105" y="3295"/>
                  </a:cubicBezTo>
                  <a:cubicBezTo>
                    <a:pt x="2105" y="3295"/>
                    <a:pt x="2105" y="3251"/>
                    <a:pt x="2149" y="3251"/>
                  </a:cubicBezTo>
                  <a:cubicBezTo>
                    <a:pt x="2149" y="3251"/>
                    <a:pt x="2192" y="3163"/>
                    <a:pt x="2236" y="3163"/>
                  </a:cubicBezTo>
                  <a:cubicBezTo>
                    <a:pt x="2236" y="3119"/>
                    <a:pt x="2280" y="3032"/>
                    <a:pt x="2368" y="2988"/>
                  </a:cubicBezTo>
                  <a:cubicBezTo>
                    <a:pt x="2412" y="2944"/>
                    <a:pt x="2412" y="2944"/>
                    <a:pt x="2412" y="2900"/>
                  </a:cubicBezTo>
                  <a:cubicBezTo>
                    <a:pt x="2412" y="2900"/>
                    <a:pt x="2543" y="2769"/>
                    <a:pt x="2587" y="2725"/>
                  </a:cubicBezTo>
                  <a:cubicBezTo>
                    <a:pt x="2631" y="2681"/>
                    <a:pt x="2675" y="2681"/>
                    <a:pt x="2675" y="2637"/>
                  </a:cubicBezTo>
                  <a:cubicBezTo>
                    <a:pt x="2850" y="2462"/>
                    <a:pt x="2894" y="2418"/>
                    <a:pt x="2938" y="2418"/>
                  </a:cubicBezTo>
                  <a:cubicBezTo>
                    <a:pt x="2938" y="2418"/>
                    <a:pt x="2981" y="2374"/>
                    <a:pt x="3025" y="2330"/>
                  </a:cubicBezTo>
                  <a:cubicBezTo>
                    <a:pt x="3069" y="2286"/>
                    <a:pt x="3113" y="2199"/>
                    <a:pt x="3201" y="2155"/>
                  </a:cubicBezTo>
                  <a:cubicBezTo>
                    <a:pt x="3244" y="2111"/>
                    <a:pt x="3332" y="2023"/>
                    <a:pt x="3376" y="1980"/>
                  </a:cubicBezTo>
                  <a:cubicBezTo>
                    <a:pt x="3595" y="1760"/>
                    <a:pt x="3814" y="1585"/>
                    <a:pt x="3814" y="1585"/>
                  </a:cubicBezTo>
                  <a:lnTo>
                    <a:pt x="3858" y="1585"/>
                  </a:lnTo>
                  <a:cubicBezTo>
                    <a:pt x="3858" y="1541"/>
                    <a:pt x="3946" y="1497"/>
                    <a:pt x="4034" y="1410"/>
                  </a:cubicBezTo>
                  <a:cubicBezTo>
                    <a:pt x="4077" y="1410"/>
                    <a:pt x="4121" y="1366"/>
                    <a:pt x="4121" y="1366"/>
                  </a:cubicBezTo>
                  <a:cubicBezTo>
                    <a:pt x="4165" y="1366"/>
                    <a:pt x="4297" y="1278"/>
                    <a:pt x="4340" y="1234"/>
                  </a:cubicBezTo>
                  <a:cubicBezTo>
                    <a:pt x="4384" y="1234"/>
                    <a:pt x="4384" y="1191"/>
                    <a:pt x="4384" y="1191"/>
                  </a:cubicBezTo>
                  <a:lnTo>
                    <a:pt x="4428" y="1191"/>
                  </a:lnTo>
                  <a:cubicBezTo>
                    <a:pt x="4428" y="1191"/>
                    <a:pt x="4472" y="1147"/>
                    <a:pt x="4560" y="1103"/>
                  </a:cubicBezTo>
                  <a:cubicBezTo>
                    <a:pt x="4603" y="1103"/>
                    <a:pt x="4647" y="1015"/>
                    <a:pt x="4647" y="1015"/>
                  </a:cubicBezTo>
                  <a:cubicBezTo>
                    <a:pt x="4647" y="1015"/>
                    <a:pt x="4691" y="1015"/>
                    <a:pt x="4735" y="971"/>
                  </a:cubicBezTo>
                  <a:lnTo>
                    <a:pt x="4779" y="971"/>
                  </a:lnTo>
                  <a:cubicBezTo>
                    <a:pt x="4779" y="971"/>
                    <a:pt x="4823" y="971"/>
                    <a:pt x="4823" y="928"/>
                  </a:cubicBezTo>
                  <a:cubicBezTo>
                    <a:pt x="5173" y="752"/>
                    <a:pt x="5261" y="665"/>
                    <a:pt x="5261" y="402"/>
                  </a:cubicBezTo>
                  <a:cubicBezTo>
                    <a:pt x="5261" y="358"/>
                    <a:pt x="5217" y="314"/>
                    <a:pt x="5217" y="314"/>
                  </a:cubicBezTo>
                  <a:cubicBezTo>
                    <a:pt x="5217" y="270"/>
                    <a:pt x="5217" y="270"/>
                    <a:pt x="5217" y="226"/>
                  </a:cubicBezTo>
                  <a:cubicBezTo>
                    <a:pt x="5217" y="148"/>
                    <a:pt x="4973" y="0"/>
                    <a:pt x="4827"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1" name="Google Shape;3261;p202"/>
            <p:cNvSpPr/>
            <p:nvPr/>
          </p:nvSpPr>
          <p:spPr>
            <a:xfrm>
              <a:off x="4914050" y="2581350"/>
              <a:ext cx="107400" cy="153925"/>
            </a:xfrm>
            <a:custGeom>
              <a:avLst/>
              <a:gdLst/>
              <a:ahLst/>
              <a:cxnLst/>
              <a:rect l="l" t="t" r="r" b="b"/>
              <a:pathLst>
                <a:path w="4296" h="6157" extrusionOk="0">
                  <a:moveTo>
                    <a:pt x="2658" y="1194"/>
                  </a:moveTo>
                  <a:cubicBezTo>
                    <a:pt x="2707" y="1194"/>
                    <a:pt x="2762" y="1205"/>
                    <a:pt x="2806" y="1227"/>
                  </a:cubicBezTo>
                  <a:cubicBezTo>
                    <a:pt x="2893" y="1271"/>
                    <a:pt x="3156" y="1578"/>
                    <a:pt x="3156" y="1622"/>
                  </a:cubicBezTo>
                  <a:cubicBezTo>
                    <a:pt x="3156" y="1622"/>
                    <a:pt x="3156" y="1666"/>
                    <a:pt x="3200" y="1710"/>
                  </a:cubicBezTo>
                  <a:cubicBezTo>
                    <a:pt x="3200" y="1753"/>
                    <a:pt x="3244" y="1797"/>
                    <a:pt x="3288" y="1885"/>
                  </a:cubicBezTo>
                  <a:cubicBezTo>
                    <a:pt x="3288" y="1929"/>
                    <a:pt x="3288" y="2016"/>
                    <a:pt x="3288" y="2016"/>
                  </a:cubicBezTo>
                  <a:cubicBezTo>
                    <a:pt x="3288" y="2016"/>
                    <a:pt x="3288" y="2060"/>
                    <a:pt x="3288" y="2060"/>
                  </a:cubicBezTo>
                  <a:cubicBezTo>
                    <a:pt x="3288" y="2060"/>
                    <a:pt x="3332" y="2104"/>
                    <a:pt x="3332" y="2148"/>
                  </a:cubicBezTo>
                  <a:cubicBezTo>
                    <a:pt x="3332" y="2148"/>
                    <a:pt x="3332" y="2192"/>
                    <a:pt x="3332" y="2192"/>
                  </a:cubicBezTo>
                  <a:cubicBezTo>
                    <a:pt x="3332" y="2236"/>
                    <a:pt x="3375" y="2279"/>
                    <a:pt x="3375" y="2279"/>
                  </a:cubicBezTo>
                  <a:cubicBezTo>
                    <a:pt x="3375" y="2279"/>
                    <a:pt x="3375" y="2367"/>
                    <a:pt x="3375" y="2542"/>
                  </a:cubicBezTo>
                  <a:cubicBezTo>
                    <a:pt x="3375" y="2805"/>
                    <a:pt x="3375" y="2849"/>
                    <a:pt x="3288" y="3068"/>
                  </a:cubicBezTo>
                  <a:cubicBezTo>
                    <a:pt x="3288" y="3068"/>
                    <a:pt x="3288" y="3112"/>
                    <a:pt x="3288" y="3156"/>
                  </a:cubicBezTo>
                  <a:lnTo>
                    <a:pt x="3288" y="3244"/>
                  </a:lnTo>
                  <a:cubicBezTo>
                    <a:pt x="3244" y="3288"/>
                    <a:pt x="3244" y="3331"/>
                    <a:pt x="3244" y="3331"/>
                  </a:cubicBezTo>
                  <a:cubicBezTo>
                    <a:pt x="3200" y="3419"/>
                    <a:pt x="3200" y="3507"/>
                    <a:pt x="3156" y="3551"/>
                  </a:cubicBezTo>
                  <a:cubicBezTo>
                    <a:pt x="3156" y="3594"/>
                    <a:pt x="3156" y="3638"/>
                    <a:pt x="3156" y="3638"/>
                  </a:cubicBezTo>
                  <a:cubicBezTo>
                    <a:pt x="3112" y="3726"/>
                    <a:pt x="3112" y="3726"/>
                    <a:pt x="3069" y="3726"/>
                  </a:cubicBezTo>
                  <a:cubicBezTo>
                    <a:pt x="3069" y="3726"/>
                    <a:pt x="3069" y="3770"/>
                    <a:pt x="3069" y="3770"/>
                  </a:cubicBezTo>
                  <a:cubicBezTo>
                    <a:pt x="3069" y="3814"/>
                    <a:pt x="3025" y="3857"/>
                    <a:pt x="3025" y="3857"/>
                  </a:cubicBezTo>
                  <a:cubicBezTo>
                    <a:pt x="3025" y="3901"/>
                    <a:pt x="3025" y="3945"/>
                    <a:pt x="2981" y="3989"/>
                  </a:cubicBezTo>
                  <a:lnTo>
                    <a:pt x="2937" y="4033"/>
                  </a:lnTo>
                  <a:cubicBezTo>
                    <a:pt x="2937" y="4033"/>
                    <a:pt x="2937" y="4077"/>
                    <a:pt x="2893" y="4077"/>
                  </a:cubicBezTo>
                  <a:cubicBezTo>
                    <a:pt x="2893" y="4120"/>
                    <a:pt x="2893" y="4164"/>
                    <a:pt x="2893" y="4164"/>
                  </a:cubicBezTo>
                  <a:lnTo>
                    <a:pt x="2849" y="4164"/>
                  </a:lnTo>
                  <a:lnTo>
                    <a:pt x="2762" y="4296"/>
                  </a:lnTo>
                  <a:cubicBezTo>
                    <a:pt x="2762" y="4296"/>
                    <a:pt x="2718" y="4340"/>
                    <a:pt x="2718" y="4383"/>
                  </a:cubicBezTo>
                  <a:cubicBezTo>
                    <a:pt x="2630" y="4515"/>
                    <a:pt x="2367" y="4778"/>
                    <a:pt x="2280" y="4866"/>
                  </a:cubicBezTo>
                  <a:cubicBezTo>
                    <a:pt x="2236" y="4866"/>
                    <a:pt x="2236" y="4866"/>
                    <a:pt x="2192" y="4909"/>
                  </a:cubicBezTo>
                  <a:cubicBezTo>
                    <a:pt x="2104" y="4953"/>
                    <a:pt x="2104" y="4997"/>
                    <a:pt x="2060" y="4997"/>
                  </a:cubicBezTo>
                  <a:lnTo>
                    <a:pt x="2017" y="4997"/>
                  </a:lnTo>
                  <a:cubicBezTo>
                    <a:pt x="2017" y="4997"/>
                    <a:pt x="1973" y="5041"/>
                    <a:pt x="1973" y="5085"/>
                  </a:cubicBezTo>
                  <a:cubicBezTo>
                    <a:pt x="1797" y="5172"/>
                    <a:pt x="1710" y="5172"/>
                    <a:pt x="1578" y="5172"/>
                  </a:cubicBezTo>
                  <a:lnTo>
                    <a:pt x="1315" y="5172"/>
                  </a:lnTo>
                  <a:cubicBezTo>
                    <a:pt x="1271" y="5172"/>
                    <a:pt x="1096" y="5041"/>
                    <a:pt x="1096" y="4997"/>
                  </a:cubicBezTo>
                  <a:cubicBezTo>
                    <a:pt x="1096" y="4997"/>
                    <a:pt x="1096" y="4997"/>
                    <a:pt x="1052" y="4953"/>
                  </a:cubicBezTo>
                  <a:cubicBezTo>
                    <a:pt x="1052" y="4953"/>
                    <a:pt x="1052" y="4909"/>
                    <a:pt x="1052" y="4909"/>
                  </a:cubicBezTo>
                  <a:cubicBezTo>
                    <a:pt x="1008" y="4909"/>
                    <a:pt x="965" y="4603"/>
                    <a:pt x="921" y="4471"/>
                  </a:cubicBezTo>
                  <a:cubicBezTo>
                    <a:pt x="921" y="4340"/>
                    <a:pt x="965" y="4033"/>
                    <a:pt x="965" y="3945"/>
                  </a:cubicBezTo>
                  <a:cubicBezTo>
                    <a:pt x="1008" y="3901"/>
                    <a:pt x="1008" y="3857"/>
                    <a:pt x="1008" y="3857"/>
                  </a:cubicBezTo>
                  <a:cubicBezTo>
                    <a:pt x="1008" y="3726"/>
                    <a:pt x="1052" y="3594"/>
                    <a:pt x="1052" y="3551"/>
                  </a:cubicBezTo>
                  <a:cubicBezTo>
                    <a:pt x="1096" y="3507"/>
                    <a:pt x="1140" y="3375"/>
                    <a:pt x="1140" y="3375"/>
                  </a:cubicBezTo>
                  <a:cubicBezTo>
                    <a:pt x="1140" y="3331"/>
                    <a:pt x="1140" y="3288"/>
                    <a:pt x="1184" y="3200"/>
                  </a:cubicBezTo>
                  <a:cubicBezTo>
                    <a:pt x="1184" y="3156"/>
                    <a:pt x="1184" y="3112"/>
                    <a:pt x="1228" y="3112"/>
                  </a:cubicBezTo>
                  <a:cubicBezTo>
                    <a:pt x="1228" y="3025"/>
                    <a:pt x="1228" y="2981"/>
                    <a:pt x="1271" y="2937"/>
                  </a:cubicBezTo>
                  <a:cubicBezTo>
                    <a:pt x="1315" y="2893"/>
                    <a:pt x="1315" y="2849"/>
                    <a:pt x="1315" y="2805"/>
                  </a:cubicBezTo>
                  <a:cubicBezTo>
                    <a:pt x="1359" y="2762"/>
                    <a:pt x="1359" y="2718"/>
                    <a:pt x="1403" y="2630"/>
                  </a:cubicBezTo>
                  <a:cubicBezTo>
                    <a:pt x="1447" y="2586"/>
                    <a:pt x="1447" y="2542"/>
                    <a:pt x="1447" y="2499"/>
                  </a:cubicBezTo>
                  <a:cubicBezTo>
                    <a:pt x="1447" y="2499"/>
                    <a:pt x="1447" y="2499"/>
                    <a:pt x="1447" y="2455"/>
                  </a:cubicBezTo>
                  <a:cubicBezTo>
                    <a:pt x="1447" y="2455"/>
                    <a:pt x="1491" y="2455"/>
                    <a:pt x="1491" y="2411"/>
                  </a:cubicBezTo>
                  <a:cubicBezTo>
                    <a:pt x="1491" y="2411"/>
                    <a:pt x="1534" y="2367"/>
                    <a:pt x="1534" y="2367"/>
                  </a:cubicBezTo>
                  <a:lnTo>
                    <a:pt x="1534" y="2323"/>
                  </a:lnTo>
                  <a:cubicBezTo>
                    <a:pt x="1534" y="2279"/>
                    <a:pt x="1534" y="2279"/>
                    <a:pt x="1578" y="2279"/>
                  </a:cubicBezTo>
                  <a:cubicBezTo>
                    <a:pt x="1578" y="2279"/>
                    <a:pt x="1578" y="2279"/>
                    <a:pt x="1578" y="2236"/>
                  </a:cubicBezTo>
                  <a:cubicBezTo>
                    <a:pt x="1578" y="2236"/>
                    <a:pt x="1578" y="2192"/>
                    <a:pt x="1622" y="2148"/>
                  </a:cubicBezTo>
                  <a:cubicBezTo>
                    <a:pt x="1622" y="2148"/>
                    <a:pt x="1666" y="2060"/>
                    <a:pt x="1710" y="2016"/>
                  </a:cubicBezTo>
                  <a:cubicBezTo>
                    <a:pt x="1710" y="2016"/>
                    <a:pt x="1710" y="1929"/>
                    <a:pt x="1754" y="1929"/>
                  </a:cubicBezTo>
                  <a:cubicBezTo>
                    <a:pt x="1754" y="1885"/>
                    <a:pt x="1754" y="1885"/>
                    <a:pt x="1754" y="1885"/>
                  </a:cubicBezTo>
                  <a:lnTo>
                    <a:pt x="1797" y="1885"/>
                  </a:lnTo>
                  <a:cubicBezTo>
                    <a:pt x="1797" y="1841"/>
                    <a:pt x="1797" y="1797"/>
                    <a:pt x="1841" y="1753"/>
                  </a:cubicBezTo>
                  <a:cubicBezTo>
                    <a:pt x="1841" y="1710"/>
                    <a:pt x="1885" y="1666"/>
                    <a:pt x="1929" y="1622"/>
                  </a:cubicBezTo>
                  <a:cubicBezTo>
                    <a:pt x="1929" y="1622"/>
                    <a:pt x="1973" y="1578"/>
                    <a:pt x="1973" y="1534"/>
                  </a:cubicBezTo>
                  <a:cubicBezTo>
                    <a:pt x="1973" y="1534"/>
                    <a:pt x="1973" y="1490"/>
                    <a:pt x="2017" y="1490"/>
                  </a:cubicBezTo>
                  <a:cubicBezTo>
                    <a:pt x="2060" y="1403"/>
                    <a:pt x="2060" y="1403"/>
                    <a:pt x="2104" y="1359"/>
                  </a:cubicBezTo>
                  <a:lnTo>
                    <a:pt x="2323" y="1359"/>
                  </a:lnTo>
                  <a:cubicBezTo>
                    <a:pt x="2367" y="1315"/>
                    <a:pt x="2367" y="1315"/>
                    <a:pt x="2367" y="1315"/>
                  </a:cubicBezTo>
                  <a:cubicBezTo>
                    <a:pt x="2367" y="1271"/>
                    <a:pt x="2455" y="1271"/>
                    <a:pt x="2499" y="1271"/>
                  </a:cubicBezTo>
                  <a:cubicBezTo>
                    <a:pt x="2499" y="1227"/>
                    <a:pt x="2499" y="1227"/>
                    <a:pt x="2543" y="1227"/>
                  </a:cubicBezTo>
                  <a:cubicBezTo>
                    <a:pt x="2564" y="1205"/>
                    <a:pt x="2608" y="1194"/>
                    <a:pt x="2658" y="1194"/>
                  </a:cubicBezTo>
                  <a:close/>
                  <a:moveTo>
                    <a:pt x="2367" y="0"/>
                  </a:moveTo>
                  <a:cubicBezTo>
                    <a:pt x="2148" y="44"/>
                    <a:pt x="1973" y="175"/>
                    <a:pt x="1754" y="395"/>
                  </a:cubicBezTo>
                  <a:cubicBezTo>
                    <a:pt x="1666" y="482"/>
                    <a:pt x="1622" y="526"/>
                    <a:pt x="1622" y="526"/>
                  </a:cubicBezTo>
                  <a:cubicBezTo>
                    <a:pt x="1578" y="526"/>
                    <a:pt x="1578" y="570"/>
                    <a:pt x="1534" y="614"/>
                  </a:cubicBezTo>
                  <a:cubicBezTo>
                    <a:pt x="1534" y="614"/>
                    <a:pt x="1491" y="658"/>
                    <a:pt x="1491" y="658"/>
                  </a:cubicBezTo>
                  <a:cubicBezTo>
                    <a:pt x="1491" y="658"/>
                    <a:pt x="1447" y="658"/>
                    <a:pt x="1447" y="701"/>
                  </a:cubicBezTo>
                  <a:cubicBezTo>
                    <a:pt x="1403" y="745"/>
                    <a:pt x="1184" y="1096"/>
                    <a:pt x="1140" y="1140"/>
                  </a:cubicBezTo>
                  <a:cubicBezTo>
                    <a:pt x="1096" y="1184"/>
                    <a:pt x="1008" y="1359"/>
                    <a:pt x="1008" y="1403"/>
                  </a:cubicBezTo>
                  <a:cubicBezTo>
                    <a:pt x="965" y="1490"/>
                    <a:pt x="877" y="1622"/>
                    <a:pt x="877" y="1622"/>
                  </a:cubicBezTo>
                  <a:cubicBezTo>
                    <a:pt x="877" y="1666"/>
                    <a:pt x="877" y="1666"/>
                    <a:pt x="877" y="1666"/>
                  </a:cubicBezTo>
                  <a:lnTo>
                    <a:pt x="833" y="1666"/>
                  </a:lnTo>
                  <a:cubicBezTo>
                    <a:pt x="833" y="1666"/>
                    <a:pt x="833" y="1753"/>
                    <a:pt x="789" y="1753"/>
                  </a:cubicBezTo>
                  <a:cubicBezTo>
                    <a:pt x="789" y="1797"/>
                    <a:pt x="745" y="1885"/>
                    <a:pt x="745" y="1885"/>
                  </a:cubicBezTo>
                  <a:cubicBezTo>
                    <a:pt x="745" y="1885"/>
                    <a:pt x="658" y="2104"/>
                    <a:pt x="614" y="2192"/>
                  </a:cubicBezTo>
                  <a:cubicBezTo>
                    <a:pt x="570" y="2279"/>
                    <a:pt x="526" y="2411"/>
                    <a:pt x="526" y="2455"/>
                  </a:cubicBezTo>
                  <a:cubicBezTo>
                    <a:pt x="482" y="2455"/>
                    <a:pt x="482" y="2455"/>
                    <a:pt x="482" y="2499"/>
                  </a:cubicBezTo>
                  <a:cubicBezTo>
                    <a:pt x="482" y="2499"/>
                    <a:pt x="482" y="2499"/>
                    <a:pt x="482" y="2542"/>
                  </a:cubicBezTo>
                  <a:cubicBezTo>
                    <a:pt x="395" y="2674"/>
                    <a:pt x="395" y="2762"/>
                    <a:pt x="351" y="2805"/>
                  </a:cubicBezTo>
                  <a:cubicBezTo>
                    <a:pt x="351" y="2805"/>
                    <a:pt x="351" y="2893"/>
                    <a:pt x="351" y="2893"/>
                  </a:cubicBezTo>
                  <a:cubicBezTo>
                    <a:pt x="351" y="2937"/>
                    <a:pt x="307" y="2937"/>
                    <a:pt x="307" y="2981"/>
                  </a:cubicBezTo>
                  <a:cubicBezTo>
                    <a:pt x="307" y="2981"/>
                    <a:pt x="263" y="3025"/>
                    <a:pt x="263" y="3025"/>
                  </a:cubicBezTo>
                  <a:cubicBezTo>
                    <a:pt x="263" y="3068"/>
                    <a:pt x="263" y="3068"/>
                    <a:pt x="263" y="3068"/>
                  </a:cubicBezTo>
                  <a:cubicBezTo>
                    <a:pt x="263" y="3112"/>
                    <a:pt x="263" y="3156"/>
                    <a:pt x="263" y="3156"/>
                  </a:cubicBezTo>
                  <a:lnTo>
                    <a:pt x="263" y="3200"/>
                  </a:lnTo>
                  <a:cubicBezTo>
                    <a:pt x="263" y="3200"/>
                    <a:pt x="263" y="3244"/>
                    <a:pt x="219" y="3244"/>
                  </a:cubicBezTo>
                  <a:cubicBezTo>
                    <a:pt x="219" y="3244"/>
                    <a:pt x="219" y="3288"/>
                    <a:pt x="219" y="3288"/>
                  </a:cubicBezTo>
                  <a:cubicBezTo>
                    <a:pt x="219" y="3331"/>
                    <a:pt x="176" y="3331"/>
                    <a:pt x="176" y="3375"/>
                  </a:cubicBezTo>
                  <a:cubicBezTo>
                    <a:pt x="176" y="3375"/>
                    <a:pt x="176" y="3419"/>
                    <a:pt x="176" y="3463"/>
                  </a:cubicBezTo>
                  <a:cubicBezTo>
                    <a:pt x="132" y="3507"/>
                    <a:pt x="132" y="3551"/>
                    <a:pt x="132" y="3551"/>
                  </a:cubicBezTo>
                  <a:cubicBezTo>
                    <a:pt x="132" y="3594"/>
                    <a:pt x="88" y="3682"/>
                    <a:pt x="88" y="3770"/>
                  </a:cubicBezTo>
                  <a:cubicBezTo>
                    <a:pt x="44" y="3857"/>
                    <a:pt x="44" y="3901"/>
                    <a:pt x="44" y="3945"/>
                  </a:cubicBezTo>
                  <a:cubicBezTo>
                    <a:pt x="0" y="4164"/>
                    <a:pt x="0" y="4646"/>
                    <a:pt x="44" y="4734"/>
                  </a:cubicBezTo>
                  <a:cubicBezTo>
                    <a:pt x="44" y="4778"/>
                    <a:pt x="44" y="4822"/>
                    <a:pt x="44" y="4866"/>
                  </a:cubicBezTo>
                  <a:cubicBezTo>
                    <a:pt x="44" y="4953"/>
                    <a:pt x="88" y="5041"/>
                    <a:pt x="88" y="5085"/>
                  </a:cubicBezTo>
                  <a:cubicBezTo>
                    <a:pt x="132" y="5129"/>
                    <a:pt x="132" y="5172"/>
                    <a:pt x="176" y="5260"/>
                  </a:cubicBezTo>
                  <a:lnTo>
                    <a:pt x="176" y="5304"/>
                  </a:lnTo>
                  <a:cubicBezTo>
                    <a:pt x="176" y="5304"/>
                    <a:pt x="176" y="5304"/>
                    <a:pt x="176" y="5348"/>
                  </a:cubicBezTo>
                  <a:cubicBezTo>
                    <a:pt x="176" y="5348"/>
                    <a:pt x="219" y="5348"/>
                    <a:pt x="219" y="5392"/>
                  </a:cubicBezTo>
                  <a:cubicBezTo>
                    <a:pt x="219" y="5435"/>
                    <a:pt x="219" y="5435"/>
                    <a:pt x="219" y="5435"/>
                  </a:cubicBezTo>
                  <a:cubicBezTo>
                    <a:pt x="219" y="5435"/>
                    <a:pt x="263" y="5479"/>
                    <a:pt x="263" y="5479"/>
                  </a:cubicBezTo>
                  <a:cubicBezTo>
                    <a:pt x="263" y="5523"/>
                    <a:pt x="263" y="5523"/>
                    <a:pt x="263" y="5523"/>
                  </a:cubicBezTo>
                  <a:cubicBezTo>
                    <a:pt x="263" y="5523"/>
                    <a:pt x="307" y="5567"/>
                    <a:pt x="307" y="5567"/>
                  </a:cubicBezTo>
                  <a:cubicBezTo>
                    <a:pt x="351" y="5655"/>
                    <a:pt x="395" y="5698"/>
                    <a:pt x="439" y="5742"/>
                  </a:cubicBezTo>
                  <a:cubicBezTo>
                    <a:pt x="570" y="5874"/>
                    <a:pt x="658" y="5961"/>
                    <a:pt x="702" y="5961"/>
                  </a:cubicBezTo>
                  <a:cubicBezTo>
                    <a:pt x="702" y="5961"/>
                    <a:pt x="789" y="6005"/>
                    <a:pt x="877" y="6049"/>
                  </a:cubicBezTo>
                  <a:cubicBezTo>
                    <a:pt x="921" y="6049"/>
                    <a:pt x="965" y="6093"/>
                    <a:pt x="965" y="6093"/>
                  </a:cubicBezTo>
                  <a:lnTo>
                    <a:pt x="1008" y="6093"/>
                  </a:lnTo>
                  <a:cubicBezTo>
                    <a:pt x="1008" y="6093"/>
                    <a:pt x="1184" y="6137"/>
                    <a:pt x="1315" y="6137"/>
                  </a:cubicBezTo>
                  <a:cubicBezTo>
                    <a:pt x="1359" y="6151"/>
                    <a:pt x="1422" y="6156"/>
                    <a:pt x="1487" y="6156"/>
                  </a:cubicBezTo>
                  <a:cubicBezTo>
                    <a:pt x="1617" y="6156"/>
                    <a:pt x="1754" y="6137"/>
                    <a:pt x="1754" y="6137"/>
                  </a:cubicBezTo>
                  <a:cubicBezTo>
                    <a:pt x="1797" y="6137"/>
                    <a:pt x="1929" y="6093"/>
                    <a:pt x="1973" y="6093"/>
                  </a:cubicBezTo>
                  <a:cubicBezTo>
                    <a:pt x="1973" y="6093"/>
                    <a:pt x="1973" y="6093"/>
                    <a:pt x="2017" y="6049"/>
                  </a:cubicBezTo>
                  <a:lnTo>
                    <a:pt x="2060" y="6049"/>
                  </a:lnTo>
                  <a:cubicBezTo>
                    <a:pt x="2060" y="6049"/>
                    <a:pt x="2104" y="6005"/>
                    <a:pt x="2148" y="6005"/>
                  </a:cubicBezTo>
                  <a:cubicBezTo>
                    <a:pt x="2148" y="6005"/>
                    <a:pt x="2192" y="6005"/>
                    <a:pt x="2236" y="5961"/>
                  </a:cubicBezTo>
                  <a:cubicBezTo>
                    <a:pt x="2280" y="5961"/>
                    <a:pt x="2323" y="5918"/>
                    <a:pt x="2367" y="5918"/>
                  </a:cubicBezTo>
                  <a:cubicBezTo>
                    <a:pt x="2367" y="5918"/>
                    <a:pt x="2411" y="5874"/>
                    <a:pt x="2411" y="5874"/>
                  </a:cubicBezTo>
                  <a:cubicBezTo>
                    <a:pt x="2411" y="5874"/>
                    <a:pt x="2455" y="5830"/>
                    <a:pt x="2499" y="5830"/>
                  </a:cubicBezTo>
                  <a:lnTo>
                    <a:pt x="2586" y="5742"/>
                  </a:lnTo>
                  <a:cubicBezTo>
                    <a:pt x="2718" y="5655"/>
                    <a:pt x="2762" y="5655"/>
                    <a:pt x="2762" y="5655"/>
                  </a:cubicBezTo>
                  <a:cubicBezTo>
                    <a:pt x="2762" y="5655"/>
                    <a:pt x="2762" y="5611"/>
                    <a:pt x="2806" y="5567"/>
                  </a:cubicBezTo>
                  <a:cubicBezTo>
                    <a:pt x="2849" y="5567"/>
                    <a:pt x="2937" y="5479"/>
                    <a:pt x="2937" y="5479"/>
                  </a:cubicBezTo>
                  <a:cubicBezTo>
                    <a:pt x="3025" y="5392"/>
                    <a:pt x="3200" y="5216"/>
                    <a:pt x="3244" y="5172"/>
                  </a:cubicBezTo>
                  <a:cubicBezTo>
                    <a:pt x="3244" y="5172"/>
                    <a:pt x="3288" y="5129"/>
                    <a:pt x="3288" y="5085"/>
                  </a:cubicBezTo>
                  <a:cubicBezTo>
                    <a:pt x="3288" y="5085"/>
                    <a:pt x="3332" y="5041"/>
                    <a:pt x="3332" y="5041"/>
                  </a:cubicBezTo>
                  <a:cubicBezTo>
                    <a:pt x="3332" y="4997"/>
                    <a:pt x="3375" y="4997"/>
                    <a:pt x="3375" y="4953"/>
                  </a:cubicBezTo>
                  <a:cubicBezTo>
                    <a:pt x="3419" y="4909"/>
                    <a:pt x="3551" y="4734"/>
                    <a:pt x="3551" y="4734"/>
                  </a:cubicBezTo>
                  <a:cubicBezTo>
                    <a:pt x="3595" y="4734"/>
                    <a:pt x="3726" y="4515"/>
                    <a:pt x="3726" y="4471"/>
                  </a:cubicBezTo>
                  <a:cubicBezTo>
                    <a:pt x="3726" y="4471"/>
                    <a:pt x="3726" y="4427"/>
                    <a:pt x="3770" y="4427"/>
                  </a:cubicBezTo>
                  <a:cubicBezTo>
                    <a:pt x="3770" y="4383"/>
                    <a:pt x="3770" y="4340"/>
                    <a:pt x="3770" y="4340"/>
                  </a:cubicBezTo>
                  <a:cubicBezTo>
                    <a:pt x="3814" y="4340"/>
                    <a:pt x="3945" y="3989"/>
                    <a:pt x="3945" y="3989"/>
                  </a:cubicBezTo>
                  <a:cubicBezTo>
                    <a:pt x="3945" y="3989"/>
                    <a:pt x="3989" y="3901"/>
                    <a:pt x="3989" y="3901"/>
                  </a:cubicBezTo>
                  <a:cubicBezTo>
                    <a:pt x="4033" y="3857"/>
                    <a:pt x="4077" y="3770"/>
                    <a:pt x="4077" y="3726"/>
                  </a:cubicBezTo>
                  <a:lnTo>
                    <a:pt x="4077" y="3682"/>
                  </a:lnTo>
                  <a:cubicBezTo>
                    <a:pt x="4077" y="3682"/>
                    <a:pt x="4077" y="3682"/>
                    <a:pt x="4077" y="3638"/>
                  </a:cubicBezTo>
                  <a:cubicBezTo>
                    <a:pt x="4121" y="3638"/>
                    <a:pt x="4121" y="3594"/>
                    <a:pt x="4121" y="3551"/>
                  </a:cubicBezTo>
                  <a:cubicBezTo>
                    <a:pt x="4121" y="3507"/>
                    <a:pt x="4121" y="3507"/>
                    <a:pt x="4121" y="3463"/>
                  </a:cubicBezTo>
                  <a:lnTo>
                    <a:pt x="4164" y="3463"/>
                  </a:lnTo>
                  <a:lnTo>
                    <a:pt x="4164" y="3419"/>
                  </a:lnTo>
                  <a:cubicBezTo>
                    <a:pt x="4164" y="3419"/>
                    <a:pt x="4164" y="3375"/>
                    <a:pt x="4164" y="3331"/>
                  </a:cubicBezTo>
                  <a:cubicBezTo>
                    <a:pt x="4164" y="3331"/>
                    <a:pt x="4208" y="3288"/>
                    <a:pt x="4208" y="3288"/>
                  </a:cubicBezTo>
                  <a:cubicBezTo>
                    <a:pt x="4208" y="3244"/>
                    <a:pt x="4252" y="2981"/>
                    <a:pt x="4252" y="2849"/>
                  </a:cubicBezTo>
                  <a:cubicBezTo>
                    <a:pt x="4296" y="2586"/>
                    <a:pt x="4296" y="2016"/>
                    <a:pt x="4252" y="1973"/>
                  </a:cubicBezTo>
                  <a:lnTo>
                    <a:pt x="4252" y="1929"/>
                  </a:lnTo>
                  <a:cubicBezTo>
                    <a:pt x="4252" y="1885"/>
                    <a:pt x="4208" y="1710"/>
                    <a:pt x="4208" y="1666"/>
                  </a:cubicBezTo>
                  <a:cubicBezTo>
                    <a:pt x="4208" y="1666"/>
                    <a:pt x="4164" y="1666"/>
                    <a:pt x="4164" y="1622"/>
                  </a:cubicBezTo>
                  <a:cubicBezTo>
                    <a:pt x="4164" y="1578"/>
                    <a:pt x="4164" y="1578"/>
                    <a:pt x="4164" y="1578"/>
                  </a:cubicBezTo>
                  <a:lnTo>
                    <a:pt x="4164" y="1534"/>
                  </a:lnTo>
                  <a:lnTo>
                    <a:pt x="4121" y="1534"/>
                  </a:lnTo>
                  <a:cubicBezTo>
                    <a:pt x="4121" y="1534"/>
                    <a:pt x="4121" y="1490"/>
                    <a:pt x="4121" y="1447"/>
                  </a:cubicBezTo>
                  <a:cubicBezTo>
                    <a:pt x="4077" y="1359"/>
                    <a:pt x="3989" y="1227"/>
                    <a:pt x="3945" y="1184"/>
                  </a:cubicBezTo>
                  <a:lnTo>
                    <a:pt x="3945" y="1140"/>
                  </a:lnTo>
                  <a:cubicBezTo>
                    <a:pt x="3945" y="1140"/>
                    <a:pt x="3945" y="1096"/>
                    <a:pt x="3945" y="1096"/>
                  </a:cubicBezTo>
                  <a:cubicBezTo>
                    <a:pt x="3945" y="1096"/>
                    <a:pt x="3901" y="1052"/>
                    <a:pt x="3858" y="1008"/>
                  </a:cubicBezTo>
                  <a:cubicBezTo>
                    <a:pt x="3858" y="1008"/>
                    <a:pt x="3814" y="964"/>
                    <a:pt x="3814" y="921"/>
                  </a:cubicBezTo>
                  <a:cubicBezTo>
                    <a:pt x="3770" y="877"/>
                    <a:pt x="3726" y="833"/>
                    <a:pt x="3726" y="833"/>
                  </a:cubicBezTo>
                  <a:cubicBezTo>
                    <a:pt x="3726" y="833"/>
                    <a:pt x="3726" y="789"/>
                    <a:pt x="3726" y="789"/>
                  </a:cubicBezTo>
                  <a:cubicBezTo>
                    <a:pt x="3726" y="745"/>
                    <a:pt x="3332" y="438"/>
                    <a:pt x="3288" y="438"/>
                  </a:cubicBezTo>
                  <a:cubicBezTo>
                    <a:pt x="3288" y="438"/>
                    <a:pt x="3244" y="395"/>
                    <a:pt x="3200" y="351"/>
                  </a:cubicBezTo>
                  <a:cubicBezTo>
                    <a:pt x="3112" y="307"/>
                    <a:pt x="3025" y="307"/>
                    <a:pt x="2937" y="307"/>
                  </a:cubicBezTo>
                  <a:cubicBezTo>
                    <a:pt x="2893" y="307"/>
                    <a:pt x="2849" y="263"/>
                    <a:pt x="2849" y="219"/>
                  </a:cubicBezTo>
                  <a:cubicBezTo>
                    <a:pt x="2806" y="175"/>
                    <a:pt x="2718" y="88"/>
                    <a:pt x="2674" y="44"/>
                  </a:cubicBezTo>
                  <a:lnTo>
                    <a:pt x="2586" y="44"/>
                  </a:lnTo>
                  <a:cubicBezTo>
                    <a:pt x="2543" y="0"/>
                    <a:pt x="2367" y="0"/>
                    <a:pt x="2367"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2" name="Google Shape;3262;p202"/>
            <p:cNvSpPr/>
            <p:nvPr/>
          </p:nvSpPr>
          <p:spPr>
            <a:xfrm>
              <a:off x="5022525" y="2546025"/>
              <a:ext cx="157825" cy="218350"/>
            </a:xfrm>
            <a:custGeom>
              <a:avLst/>
              <a:gdLst/>
              <a:ahLst/>
              <a:cxnLst/>
              <a:rect l="l" t="t" r="r" b="b"/>
              <a:pathLst>
                <a:path w="6313" h="8734" extrusionOk="0">
                  <a:moveTo>
                    <a:pt x="2798" y="1"/>
                  </a:moveTo>
                  <a:cubicBezTo>
                    <a:pt x="2771" y="1"/>
                    <a:pt x="2745" y="4"/>
                    <a:pt x="2718" y="10"/>
                  </a:cubicBezTo>
                  <a:cubicBezTo>
                    <a:pt x="2631" y="10"/>
                    <a:pt x="2587" y="54"/>
                    <a:pt x="2499" y="142"/>
                  </a:cubicBezTo>
                  <a:cubicBezTo>
                    <a:pt x="2455" y="186"/>
                    <a:pt x="2412" y="230"/>
                    <a:pt x="2368" y="405"/>
                  </a:cubicBezTo>
                  <a:cubicBezTo>
                    <a:pt x="2368" y="405"/>
                    <a:pt x="2368" y="449"/>
                    <a:pt x="2368" y="493"/>
                  </a:cubicBezTo>
                  <a:cubicBezTo>
                    <a:pt x="2368" y="493"/>
                    <a:pt x="2324" y="536"/>
                    <a:pt x="2324" y="536"/>
                  </a:cubicBezTo>
                  <a:cubicBezTo>
                    <a:pt x="2324" y="536"/>
                    <a:pt x="2324" y="580"/>
                    <a:pt x="2324" y="580"/>
                  </a:cubicBezTo>
                  <a:cubicBezTo>
                    <a:pt x="2324" y="580"/>
                    <a:pt x="2280" y="624"/>
                    <a:pt x="2280" y="624"/>
                  </a:cubicBezTo>
                  <a:cubicBezTo>
                    <a:pt x="2280" y="712"/>
                    <a:pt x="2280" y="756"/>
                    <a:pt x="2236" y="799"/>
                  </a:cubicBezTo>
                  <a:cubicBezTo>
                    <a:pt x="2236" y="799"/>
                    <a:pt x="2236" y="843"/>
                    <a:pt x="2236" y="843"/>
                  </a:cubicBezTo>
                  <a:cubicBezTo>
                    <a:pt x="2236" y="887"/>
                    <a:pt x="2236" y="931"/>
                    <a:pt x="2192" y="975"/>
                  </a:cubicBezTo>
                  <a:cubicBezTo>
                    <a:pt x="2149" y="1106"/>
                    <a:pt x="2149" y="1150"/>
                    <a:pt x="2149" y="1194"/>
                  </a:cubicBezTo>
                  <a:cubicBezTo>
                    <a:pt x="2105" y="1238"/>
                    <a:pt x="2105" y="1282"/>
                    <a:pt x="2061" y="1369"/>
                  </a:cubicBezTo>
                  <a:cubicBezTo>
                    <a:pt x="2061" y="1457"/>
                    <a:pt x="2017" y="1501"/>
                    <a:pt x="2017" y="1501"/>
                  </a:cubicBezTo>
                  <a:cubicBezTo>
                    <a:pt x="2017" y="1545"/>
                    <a:pt x="2017" y="1545"/>
                    <a:pt x="2017" y="1588"/>
                  </a:cubicBezTo>
                  <a:lnTo>
                    <a:pt x="1973" y="1588"/>
                  </a:lnTo>
                  <a:cubicBezTo>
                    <a:pt x="1973" y="1588"/>
                    <a:pt x="1973" y="1632"/>
                    <a:pt x="1973" y="1632"/>
                  </a:cubicBezTo>
                  <a:cubicBezTo>
                    <a:pt x="1973" y="1720"/>
                    <a:pt x="1973" y="1720"/>
                    <a:pt x="1973" y="1764"/>
                  </a:cubicBezTo>
                  <a:cubicBezTo>
                    <a:pt x="1929" y="1764"/>
                    <a:pt x="1886" y="1851"/>
                    <a:pt x="1886" y="1895"/>
                  </a:cubicBezTo>
                  <a:cubicBezTo>
                    <a:pt x="1886" y="1939"/>
                    <a:pt x="1886" y="1983"/>
                    <a:pt x="1886" y="1983"/>
                  </a:cubicBezTo>
                  <a:lnTo>
                    <a:pt x="1842" y="1983"/>
                  </a:lnTo>
                  <a:cubicBezTo>
                    <a:pt x="1842" y="2027"/>
                    <a:pt x="1842" y="2027"/>
                    <a:pt x="1842" y="2027"/>
                  </a:cubicBezTo>
                  <a:cubicBezTo>
                    <a:pt x="1842" y="2027"/>
                    <a:pt x="1842" y="2071"/>
                    <a:pt x="1842" y="2114"/>
                  </a:cubicBezTo>
                  <a:cubicBezTo>
                    <a:pt x="1842" y="2158"/>
                    <a:pt x="1798" y="2246"/>
                    <a:pt x="1798" y="2290"/>
                  </a:cubicBezTo>
                  <a:cubicBezTo>
                    <a:pt x="1798" y="2290"/>
                    <a:pt x="1754" y="2334"/>
                    <a:pt x="1754" y="2377"/>
                  </a:cubicBezTo>
                  <a:cubicBezTo>
                    <a:pt x="1754" y="2377"/>
                    <a:pt x="1754" y="2421"/>
                    <a:pt x="1754" y="2421"/>
                  </a:cubicBezTo>
                  <a:cubicBezTo>
                    <a:pt x="1754" y="2465"/>
                    <a:pt x="1710" y="2509"/>
                    <a:pt x="1710" y="2553"/>
                  </a:cubicBezTo>
                  <a:cubicBezTo>
                    <a:pt x="1710" y="2597"/>
                    <a:pt x="1666" y="2640"/>
                    <a:pt x="1666" y="2684"/>
                  </a:cubicBezTo>
                  <a:cubicBezTo>
                    <a:pt x="1666" y="2684"/>
                    <a:pt x="1666" y="2728"/>
                    <a:pt x="1666" y="2728"/>
                  </a:cubicBezTo>
                  <a:cubicBezTo>
                    <a:pt x="1666" y="2772"/>
                    <a:pt x="1666" y="2772"/>
                    <a:pt x="1623" y="2772"/>
                  </a:cubicBezTo>
                  <a:cubicBezTo>
                    <a:pt x="1623" y="2772"/>
                    <a:pt x="1623" y="2816"/>
                    <a:pt x="1579" y="2991"/>
                  </a:cubicBezTo>
                  <a:cubicBezTo>
                    <a:pt x="1579" y="3079"/>
                    <a:pt x="1579" y="3123"/>
                    <a:pt x="1535" y="3166"/>
                  </a:cubicBezTo>
                  <a:cubicBezTo>
                    <a:pt x="1535" y="3166"/>
                    <a:pt x="1535" y="3210"/>
                    <a:pt x="1535" y="3254"/>
                  </a:cubicBezTo>
                  <a:cubicBezTo>
                    <a:pt x="1491" y="3298"/>
                    <a:pt x="1491" y="3342"/>
                    <a:pt x="1491" y="3342"/>
                  </a:cubicBezTo>
                  <a:cubicBezTo>
                    <a:pt x="1491" y="3342"/>
                    <a:pt x="1447" y="3342"/>
                    <a:pt x="1447" y="3386"/>
                  </a:cubicBezTo>
                  <a:cubicBezTo>
                    <a:pt x="1447" y="3386"/>
                    <a:pt x="1447" y="3429"/>
                    <a:pt x="1447" y="3429"/>
                  </a:cubicBezTo>
                  <a:cubicBezTo>
                    <a:pt x="1447" y="3429"/>
                    <a:pt x="1447" y="3429"/>
                    <a:pt x="1447" y="3517"/>
                  </a:cubicBezTo>
                  <a:cubicBezTo>
                    <a:pt x="1447" y="3517"/>
                    <a:pt x="1403" y="3561"/>
                    <a:pt x="1403" y="3561"/>
                  </a:cubicBezTo>
                  <a:cubicBezTo>
                    <a:pt x="1403" y="3561"/>
                    <a:pt x="1403" y="3561"/>
                    <a:pt x="1403" y="3605"/>
                  </a:cubicBezTo>
                  <a:cubicBezTo>
                    <a:pt x="1403" y="3605"/>
                    <a:pt x="1403" y="3649"/>
                    <a:pt x="1403" y="3649"/>
                  </a:cubicBezTo>
                  <a:cubicBezTo>
                    <a:pt x="1403" y="3649"/>
                    <a:pt x="1360" y="3692"/>
                    <a:pt x="1360" y="3692"/>
                  </a:cubicBezTo>
                  <a:cubicBezTo>
                    <a:pt x="1360" y="3692"/>
                    <a:pt x="1360" y="3736"/>
                    <a:pt x="1360" y="3780"/>
                  </a:cubicBezTo>
                  <a:cubicBezTo>
                    <a:pt x="1360" y="3824"/>
                    <a:pt x="1316" y="3912"/>
                    <a:pt x="1316" y="3955"/>
                  </a:cubicBezTo>
                  <a:cubicBezTo>
                    <a:pt x="1316" y="3955"/>
                    <a:pt x="1272" y="3999"/>
                    <a:pt x="1272" y="4043"/>
                  </a:cubicBezTo>
                  <a:cubicBezTo>
                    <a:pt x="1272" y="4043"/>
                    <a:pt x="1272" y="4087"/>
                    <a:pt x="1272" y="4087"/>
                  </a:cubicBezTo>
                  <a:cubicBezTo>
                    <a:pt x="1272" y="4087"/>
                    <a:pt x="1272" y="4131"/>
                    <a:pt x="1228" y="4131"/>
                  </a:cubicBezTo>
                  <a:cubicBezTo>
                    <a:pt x="1228" y="4131"/>
                    <a:pt x="1228" y="4175"/>
                    <a:pt x="1228" y="4175"/>
                  </a:cubicBezTo>
                  <a:cubicBezTo>
                    <a:pt x="1228" y="4218"/>
                    <a:pt x="1184" y="4262"/>
                    <a:pt x="1184" y="4262"/>
                  </a:cubicBezTo>
                  <a:cubicBezTo>
                    <a:pt x="1184" y="4262"/>
                    <a:pt x="1184" y="4306"/>
                    <a:pt x="1184" y="4350"/>
                  </a:cubicBezTo>
                  <a:cubicBezTo>
                    <a:pt x="1184" y="4350"/>
                    <a:pt x="1184" y="4394"/>
                    <a:pt x="1184" y="4394"/>
                  </a:cubicBezTo>
                  <a:cubicBezTo>
                    <a:pt x="1184" y="4394"/>
                    <a:pt x="1184" y="4394"/>
                    <a:pt x="1184" y="4438"/>
                  </a:cubicBezTo>
                  <a:cubicBezTo>
                    <a:pt x="1140" y="4481"/>
                    <a:pt x="1140" y="4481"/>
                    <a:pt x="1140" y="4525"/>
                  </a:cubicBezTo>
                  <a:cubicBezTo>
                    <a:pt x="1097" y="4657"/>
                    <a:pt x="1053" y="4744"/>
                    <a:pt x="1053" y="4744"/>
                  </a:cubicBezTo>
                  <a:cubicBezTo>
                    <a:pt x="1053" y="4788"/>
                    <a:pt x="1053" y="4832"/>
                    <a:pt x="1053" y="4876"/>
                  </a:cubicBezTo>
                  <a:cubicBezTo>
                    <a:pt x="1053" y="4876"/>
                    <a:pt x="1053" y="4920"/>
                    <a:pt x="1053" y="4920"/>
                  </a:cubicBezTo>
                  <a:cubicBezTo>
                    <a:pt x="1053" y="4920"/>
                    <a:pt x="1009" y="5007"/>
                    <a:pt x="1009" y="5007"/>
                  </a:cubicBezTo>
                  <a:cubicBezTo>
                    <a:pt x="1009" y="5095"/>
                    <a:pt x="965" y="5139"/>
                    <a:pt x="965" y="5139"/>
                  </a:cubicBezTo>
                  <a:cubicBezTo>
                    <a:pt x="965" y="5139"/>
                    <a:pt x="965" y="5183"/>
                    <a:pt x="921" y="5270"/>
                  </a:cubicBezTo>
                  <a:cubicBezTo>
                    <a:pt x="921" y="5270"/>
                    <a:pt x="921" y="5314"/>
                    <a:pt x="877" y="5358"/>
                  </a:cubicBezTo>
                  <a:cubicBezTo>
                    <a:pt x="877" y="5358"/>
                    <a:pt x="877" y="5402"/>
                    <a:pt x="834" y="5533"/>
                  </a:cubicBezTo>
                  <a:cubicBezTo>
                    <a:pt x="834" y="5577"/>
                    <a:pt x="834" y="5621"/>
                    <a:pt x="834" y="5621"/>
                  </a:cubicBezTo>
                  <a:cubicBezTo>
                    <a:pt x="790" y="5621"/>
                    <a:pt x="790" y="5665"/>
                    <a:pt x="790" y="5665"/>
                  </a:cubicBezTo>
                  <a:cubicBezTo>
                    <a:pt x="790" y="5709"/>
                    <a:pt x="790" y="5709"/>
                    <a:pt x="790" y="5709"/>
                  </a:cubicBezTo>
                  <a:cubicBezTo>
                    <a:pt x="790" y="5709"/>
                    <a:pt x="790" y="5753"/>
                    <a:pt x="790" y="5753"/>
                  </a:cubicBezTo>
                  <a:cubicBezTo>
                    <a:pt x="790" y="5796"/>
                    <a:pt x="746" y="5840"/>
                    <a:pt x="746" y="5928"/>
                  </a:cubicBezTo>
                  <a:cubicBezTo>
                    <a:pt x="702" y="5928"/>
                    <a:pt x="702" y="5972"/>
                    <a:pt x="702" y="5972"/>
                  </a:cubicBezTo>
                  <a:cubicBezTo>
                    <a:pt x="702" y="6103"/>
                    <a:pt x="658" y="6191"/>
                    <a:pt x="614" y="6322"/>
                  </a:cubicBezTo>
                  <a:cubicBezTo>
                    <a:pt x="614" y="6322"/>
                    <a:pt x="614" y="6366"/>
                    <a:pt x="614" y="6410"/>
                  </a:cubicBezTo>
                  <a:cubicBezTo>
                    <a:pt x="571" y="6454"/>
                    <a:pt x="571" y="6542"/>
                    <a:pt x="527" y="6585"/>
                  </a:cubicBezTo>
                  <a:cubicBezTo>
                    <a:pt x="527" y="6585"/>
                    <a:pt x="527" y="6673"/>
                    <a:pt x="527" y="6673"/>
                  </a:cubicBezTo>
                  <a:cubicBezTo>
                    <a:pt x="527" y="6717"/>
                    <a:pt x="527" y="6761"/>
                    <a:pt x="483" y="6761"/>
                  </a:cubicBezTo>
                  <a:cubicBezTo>
                    <a:pt x="483" y="6848"/>
                    <a:pt x="439" y="6892"/>
                    <a:pt x="439" y="6936"/>
                  </a:cubicBezTo>
                  <a:cubicBezTo>
                    <a:pt x="439" y="6980"/>
                    <a:pt x="439" y="6980"/>
                    <a:pt x="439" y="6980"/>
                  </a:cubicBezTo>
                  <a:cubicBezTo>
                    <a:pt x="395" y="7024"/>
                    <a:pt x="395" y="7024"/>
                    <a:pt x="395" y="7068"/>
                  </a:cubicBezTo>
                  <a:cubicBezTo>
                    <a:pt x="395" y="7068"/>
                    <a:pt x="395" y="7111"/>
                    <a:pt x="395" y="7111"/>
                  </a:cubicBezTo>
                  <a:cubicBezTo>
                    <a:pt x="395" y="7111"/>
                    <a:pt x="395" y="7155"/>
                    <a:pt x="395" y="7199"/>
                  </a:cubicBezTo>
                  <a:cubicBezTo>
                    <a:pt x="395" y="7243"/>
                    <a:pt x="395" y="7287"/>
                    <a:pt x="351" y="7331"/>
                  </a:cubicBezTo>
                  <a:cubicBezTo>
                    <a:pt x="351" y="7331"/>
                    <a:pt x="308" y="7418"/>
                    <a:pt x="308" y="7462"/>
                  </a:cubicBezTo>
                  <a:cubicBezTo>
                    <a:pt x="308" y="7506"/>
                    <a:pt x="264" y="7506"/>
                    <a:pt x="264" y="7506"/>
                  </a:cubicBezTo>
                  <a:cubicBezTo>
                    <a:pt x="264" y="7550"/>
                    <a:pt x="264" y="7550"/>
                    <a:pt x="264" y="7550"/>
                  </a:cubicBezTo>
                  <a:cubicBezTo>
                    <a:pt x="264" y="7594"/>
                    <a:pt x="264" y="7594"/>
                    <a:pt x="264" y="7594"/>
                  </a:cubicBezTo>
                  <a:cubicBezTo>
                    <a:pt x="264" y="7594"/>
                    <a:pt x="264" y="7637"/>
                    <a:pt x="264" y="7681"/>
                  </a:cubicBezTo>
                  <a:cubicBezTo>
                    <a:pt x="220" y="7725"/>
                    <a:pt x="220" y="7769"/>
                    <a:pt x="220" y="7769"/>
                  </a:cubicBezTo>
                  <a:cubicBezTo>
                    <a:pt x="220" y="7769"/>
                    <a:pt x="220" y="7813"/>
                    <a:pt x="220" y="7857"/>
                  </a:cubicBezTo>
                  <a:cubicBezTo>
                    <a:pt x="176" y="7900"/>
                    <a:pt x="176" y="7900"/>
                    <a:pt x="176" y="7900"/>
                  </a:cubicBezTo>
                  <a:cubicBezTo>
                    <a:pt x="176" y="7900"/>
                    <a:pt x="176" y="7900"/>
                    <a:pt x="176" y="7944"/>
                  </a:cubicBezTo>
                  <a:cubicBezTo>
                    <a:pt x="176" y="7944"/>
                    <a:pt x="132" y="7988"/>
                    <a:pt x="132" y="8032"/>
                  </a:cubicBezTo>
                  <a:cubicBezTo>
                    <a:pt x="1" y="8251"/>
                    <a:pt x="88" y="8558"/>
                    <a:pt x="264" y="8689"/>
                  </a:cubicBezTo>
                  <a:lnTo>
                    <a:pt x="351" y="8689"/>
                  </a:lnTo>
                  <a:cubicBezTo>
                    <a:pt x="351" y="8733"/>
                    <a:pt x="439" y="8733"/>
                    <a:pt x="483" y="8733"/>
                  </a:cubicBezTo>
                  <a:cubicBezTo>
                    <a:pt x="877" y="8733"/>
                    <a:pt x="1053" y="8602"/>
                    <a:pt x="1140" y="8251"/>
                  </a:cubicBezTo>
                  <a:cubicBezTo>
                    <a:pt x="1140" y="8163"/>
                    <a:pt x="1272" y="7900"/>
                    <a:pt x="1316" y="7857"/>
                  </a:cubicBezTo>
                  <a:cubicBezTo>
                    <a:pt x="1316" y="7813"/>
                    <a:pt x="1316" y="7769"/>
                    <a:pt x="1360" y="7769"/>
                  </a:cubicBezTo>
                  <a:cubicBezTo>
                    <a:pt x="1360" y="7725"/>
                    <a:pt x="1360" y="7681"/>
                    <a:pt x="1403" y="7681"/>
                  </a:cubicBezTo>
                  <a:cubicBezTo>
                    <a:pt x="1403" y="7637"/>
                    <a:pt x="1403" y="7594"/>
                    <a:pt x="1403" y="7594"/>
                  </a:cubicBezTo>
                  <a:cubicBezTo>
                    <a:pt x="1447" y="7594"/>
                    <a:pt x="1447" y="7550"/>
                    <a:pt x="1447" y="7550"/>
                  </a:cubicBezTo>
                  <a:cubicBezTo>
                    <a:pt x="1447" y="7550"/>
                    <a:pt x="1447" y="7506"/>
                    <a:pt x="1447" y="7462"/>
                  </a:cubicBezTo>
                  <a:cubicBezTo>
                    <a:pt x="1491" y="7418"/>
                    <a:pt x="1535" y="7374"/>
                    <a:pt x="1535" y="7374"/>
                  </a:cubicBezTo>
                  <a:cubicBezTo>
                    <a:pt x="1535" y="7374"/>
                    <a:pt x="1535" y="7331"/>
                    <a:pt x="1535" y="7331"/>
                  </a:cubicBezTo>
                  <a:cubicBezTo>
                    <a:pt x="1535" y="7331"/>
                    <a:pt x="1579" y="7331"/>
                    <a:pt x="1579" y="7287"/>
                  </a:cubicBezTo>
                  <a:cubicBezTo>
                    <a:pt x="1579" y="7243"/>
                    <a:pt x="1666" y="7111"/>
                    <a:pt x="1666" y="7068"/>
                  </a:cubicBezTo>
                  <a:cubicBezTo>
                    <a:pt x="1710" y="6980"/>
                    <a:pt x="1754" y="6936"/>
                    <a:pt x="1754" y="6892"/>
                  </a:cubicBezTo>
                  <a:cubicBezTo>
                    <a:pt x="1798" y="6892"/>
                    <a:pt x="1798" y="6848"/>
                    <a:pt x="1798" y="6848"/>
                  </a:cubicBezTo>
                  <a:cubicBezTo>
                    <a:pt x="1798" y="6805"/>
                    <a:pt x="1798" y="6761"/>
                    <a:pt x="1842" y="6761"/>
                  </a:cubicBezTo>
                  <a:cubicBezTo>
                    <a:pt x="1842" y="6717"/>
                    <a:pt x="1886" y="6629"/>
                    <a:pt x="1929" y="6542"/>
                  </a:cubicBezTo>
                  <a:cubicBezTo>
                    <a:pt x="1973" y="6498"/>
                    <a:pt x="2017" y="6366"/>
                    <a:pt x="2017" y="6366"/>
                  </a:cubicBezTo>
                  <a:cubicBezTo>
                    <a:pt x="2061" y="6322"/>
                    <a:pt x="2105" y="6279"/>
                    <a:pt x="2105" y="6235"/>
                  </a:cubicBezTo>
                  <a:cubicBezTo>
                    <a:pt x="2105" y="6191"/>
                    <a:pt x="2149" y="6191"/>
                    <a:pt x="2149" y="6191"/>
                  </a:cubicBezTo>
                  <a:cubicBezTo>
                    <a:pt x="2149" y="6147"/>
                    <a:pt x="2192" y="6059"/>
                    <a:pt x="2236" y="5972"/>
                  </a:cubicBezTo>
                  <a:cubicBezTo>
                    <a:pt x="2236" y="5972"/>
                    <a:pt x="2236" y="5928"/>
                    <a:pt x="2236" y="5928"/>
                  </a:cubicBezTo>
                  <a:lnTo>
                    <a:pt x="2280" y="5928"/>
                  </a:lnTo>
                  <a:cubicBezTo>
                    <a:pt x="2280" y="5928"/>
                    <a:pt x="2280" y="5928"/>
                    <a:pt x="2280" y="5884"/>
                  </a:cubicBezTo>
                  <a:cubicBezTo>
                    <a:pt x="2280" y="5884"/>
                    <a:pt x="2280" y="5840"/>
                    <a:pt x="2324" y="5796"/>
                  </a:cubicBezTo>
                  <a:cubicBezTo>
                    <a:pt x="2368" y="5665"/>
                    <a:pt x="2412" y="5621"/>
                    <a:pt x="2412" y="5621"/>
                  </a:cubicBezTo>
                  <a:cubicBezTo>
                    <a:pt x="2412" y="5621"/>
                    <a:pt x="2455" y="5577"/>
                    <a:pt x="2455" y="5533"/>
                  </a:cubicBezTo>
                  <a:cubicBezTo>
                    <a:pt x="2543" y="5358"/>
                    <a:pt x="2587" y="5314"/>
                    <a:pt x="2587" y="5314"/>
                  </a:cubicBezTo>
                  <a:cubicBezTo>
                    <a:pt x="2587" y="5314"/>
                    <a:pt x="2631" y="5270"/>
                    <a:pt x="2631" y="5270"/>
                  </a:cubicBezTo>
                  <a:cubicBezTo>
                    <a:pt x="2631" y="5227"/>
                    <a:pt x="2675" y="5139"/>
                    <a:pt x="2762" y="5051"/>
                  </a:cubicBezTo>
                  <a:cubicBezTo>
                    <a:pt x="2762" y="4964"/>
                    <a:pt x="2806" y="4876"/>
                    <a:pt x="2806" y="4876"/>
                  </a:cubicBezTo>
                  <a:cubicBezTo>
                    <a:pt x="2806" y="4876"/>
                    <a:pt x="2850" y="4876"/>
                    <a:pt x="2894" y="4832"/>
                  </a:cubicBezTo>
                  <a:cubicBezTo>
                    <a:pt x="2894" y="4788"/>
                    <a:pt x="2938" y="4744"/>
                    <a:pt x="2938" y="4744"/>
                  </a:cubicBezTo>
                  <a:cubicBezTo>
                    <a:pt x="2938" y="4744"/>
                    <a:pt x="2938" y="4701"/>
                    <a:pt x="2938" y="4701"/>
                  </a:cubicBezTo>
                  <a:cubicBezTo>
                    <a:pt x="2938" y="4701"/>
                    <a:pt x="2981" y="4701"/>
                    <a:pt x="2981" y="4657"/>
                  </a:cubicBezTo>
                  <a:cubicBezTo>
                    <a:pt x="3025" y="4613"/>
                    <a:pt x="3025" y="4569"/>
                    <a:pt x="3069" y="4525"/>
                  </a:cubicBezTo>
                  <a:cubicBezTo>
                    <a:pt x="3069" y="4481"/>
                    <a:pt x="3157" y="4394"/>
                    <a:pt x="3157" y="4394"/>
                  </a:cubicBezTo>
                  <a:cubicBezTo>
                    <a:pt x="3157" y="4350"/>
                    <a:pt x="3244" y="4262"/>
                    <a:pt x="3288" y="4175"/>
                  </a:cubicBezTo>
                  <a:cubicBezTo>
                    <a:pt x="3332" y="4131"/>
                    <a:pt x="3376" y="4043"/>
                    <a:pt x="3376" y="3999"/>
                  </a:cubicBezTo>
                  <a:cubicBezTo>
                    <a:pt x="3420" y="3999"/>
                    <a:pt x="3420" y="3955"/>
                    <a:pt x="3420" y="3955"/>
                  </a:cubicBezTo>
                  <a:cubicBezTo>
                    <a:pt x="3464" y="3955"/>
                    <a:pt x="3464" y="3955"/>
                    <a:pt x="3464" y="3912"/>
                  </a:cubicBezTo>
                  <a:cubicBezTo>
                    <a:pt x="3464" y="3912"/>
                    <a:pt x="3464" y="3912"/>
                    <a:pt x="3464" y="3868"/>
                  </a:cubicBezTo>
                  <a:cubicBezTo>
                    <a:pt x="3464" y="3868"/>
                    <a:pt x="3551" y="3736"/>
                    <a:pt x="3595" y="3736"/>
                  </a:cubicBezTo>
                  <a:cubicBezTo>
                    <a:pt x="3595" y="3736"/>
                    <a:pt x="3595" y="3692"/>
                    <a:pt x="3595" y="3692"/>
                  </a:cubicBezTo>
                  <a:cubicBezTo>
                    <a:pt x="3595" y="3692"/>
                    <a:pt x="3683" y="3605"/>
                    <a:pt x="3683" y="3561"/>
                  </a:cubicBezTo>
                  <a:cubicBezTo>
                    <a:pt x="3683" y="3561"/>
                    <a:pt x="3770" y="3429"/>
                    <a:pt x="3814" y="3386"/>
                  </a:cubicBezTo>
                  <a:cubicBezTo>
                    <a:pt x="3814" y="3342"/>
                    <a:pt x="3858" y="3298"/>
                    <a:pt x="3858" y="3298"/>
                  </a:cubicBezTo>
                  <a:cubicBezTo>
                    <a:pt x="3902" y="3298"/>
                    <a:pt x="3946" y="3254"/>
                    <a:pt x="3946" y="3210"/>
                  </a:cubicBezTo>
                  <a:cubicBezTo>
                    <a:pt x="3946" y="3210"/>
                    <a:pt x="3946" y="3166"/>
                    <a:pt x="3990" y="3166"/>
                  </a:cubicBezTo>
                  <a:cubicBezTo>
                    <a:pt x="4033" y="3123"/>
                    <a:pt x="4077" y="3079"/>
                    <a:pt x="4077" y="3035"/>
                  </a:cubicBezTo>
                  <a:cubicBezTo>
                    <a:pt x="4121" y="2991"/>
                    <a:pt x="4165" y="2947"/>
                    <a:pt x="4165" y="2903"/>
                  </a:cubicBezTo>
                  <a:cubicBezTo>
                    <a:pt x="4209" y="2903"/>
                    <a:pt x="4209" y="2860"/>
                    <a:pt x="4209" y="2860"/>
                  </a:cubicBezTo>
                  <a:cubicBezTo>
                    <a:pt x="4209" y="2816"/>
                    <a:pt x="4559" y="2465"/>
                    <a:pt x="4822" y="2246"/>
                  </a:cubicBezTo>
                  <a:cubicBezTo>
                    <a:pt x="4910" y="2158"/>
                    <a:pt x="4998" y="2071"/>
                    <a:pt x="5042" y="2027"/>
                  </a:cubicBezTo>
                  <a:cubicBezTo>
                    <a:pt x="5085" y="2027"/>
                    <a:pt x="5129" y="1983"/>
                    <a:pt x="5173" y="1983"/>
                  </a:cubicBezTo>
                  <a:cubicBezTo>
                    <a:pt x="5173" y="1939"/>
                    <a:pt x="5217" y="1939"/>
                    <a:pt x="5217" y="1939"/>
                  </a:cubicBezTo>
                  <a:lnTo>
                    <a:pt x="5261" y="1939"/>
                  </a:lnTo>
                  <a:cubicBezTo>
                    <a:pt x="5261" y="1895"/>
                    <a:pt x="5261" y="1895"/>
                    <a:pt x="5305" y="1895"/>
                  </a:cubicBezTo>
                  <a:cubicBezTo>
                    <a:pt x="5348" y="1851"/>
                    <a:pt x="5392" y="1851"/>
                    <a:pt x="5392" y="1851"/>
                  </a:cubicBezTo>
                  <a:cubicBezTo>
                    <a:pt x="5392" y="1895"/>
                    <a:pt x="5392" y="1895"/>
                    <a:pt x="5392" y="1895"/>
                  </a:cubicBezTo>
                  <a:cubicBezTo>
                    <a:pt x="5436" y="1895"/>
                    <a:pt x="5436" y="2202"/>
                    <a:pt x="5392" y="2202"/>
                  </a:cubicBezTo>
                  <a:cubicBezTo>
                    <a:pt x="5392" y="2202"/>
                    <a:pt x="5392" y="2246"/>
                    <a:pt x="5392" y="2290"/>
                  </a:cubicBezTo>
                  <a:cubicBezTo>
                    <a:pt x="5392" y="2377"/>
                    <a:pt x="5392" y="2421"/>
                    <a:pt x="5392" y="2509"/>
                  </a:cubicBezTo>
                  <a:cubicBezTo>
                    <a:pt x="5348" y="2553"/>
                    <a:pt x="5348" y="2597"/>
                    <a:pt x="5348" y="2640"/>
                  </a:cubicBezTo>
                  <a:cubicBezTo>
                    <a:pt x="5348" y="2684"/>
                    <a:pt x="5348" y="2684"/>
                    <a:pt x="5305" y="2684"/>
                  </a:cubicBezTo>
                  <a:cubicBezTo>
                    <a:pt x="5305" y="2728"/>
                    <a:pt x="5305" y="2728"/>
                    <a:pt x="5305" y="2772"/>
                  </a:cubicBezTo>
                  <a:cubicBezTo>
                    <a:pt x="5305" y="2816"/>
                    <a:pt x="5305" y="2860"/>
                    <a:pt x="5261" y="2860"/>
                  </a:cubicBezTo>
                  <a:cubicBezTo>
                    <a:pt x="5261" y="2860"/>
                    <a:pt x="5261" y="2903"/>
                    <a:pt x="5261" y="2947"/>
                  </a:cubicBezTo>
                  <a:cubicBezTo>
                    <a:pt x="5217" y="2991"/>
                    <a:pt x="5217" y="3079"/>
                    <a:pt x="5217" y="3079"/>
                  </a:cubicBezTo>
                  <a:cubicBezTo>
                    <a:pt x="5217" y="3079"/>
                    <a:pt x="5173" y="3123"/>
                    <a:pt x="5173" y="3166"/>
                  </a:cubicBezTo>
                  <a:cubicBezTo>
                    <a:pt x="5173" y="3166"/>
                    <a:pt x="5173" y="3210"/>
                    <a:pt x="5173" y="3210"/>
                  </a:cubicBezTo>
                  <a:cubicBezTo>
                    <a:pt x="5129" y="3298"/>
                    <a:pt x="5042" y="3473"/>
                    <a:pt x="4998" y="3561"/>
                  </a:cubicBezTo>
                  <a:cubicBezTo>
                    <a:pt x="4998" y="3605"/>
                    <a:pt x="4998" y="3692"/>
                    <a:pt x="4954" y="3736"/>
                  </a:cubicBezTo>
                  <a:cubicBezTo>
                    <a:pt x="4954" y="3780"/>
                    <a:pt x="4954" y="3780"/>
                    <a:pt x="4954" y="3780"/>
                  </a:cubicBezTo>
                  <a:cubicBezTo>
                    <a:pt x="4954" y="3824"/>
                    <a:pt x="4954" y="3824"/>
                    <a:pt x="4954" y="3868"/>
                  </a:cubicBezTo>
                  <a:cubicBezTo>
                    <a:pt x="4910" y="3868"/>
                    <a:pt x="4910" y="3912"/>
                    <a:pt x="4910" y="3912"/>
                  </a:cubicBezTo>
                  <a:cubicBezTo>
                    <a:pt x="4910" y="3955"/>
                    <a:pt x="4910" y="3955"/>
                    <a:pt x="4866" y="3955"/>
                  </a:cubicBezTo>
                  <a:cubicBezTo>
                    <a:pt x="4866" y="3955"/>
                    <a:pt x="4866" y="3955"/>
                    <a:pt x="4866" y="3999"/>
                  </a:cubicBezTo>
                  <a:cubicBezTo>
                    <a:pt x="4866" y="4087"/>
                    <a:pt x="4822" y="4087"/>
                    <a:pt x="4822" y="4131"/>
                  </a:cubicBezTo>
                  <a:cubicBezTo>
                    <a:pt x="4822" y="4131"/>
                    <a:pt x="4779" y="4175"/>
                    <a:pt x="4779" y="4175"/>
                  </a:cubicBezTo>
                  <a:cubicBezTo>
                    <a:pt x="4779" y="4175"/>
                    <a:pt x="4779" y="4218"/>
                    <a:pt x="4779" y="4218"/>
                  </a:cubicBezTo>
                  <a:cubicBezTo>
                    <a:pt x="4735" y="4262"/>
                    <a:pt x="4735" y="4306"/>
                    <a:pt x="4735" y="4306"/>
                  </a:cubicBezTo>
                  <a:cubicBezTo>
                    <a:pt x="4735" y="4350"/>
                    <a:pt x="4735" y="4350"/>
                    <a:pt x="4735" y="4350"/>
                  </a:cubicBezTo>
                  <a:cubicBezTo>
                    <a:pt x="4735" y="4350"/>
                    <a:pt x="4691" y="4394"/>
                    <a:pt x="4691" y="4481"/>
                  </a:cubicBezTo>
                  <a:cubicBezTo>
                    <a:pt x="4647" y="4569"/>
                    <a:pt x="4647" y="4613"/>
                    <a:pt x="4516" y="4876"/>
                  </a:cubicBezTo>
                  <a:cubicBezTo>
                    <a:pt x="4472" y="4920"/>
                    <a:pt x="4428" y="5007"/>
                    <a:pt x="4428" y="5007"/>
                  </a:cubicBezTo>
                  <a:cubicBezTo>
                    <a:pt x="4384" y="5095"/>
                    <a:pt x="4384" y="5139"/>
                    <a:pt x="4384" y="5139"/>
                  </a:cubicBezTo>
                  <a:cubicBezTo>
                    <a:pt x="4340" y="5183"/>
                    <a:pt x="4340" y="5270"/>
                    <a:pt x="4296" y="5314"/>
                  </a:cubicBezTo>
                  <a:cubicBezTo>
                    <a:pt x="4253" y="5358"/>
                    <a:pt x="4253" y="5446"/>
                    <a:pt x="4209" y="5490"/>
                  </a:cubicBezTo>
                  <a:cubicBezTo>
                    <a:pt x="4209" y="5490"/>
                    <a:pt x="4209" y="5533"/>
                    <a:pt x="4209" y="5577"/>
                  </a:cubicBezTo>
                  <a:cubicBezTo>
                    <a:pt x="4209" y="5577"/>
                    <a:pt x="4165" y="5621"/>
                    <a:pt x="4165" y="5665"/>
                  </a:cubicBezTo>
                  <a:cubicBezTo>
                    <a:pt x="4121" y="5709"/>
                    <a:pt x="4121" y="5753"/>
                    <a:pt x="4121" y="5753"/>
                  </a:cubicBezTo>
                  <a:cubicBezTo>
                    <a:pt x="4121" y="5753"/>
                    <a:pt x="4121" y="5796"/>
                    <a:pt x="4077" y="5840"/>
                  </a:cubicBezTo>
                  <a:cubicBezTo>
                    <a:pt x="4077" y="5884"/>
                    <a:pt x="4033" y="5928"/>
                    <a:pt x="4033" y="5928"/>
                  </a:cubicBezTo>
                  <a:cubicBezTo>
                    <a:pt x="4033" y="5972"/>
                    <a:pt x="4033" y="6016"/>
                    <a:pt x="3990" y="6016"/>
                  </a:cubicBezTo>
                  <a:cubicBezTo>
                    <a:pt x="3990" y="6059"/>
                    <a:pt x="3990" y="6103"/>
                    <a:pt x="3990" y="6103"/>
                  </a:cubicBezTo>
                  <a:lnTo>
                    <a:pt x="3946" y="6103"/>
                  </a:lnTo>
                  <a:cubicBezTo>
                    <a:pt x="3946" y="6103"/>
                    <a:pt x="3946" y="6103"/>
                    <a:pt x="3946" y="6147"/>
                  </a:cubicBezTo>
                  <a:cubicBezTo>
                    <a:pt x="3946" y="6147"/>
                    <a:pt x="3946" y="6191"/>
                    <a:pt x="3946" y="6191"/>
                  </a:cubicBezTo>
                  <a:cubicBezTo>
                    <a:pt x="3902" y="6235"/>
                    <a:pt x="3858" y="6322"/>
                    <a:pt x="3858" y="6322"/>
                  </a:cubicBezTo>
                  <a:cubicBezTo>
                    <a:pt x="3858" y="6366"/>
                    <a:pt x="3814" y="6410"/>
                    <a:pt x="3814" y="6410"/>
                  </a:cubicBezTo>
                  <a:cubicBezTo>
                    <a:pt x="3639" y="6585"/>
                    <a:pt x="3639" y="7024"/>
                    <a:pt x="3858" y="7155"/>
                  </a:cubicBezTo>
                  <a:cubicBezTo>
                    <a:pt x="3951" y="7186"/>
                    <a:pt x="4088" y="7217"/>
                    <a:pt x="4175" y="7217"/>
                  </a:cubicBezTo>
                  <a:cubicBezTo>
                    <a:pt x="4212" y="7217"/>
                    <a:pt x="4240" y="7212"/>
                    <a:pt x="4253" y="7199"/>
                  </a:cubicBezTo>
                  <a:cubicBezTo>
                    <a:pt x="4253" y="7199"/>
                    <a:pt x="4340" y="7199"/>
                    <a:pt x="4340" y="7155"/>
                  </a:cubicBezTo>
                  <a:cubicBezTo>
                    <a:pt x="4472" y="7111"/>
                    <a:pt x="4647" y="6892"/>
                    <a:pt x="4647" y="6805"/>
                  </a:cubicBezTo>
                  <a:cubicBezTo>
                    <a:pt x="4647" y="6761"/>
                    <a:pt x="4647" y="6761"/>
                    <a:pt x="4647" y="6761"/>
                  </a:cubicBezTo>
                  <a:cubicBezTo>
                    <a:pt x="4691" y="6761"/>
                    <a:pt x="4691" y="6761"/>
                    <a:pt x="4691" y="6717"/>
                  </a:cubicBezTo>
                  <a:cubicBezTo>
                    <a:pt x="4691" y="6673"/>
                    <a:pt x="4735" y="6673"/>
                    <a:pt x="4735" y="6673"/>
                  </a:cubicBezTo>
                  <a:cubicBezTo>
                    <a:pt x="4735" y="6673"/>
                    <a:pt x="4735" y="6629"/>
                    <a:pt x="4735" y="6585"/>
                  </a:cubicBezTo>
                  <a:cubicBezTo>
                    <a:pt x="4735" y="6585"/>
                    <a:pt x="4735" y="6542"/>
                    <a:pt x="4779" y="6498"/>
                  </a:cubicBezTo>
                  <a:cubicBezTo>
                    <a:pt x="4779" y="6498"/>
                    <a:pt x="4779" y="6454"/>
                    <a:pt x="4822" y="6410"/>
                  </a:cubicBezTo>
                  <a:cubicBezTo>
                    <a:pt x="4822" y="6366"/>
                    <a:pt x="4866" y="6235"/>
                    <a:pt x="4910" y="6191"/>
                  </a:cubicBezTo>
                  <a:cubicBezTo>
                    <a:pt x="4954" y="6147"/>
                    <a:pt x="4954" y="6147"/>
                    <a:pt x="4954" y="6103"/>
                  </a:cubicBezTo>
                  <a:cubicBezTo>
                    <a:pt x="4954" y="6059"/>
                    <a:pt x="4954" y="6016"/>
                    <a:pt x="4998" y="5972"/>
                  </a:cubicBezTo>
                  <a:cubicBezTo>
                    <a:pt x="4998" y="5928"/>
                    <a:pt x="4998" y="5928"/>
                    <a:pt x="4998" y="5928"/>
                  </a:cubicBezTo>
                  <a:cubicBezTo>
                    <a:pt x="4998" y="5884"/>
                    <a:pt x="4998" y="5884"/>
                    <a:pt x="4998" y="5884"/>
                  </a:cubicBezTo>
                  <a:cubicBezTo>
                    <a:pt x="5042" y="5840"/>
                    <a:pt x="5042" y="5796"/>
                    <a:pt x="5042" y="5796"/>
                  </a:cubicBezTo>
                  <a:cubicBezTo>
                    <a:pt x="5085" y="5753"/>
                    <a:pt x="5085" y="5709"/>
                    <a:pt x="5129" y="5709"/>
                  </a:cubicBezTo>
                  <a:cubicBezTo>
                    <a:pt x="5129" y="5621"/>
                    <a:pt x="5173" y="5533"/>
                    <a:pt x="5173" y="5490"/>
                  </a:cubicBezTo>
                  <a:cubicBezTo>
                    <a:pt x="5217" y="5402"/>
                    <a:pt x="5261" y="5358"/>
                    <a:pt x="5305" y="5270"/>
                  </a:cubicBezTo>
                  <a:cubicBezTo>
                    <a:pt x="5305" y="5227"/>
                    <a:pt x="5348" y="5139"/>
                    <a:pt x="5348" y="5139"/>
                  </a:cubicBezTo>
                  <a:cubicBezTo>
                    <a:pt x="5348" y="5095"/>
                    <a:pt x="5392" y="5007"/>
                    <a:pt x="5392" y="5007"/>
                  </a:cubicBezTo>
                  <a:cubicBezTo>
                    <a:pt x="5392" y="4964"/>
                    <a:pt x="5436" y="4920"/>
                    <a:pt x="5436" y="4920"/>
                  </a:cubicBezTo>
                  <a:cubicBezTo>
                    <a:pt x="5436" y="4876"/>
                    <a:pt x="5436" y="4876"/>
                    <a:pt x="5436" y="4876"/>
                  </a:cubicBezTo>
                  <a:cubicBezTo>
                    <a:pt x="5436" y="4832"/>
                    <a:pt x="5480" y="4832"/>
                    <a:pt x="5568" y="4613"/>
                  </a:cubicBezTo>
                  <a:cubicBezTo>
                    <a:pt x="5655" y="4481"/>
                    <a:pt x="5655" y="4438"/>
                    <a:pt x="5655" y="4394"/>
                  </a:cubicBezTo>
                  <a:cubicBezTo>
                    <a:pt x="5655" y="4350"/>
                    <a:pt x="5655" y="4350"/>
                    <a:pt x="5699" y="4306"/>
                  </a:cubicBezTo>
                  <a:cubicBezTo>
                    <a:pt x="5699" y="4218"/>
                    <a:pt x="5743" y="4218"/>
                    <a:pt x="5743" y="4218"/>
                  </a:cubicBezTo>
                  <a:cubicBezTo>
                    <a:pt x="5743" y="4175"/>
                    <a:pt x="5743" y="4175"/>
                    <a:pt x="5743" y="4175"/>
                  </a:cubicBezTo>
                  <a:cubicBezTo>
                    <a:pt x="5743" y="4131"/>
                    <a:pt x="5787" y="4131"/>
                    <a:pt x="5787" y="4131"/>
                  </a:cubicBezTo>
                  <a:cubicBezTo>
                    <a:pt x="5787" y="4131"/>
                    <a:pt x="5787" y="4087"/>
                    <a:pt x="5787" y="4087"/>
                  </a:cubicBezTo>
                  <a:cubicBezTo>
                    <a:pt x="5787" y="4043"/>
                    <a:pt x="5787" y="3999"/>
                    <a:pt x="5787" y="3999"/>
                  </a:cubicBezTo>
                  <a:cubicBezTo>
                    <a:pt x="5831" y="3999"/>
                    <a:pt x="5831" y="3955"/>
                    <a:pt x="5831" y="3912"/>
                  </a:cubicBezTo>
                  <a:cubicBezTo>
                    <a:pt x="5831" y="3912"/>
                    <a:pt x="5874" y="3824"/>
                    <a:pt x="5918" y="3780"/>
                  </a:cubicBezTo>
                  <a:cubicBezTo>
                    <a:pt x="5918" y="3736"/>
                    <a:pt x="5918" y="3692"/>
                    <a:pt x="5918" y="3692"/>
                  </a:cubicBezTo>
                  <a:cubicBezTo>
                    <a:pt x="5918" y="3649"/>
                    <a:pt x="5962" y="3605"/>
                    <a:pt x="5962" y="3605"/>
                  </a:cubicBezTo>
                  <a:cubicBezTo>
                    <a:pt x="5962" y="3605"/>
                    <a:pt x="5962" y="3561"/>
                    <a:pt x="6006" y="3517"/>
                  </a:cubicBezTo>
                  <a:cubicBezTo>
                    <a:pt x="6006" y="3473"/>
                    <a:pt x="6006" y="3429"/>
                    <a:pt x="6006" y="3429"/>
                  </a:cubicBezTo>
                  <a:cubicBezTo>
                    <a:pt x="6050" y="3342"/>
                    <a:pt x="6050" y="3254"/>
                    <a:pt x="6050" y="3210"/>
                  </a:cubicBezTo>
                  <a:lnTo>
                    <a:pt x="6094" y="3210"/>
                  </a:lnTo>
                  <a:cubicBezTo>
                    <a:pt x="6094" y="3210"/>
                    <a:pt x="6094" y="3166"/>
                    <a:pt x="6094" y="3166"/>
                  </a:cubicBezTo>
                  <a:cubicBezTo>
                    <a:pt x="6094" y="3166"/>
                    <a:pt x="6137" y="3123"/>
                    <a:pt x="6137" y="3079"/>
                  </a:cubicBezTo>
                  <a:cubicBezTo>
                    <a:pt x="6137" y="3079"/>
                    <a:pt x="6137" y="3035"/>
                    <a:pt x="6137" y="3035"/>
                  </a:cubicBezTo>
                  <a:cubicBezTo>
                    <a:pt x="6137" y="3035"/>
                    <a:pt x="6181" y="2991"/>
                    <a:pt x="6181" y="2991"/>
                  </a:cubicBezTo>
                  <a:cubicBezTo>
                    <a:pt x="6181" y="2991"/>
                    <a:pt x="6181" y="2903"/>
                    <a:pt x="6225" y="2772"/>
                  </a:cubicBezTo>
                  <a:cubicBezTo>
                    <a:pt x="6225" y="2728"/>
                    <a:pt x="6225" y="2684"/>
                    <a:pt x="6269" y="2597"/>
                  </a:cubicBezTo>
                  <a:cubicBezTo>
                    <a:pt x="6269" y="2553"/>
                    <a:pt x="6269" y="2421"/>
                    <a:pt x="6269" y="2334"/>
                  </a:cubicBezTo>
                  <a:cubicBezTo>
                    <a:pt x="6313" y="2290"/>
                    <a:pt x="6313" y="2202"/>
                    <a:pt x="6313" y="2158"/>
                  </a:cubicBezTo>
                  <a:cubicBezTo>
                    <a:pt x="6313" y="2027"/>
                    <a:pt x="6269" y="1632"/>
                    <a:pt x="6225" y="1588"/>
                  </a:cubicBezTo>
                  <a:cubicBezTo>
                    <a:pt x="6225" y="1588"/>
                    <a:pt x="6225" y="1545"/>
                    <a:pt x="6225" y="1545"/>
                  </a:cubicBezTo>
                  <a:cubicBezTo>
                    <a:pt x="6225" y="1501"/>
                    <a:pt x="6225" y="1501"/>
                    <a:pt x="6181" y="1501"/>
                  </a:cubicBezTo>
                  <a:cubicBezTo>
                    <a:pt x="6181" y="1501"/>
                    <a:pt x="6181" y="1501"/>
                    <a:pt x="6181" y="1457"/>
                  </a:cubicBezTo>
                  <a:cubicBezTo>
                    <a:pt x="6181" y="1325"/>
                    <a:pt x="5831" y="1019"/>
                    <a:pt x="5743" y="1019"/>
                  </a:cubicBezTo>
                  <a:cubicBezTo>
                    <a:pt x="5699" y="1019"/>
                    <a:pt x="5655" y="975"/>
                    <a:pt x="5655" y="975"/>
                  </a:cubicBezTo>
                  <a:lnTo>
                    <a:pt x="5173" y="975"/>
                  </a:lnTo>
                  <a:cubicBezTo>
                    <a:pt x="5129" y="1019"/>
                    <a:pt x="5129" y="1019"/>
                    <a:pt x="5129" y="1019"/>
                  </a:cubicBezTo>
                  <a:lnTo>
                    <a:pt x="5042" y="1019"/>
                  </a:lnTo>
                  <a:cubicBezTo>
                    <a:pt x="5042" y="1019"/>
                    <a:pt x="4998" y="1062"/>
                    <a:pt x="4998" y="1062"/>
                  </a:cubicBezTo>
                  <a:cubicBezTo>
                    <a:pt x="4910" y="1106"/>
                    <a:pt x="4866" y="1106"/>
                    <a:pt x="4866" y="1150"/>
                  </a:cubicBezTo>
                  <a:cubicBezTo>
                    <a:pt x="4822" y="1150"/>
                    <a:pt x="4428" y="1413"/>
                    <a:pt x="4384" y="1457"/>
                  </a:cubicBezTo>
                  <a:cubicBezTo>
                    <a:pt x="4340" y="1457"/>
                    <a:pt x="4077" y="1720"/>
                    <a:pt x="4033" y="1764"/>
                  </a:cubicBezTo>
                  <a:cubicBezTo>
                    <a:pt x="3902" y="1895"/>
                    <a:pt x="3814" y="1983"/>
                    <a:pt x="3814" y="2027"/>
                  </a:cubicBezTo>
                  <a:cubicBezTo>
                    <a:pt x="3770" y="2027"/>
                    <a:pt x="3727" y="2114"/>
                    <a:pt x="3683" y="2114"/>
                  </a:cubicBezTo>
                  <a:cubicBezTo>
                    <a:pt x="3507" y="2334"/>
                    <a:pt x="3420" y="2421"/>
                    <a:pt x="3420" y="2421"/>
                  </a:cubicBezTo>
                  <a:cubicBezTo>
                    <a:pt x="3420" y="2465"/>
                    <a:pt x="3288" y="2597"/>
                    <a:pt x="3244" y="2640"/>
                  </a:cubicBezTo>
                  <a:cubicBezTo>
                    <a:pt x="3244" y="2684"/>
                    <a:pt x="3113" y="2860"/>
                    <a:pt x="3069" y="2903"/>
                  </a:cubicBezTo>
                  <a:cubicBezTo>
                    <a:pt x="3025" y="2991"/>
                    <a:pt x="2981" y="3035"/>
                    <a:pt x="2938" y="3123"/>
                  </a:cubicBezTo>
                  <a:cubicBezTo>
                    <a:pt x="2894" y="3123"/>
                    <a:pt x="2894" y="3166"/>
                    <a:pt x="2850" y="3210"/>
                  </a:cubicBezTo>
                  <a:cubicBezTo>
                    <a:pt x="2762" y="3342"/>
                    <a:pt x="2762" y="3386"/>
                    <a:pt x="2718" y="3473"/>
                  </a:cubicBezTo>
                  <a:cubicBezTo>
                    <a:pt x="2587" y="3605"/>
                    <a:pt x="2192" y="4350"/>
                    <a:pt x="2192" y="4394"/>
                  </a:cubicBezTo>
                  <a:cubicBezTo>
                    <a:pt x="2192" y="4438"/>
                    <a:pt x="2192" y="4438"/>
                    <a:pt x="2192" y="4438"/>
                  </a:cubicBezTo>
                  <a:cubicBezTo>
                    <a:pt x="2192" y="4438"/>
                    <a:pt x="2149" y="4438"/>
                    <a:pt x="2149" y="4481"/>
                  </a:cubicBezTo>
                  <a:cubicBezTo>
                    <a:pt x="2149" y="4481"/>
                    <a:pt x="2149" y="4481"/>
                    <a:pt x="2149" y="4525"/>
                  </a:cubicBezTo>
                  <a:cubicBezTo>
                    <a:pt x="2105" y="4569"/>
                    <a:pt x="2105" y="4569"/>
                    <a:pt x="2105" y="4613"/>
                  </a:cubicBezTo>
                  <a:lnTo>
                    <a:pt x="2061" y="4613"/>
                  </a:lnTo>
                  <a:cubicBezTo>
                    <a:pt x="2061" y="4613"/>
                    <a:pt x="2061" y="4613"/>
                    <a:pt x="2061" y="4657"/>
                  </a:cubicBezTo>
                  <a:cubicBezTo>
                    <a:pt x="2017" y="4701"/>
                    <a:pt x="2017" y="4701"/>
                    <a:pt x="2017" y="4744"/>
                  </a:cubicBezTo>
                  <a:lnTo>
                    <a:pt x="1973" y="4744"/>
                  </a:lnTo>
                  <a:cubicBezTo>
                    <a:pt x="2017" y="4613"/>
                    <a:pt x="2017" y="4613"/>
                    <a:pt x="2017" y="4525"/>
                  </a:cubicBezTo>
                  <a:cubicBezTo>
                    <a:pt x="2017" y="4481"/>
                    <a:pt x="2017" y="4481"/>
                    <a:pt x="2017" y="4481"/>
                  </a:cubicBezTo>
                  <a:cubicBezTo>
                    <a:pt x="2061" y="4481"/>
                    <a:pt x="2061" y="4438"/>
                    <a:pt x="2061" y="4394"/>
                  </a:cubicBezTo>
                  <a:cubicBezTo>
                    <a:pt x="2061" y="4394"/>
                    <a:pt x="2061" y="4350"/>
                    <a:pt x="2061" y="4350"/>
                  </a:cubicBezTo>
                  <a:cubicBezTo>
                    <a:pt x="2061" y="4350"/>
                    <a:pt x="2236" y="3912"/>
                    <a:pt x="2236" y="3868"/>
                  </a:cubicBezTo>
                  <a:cubicBezTo>
                    <a:pt x="2236" y="3824"/>
                    <a:pt x="2280" y="3780"/>
                    <a:pt x="2280" y="3780"/>
                  </a:cubicBezTo>
                  <a:cubicBezTo>
                    <a:pt x="2280" y="3780"/>
                    <a:pt x="2280" y="3736"/>
                    <a:pt x="2324" y="3692"/>
                  </a:cubicBezTo>
                  <a:cubicBezTo>
                    <a:pt x="2324" y="3649"/>
                    <a:pt x="2368" y="3561"/>
                    <a:pt x="2368" y="3561"/>
                  </a:cubicBezTo>
                  <a:cubicBezTo>
                    <a:pt x="2368" y="3561"/>
                    <a:pt x="2368" y="3517"/>
                    <a:pt x="2368" y="3429"/>
                  </a:cubicBezTo>
                  <a:cubicBezTo>
                    <a:pt x="2412" y="3298"/>
                    <a:pt x="2412" y="3166"/>
                    <a:pt x="2455" y="3166"/>
                  </a:cubicBezTo>
                  <a:cubicBezTo>
                    <a:pt x="2455" y="3166"/>
                    <a:pt x="2455" y="3123"/>
                    <a:pt x="2455" y="3123"/>
                  </a:cubicBezTo>
                  <a:cubicBezTo>
                    <a:pt x="2455" y="3123"/>
                    <a:pt x="2455" y="3079"/>
                    <a:pt x="2455" y="3079"/>
                  </a:cubicBezTo>
                  <a:cubicBezTo>
                    <a:pt x="2499" y="3035"/>
                    <a:pt x="2543" y="2903"/>
                    <a:pt x="2543" y="2860"/>
                  </a:cubicBezTo>
                  <a:cubicBezTo>
                    <a:pt x="2543" y="2860"/>
                    <a:pt x="2543" y="2816"/>
                    <a:pt x="2587" y="2772"/>
                  </a:cubicBezTo>
                  <a:cubicBezTo>
                    <a:pt x="2587" y="2640"/>
                    <a:pt x="2631" y="2597"/>
                    <a:pt x="2631" y="2465"/>
                  </a:cubicBezTo>
                  <a:cubicBezTo>
                    <a:pt x="2675" y="2377"/>
                    <a:pt x="2675" y="2334"/>
                    <a:pt x="2718" y="2246"/>
                  </a:cubicBezTo>
                  <a:cubicBezTo>
                    <a:pt x="2718" y="2202"/>
                    <a:pt x="2762" y="2158"/>
                    <a:pt x="2762" y="2114"/>
                  </a:cubicBezTo>
                  <a:cubicBezTo>
                    <a:pt x="2762" y="2114"/>
                    <a:pt x="2762" y="2027"/>
                    <a:pt x="2806" y="2027"/>
                  </a:cubicBezTo>
                  <a:cubicBezTo>
                    <a:pt x="2806" y="1983"/>
                    <a:pt x="2806" y="1939"/>
                    <a:pt x="2806" y="1939"/>
                  </a:cubicBezTo>
                  <a:cubicBezTo>
                    <a:pt x="2894" y="1676"/>
                    <a:pt x="2894" y="1588"/>
                    <a:pt x="2938" y="1545"/>
                  </a:cubicBezTo>
                  <a:cubicBezTo>
                    <a:pt x="2981" y="1501"/>
                    <a:pt x="2981" y="1457"/>
                    <a:pt x="2981" y="1457"/>
                  </a:cubicBezTo>
                  <a:cubicBezTo>
                    <a:pt x="3025" y="1369"/>
                    <a:pt x="3025" y="1325"/>
                    <a:pt x="3025" y="1238"/>
                  </a:cubicBezTo>
                  <a:cubicBezTo>
                    <a:pt x="3069" y="1150"/>
                    <a:pt x="3069" y="1106"/>
                    <a:pt x="3069" y="1062"/>
                  </a:cubicBezTo>
                  <a:cubicBezTo>
                    <a:pt x="3113" y="1019"/>
                    <a:pt x="3157" y="799"/>
                    <a:pt x="3157" y="756"/>
                  </a:cubicBezTo>
                  <a:cubicBezTo>
                    <a:pt x="3157" y="756"/>
                    <a:pt x="3201" y="756"/>
                    <a:pt x="3201" y="712"/>
                  </a:cubicBezTo>
                  <a:cubicBezTo>
                    <a:pt x="3403" y="469"/>
                    <a:pt x="3119" y="1"/>
                    <a:pt x="2798"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3" name="Google Shape;3263;p202"/>
            <p:cNvSpPr/>
            <p:nvPr/>
          </p:nvSpPr>
          <p:spPr>
            <a:xfrm>
              <a:off x="5174850" y="2556750"/>
              <a:ext cx="140300" cy="201300"/>
            </a:xfrm>
            <a:custGeom>
              <a:avLst/>
              <a:gdLst/>
              <a:ahLst/>
              <a:cxnLst/>
              <a:rect l="l" t="t" r="r" b="b"/>
              <a:pathLst>
                <a:path w="5612" h="8052" extrusionOk="0">
                  <a:moveTo>
                    <a:pt x="2754" y="0"/>
                  </a:moveTo>
                  <a:cubicBezTo>
                    <a:pt x="2718" y="0"/>
                    <a:pt x="2689" y="5"/>
                    <a:pt x="2674" y="20"/>
                  </a:cubicBezTo>
                  <a:lnTo>
                    <a:pt x="2631" y="20"/>
                  </a:lnTo>
                  <a:cubicBezTo>
                    <a:pt x="2587" y="20"/>
                    <a:pt x="2455" y="151"/>
                    <a:pt x="2455" y="239"/>
                  </a:cubicBezTo>
                  <a:cubicBezTo>
                    <a:pt x="2411" y="283"/>
                    <a:pt x="2411" y="283"/>
                    <a:pt x="2411" y="283"/>
                  </a:cubicBezTo>
                  <a:cubicBezTo>
                    <a:pt x="2411" y="283"/>
                    <a:pt x="2368" y="327"/>
                    <a:pt x="2368" y="370"/>
                  </a:cubicBezTo>
                  <a:cubicBezTo>
                    <a:pt x="2368" y="414"/>
                    <a:pt x="2324" y="414"/>
                    <a:pt x="2324" y="458"/>
                  </a:cubicBezTo>
                  <a:cubicBezTo>
                    <a:pt x="2324" y="458"/>
                    <a:pt x="2324" y="502"/>
                    <a:pt x="2324" y="502"/>
                  </a:cubicBezTo>
                  <a:cubicBezTo>
                    <a:pt x="2324" y="502"/>
                    <a:pt x="2324" y="546"/>
                    <a:pt x="2324" y="546"/>
                  </a:cubicBezTo>
                  <a:cubicBezTo>
                    <a:pt x="2324" y="546"/>
                    <a:pt x="2324" y="590"/>
                    <a:pt x="2324" y="590"/>
                  </a:cubicBezTo>
                  <a:cubicBezTo>
                    <a:pt x="2280" y="633"/>
                    <a:pt x="2280" y="677"/>
                    <a:pt x="2280" y="677"/>
                  </a:cubicBezTo>
                  <a:cubicBezTo>
                    <a:pt x="2280" y="677"/>
                    <a:pt x="2280" y="721"/>
                    <a:pt x="2236" y="765"/>
                  </a:cubicBezTo>
                  <a:cubicBezTo>
                    <a:pt x="2236" y="809"/>
                    <a:pt x="2192" y="896"/>
                    <a:pt x="2192" y="940"/>
                  </a:cubicBezTo>
                  <a:cubicBezTo>
                    <a:pt x="2148" y="984"/>
                    <a:pt x="2148" y="1028"/>
                    <a:pt x="2148" y="1028"/>
                  </a:cubicBezTo>
                  <a:cubicBezTo>
                    <a:pt x="2148" y="1028"/>
                    <a:pt x="2148" y="1072"/>
                    <a:pt x="2148" y="1072"/>
                  </a:cubicBezTo>
                  <a:cubicBezTo>
                    <a:pt x="2105" y="1116"/>
                    <a:pt x="2061" y="1335"/>
                    <a:pt x="2061" y="1379"/>
                  </a:cubicBezTo>
                  <a:cubicBezTo>
                    <a:pt x="2061" y="1422"/>
                    <a:pt x="2017" y="1466"/>
                    <a:pt x="2017" y="1466"/>
                  </a:cubicBezTo>
                  <a:cubicBezTo>
                    <a:pt x="2017" y="1510"/>
                    <a:pt x="1973" y="1554"/>
                    <a:pt x="1973" y="1598"/>
                  </a:cubicBezTo>
                  <a:cubicBezTo>
                    <a:pt x="1929" y="1642"/>
                    <a:pt x="1929" y="1729"/>
                    <a:pt x="1929" y="1773"/>
                  </a:cubicBezTo>
                  <a:cubicBezTo>
                    <a:pt x="1885" y="1817"/>
                    <a:pt x="1885" y="1861"/>
                    <a:pt x="1885" y="1905"/>
                  </a:cubicBezTo>
                  <a:cubicBezTo>
                    <a:pt x="1842" y="1948"/>
                    <a:pt x="1842" y="1992"/>
                    <a:pt x="1798" y="2080"/>
                  </a:cubicBezTo>
                  <a:cubicBezTo>
                    <a:pt x="1798" y="2080"/>
                    <a:pt x="1798" y="2124"/>
                    <a:pt x="1798" y="2124"/>
                  </a:cubicBezTo>
                  <a:cubicBezTo>
                    <a:pt x="1798" y="2211"/>
                    <a:pt x="1754" y="2299"/>
                    <a:pt x="1710" y="2343"/>
                  </a:cubicBezTo>
                  <a:cubicBezTo>
                    <a:pt x="1710" y="2343"/>
                    <a:pt x="1666" y="2474"/>
                    <a:pt x="1666" y="2562"/>
                  </a:cubicBezTo>
                  <a:cubicBezTo>
                    <a:pt x="1666" y="2562"/>
                    <a:pt x="1622" y="2606"/>
                    <a:pt x="1622" y="2650"/>
                  </a:cubicBezTo>
                  <a:cubicBezTo>
                    <a:pt x="1579" y="2694"/>
                    <a:pt x="1535" y="2825"/>
                    <a:pt x="1447" y="3132"/>
                  </a:cubicBezTo>
                  <a:cubicBezTo>
                    <a:pt x="1447" y="3132"/>
                    <a:pt x="1447" y="3176"/>
                    <a:pt x="1447" y="3176"/>
                  </a:cubicBezTo>
                  <a:cubicBezTo>
                    <a:pt x="1403" y="3263"/>
                    <a:pt x="1359" y="3351"/>
                    <a:pt x="1359" y="3395"/>
                  </a:cubicBezTo>
                  <a:cubicBezTo>
                    <a:pt x="1316" y="3395"/>
                    <a:pt x="1272" y="3526"/>
                    <a:pt x="1272" y="3526"/>
                  </a:cubicBezTo>
                  <a:cubicBezTo>
                    <a:pt x="1272" y="3526"/>
                    <a:pt x="1272" y="3570"/>
                    <a:pt x="1272" y="3614"/>
                  </a:cubicBezTo>
                  <a:cubicBezTo>
                    <a:pt x="1228" y="3702"/>
                    <a:pt x="1228" y="3746"/>
                    <a:pt x="1228" y="3746"/>
                  </a:cubicBezTo>
                  <a:cubicBezTo>
                    <a:pt x="1184" y="3877"/>
                    <a:pt x="1140" y="4009"/>
                    <a:pt x="1140" y="4052"/>
                  </a:cubicBezTo>
                  <a:cubicBezTo>
                    <a:pt x="1140" y="4096"/>
                    <a:pt x="1140" y="4140"/>
                    <a:pt x="1096" y="4140"/>
                  </a:cubicBezTo>
                  <a:cubicBezTo>
                    <a:pt x="1096" y="4140"/>
                    <a:pt x="1096" y="4184"/>
                    <a:pt x="1096" y="4228"/>
                  </a:cubicBezTo>
                  <a:cubicBezTo>
                    <a:pt x="1053" y="4272"/>
                    <a:pt x="1053" y="4315"/>
                    <a:pt x="1053" y="4315"/>
                  </a:cubicBezTo>
                  <a:cubicBezTo>
                    <a:pt x="1009" y="4359"/>
                    <a:pt x="1009" y="4359"/>
                    <a:pt x="1009" y="4403"/>
                  </a:cubicBezTo>
                  <a:cubicBezTo>
                    <a:pt x="1009" y="4447"/>
                    <a:pt x="1009" y="4447"/>
                    <a:pt x="1009" y="4447"/>
                  </a:cubicBezTo>
                  <a:cubicBezTo>
                    <a:pt x="1009" y="4491"/>
                    <a:pt x="965" y="4535"/>
                    <a:pt x="965" y="4578"/>
                  </a:cubicBezTo>
                  <a:cubicBezTo>
                    <a:pt x="921" y="4622"/>
                    <a:pt x="921" y="4666"/>
                    <a:pt x="921" y="4710"/>
                  </a:cubicBezTo>
                  <a:lnTo>
                    <a:pt x="877" y="4710"/>
                  </a:lnTo>
                  <a:cubicBezTo>
                    <a:pt x="877" y="4798"/>
                    <a:pt x="877" y="4841"/>
                    <a:pt x="833" y="4973"/>
                  </a:cubicBezTo>
                  <a:cubicBezTo>
                    <a:pt x="833" y="4973"/>
                    <a:pt x="790" y="5017"/>
                    <a:pt x="790" y="5017"/>
                  </a:cubicBezTo>
                  <a:cubicBezTo>
                    <a:pt x="790" y="5061"/>
                    <a:pt x="790" y="5061"/>
                    <a:pt x="790" y="5104"/>
                  </a:cubicBezTo>
                  <a:cubicBezTo>
                    <a:pt x="746" y="5148"/>
                    <a:pt x="746" y="5148"/>
                    <a:pt x="746" y="5148"/>
                  </a:cubicBezTo>
                  <a:cubicBezTo>
                    <a:pt x="746" y="5192"/>
                    <a:pt x="746" y="5192"/>
                    <a:pt x="746" y="5236"/>
                  </a:cubicBezTo>
                  <a:cubicBezTo>
                    <a:pt x="746" y="5280"/>
                    <a:pt x="746" y="5324"/>
                    <a:pt x="702" y="5324"/>
                  </a:cubicBezTo>
                  <a:cubicBezTo>
                    <a:pt x="702" y="5324"/>
                    <a:pt x="702" y="5367"/>
                    <a:pt x="702" y="5411"/>
                  </a:cubicBezTo>
                  <a:cubicBezTo>
                    <a:pt x="658" y="5455"/>
                    <a:pt x="658" y="5499"/>
                    <a:pt x="658" y="5543"/>
                  </a:cubicBezTo>
                  <a:cubicBezTo>
                    <a:pt x="614" y="5630"/>
                    <a:pt x="614" y="5718"/>
                    <a:pt x="527" y="5850"/>
                  </a:cubicBezTo>
                  <a:cubicBezTo>
                    <a:pt x="527" y="5893"/>
                    <a:pt x="527" y="5893"/>
                    <a:pt x="527" y="5937"/>
                  </a:cubicBezTo>
                  <a:cubicBezTo>
                    <a:pt x="527" y="5981"/>
                    <a:pt x="483" y="5981"/>
                    <a:pt x="483" y="6025"/>
                  </a:cubicBezTo>
                  <a:cubicBezTo>
                    <a:pt x="483" y="6025"/>
                    <a:pt x="483" y="6113"/>
                    <a:pt x="483" y="6156"/>
                  </a:cubicBezTo>
                  <a:cubicBezTo>
                    <a:pt x="483" y="6156"/>
                    <a:pt x="439" y="6332"/>
                    <a:pt x="395" y="6332"/>
                  </a:cubicBezTo>
                  <a:cubicBezTo>
                    <a:pt x="395" y="6376"/>
                    <a:pt x="395" y="6376"/>
                    <a:pt x="395" y="6419"/>
                  </a:cubicBezTo>
                  <a:cubicBezTo>
                    <a:pt x="395" y="6463"/>
                    <a:pt x="351" y="6463"/>
                    <a:pt x="351" y="6507"/>
                  </a:cubicBezTo>
                  <a:cubicBezTo>
                    <a:pt x="351" y="6507"/>
                    <a:pt x="351" y="6551"/>
                    <a:pt x="351" y="6551"/>
                  </a:cubicBezTo>
                  <a:cubicBezTo>
                    <a:pt x="351" y="6551"/>
                    <a:pt x="307" y="6595"/>
                    <a:pt x="307" y="6639"/>
                  </a:cubicBezTo>
                  <a:cubicBezTo>
                    <a:pt x="307" y="6726"/>
                    <a:pt x="220" y="6945"/>
                    <a:pt x="220" y="6945"/>
                  </a:cubicBezTo>
                  <a:cubicBezTo>
                    <a:pt x="220" y="6945"/>
                    <a:pt x="220" y="6945"/>
                    <a:pt x="220" y="6989"/>
                  </a:cubicBezTo>
                  <a:cubicBezTo>
                    <a:pt x="220" y="6989"/>
                    <a:pt x="220" y="7033"/>
                    <a:pt x="220" y="7033"/>
                  </a:cubicBezTo>
                  <a:cubicBezTo>
                    <a:pt x="176" y="7077"/>
                    <a:pt x="176" y="7077"/>
                    <a:pt x="176" y="7121"/>
                  </a:cubicBezTo>
                  <a:lnTo>
                    <a:pt x="132" y="7121"/>
                  </a:lnTo>
                  <a:cubicBezTo>
                    <a:pt x="132" y="7165"/>
                    <a:pt x="132" y="7165"/>
                    <a:pt x="132" y="7208"/>
                  </a:cubicBezTo>
                  <a:cubicBezTo>
                    <a:pt x="132" y="7252"/>
                    <a:pt x="88" y="7296"/>
                    <a:pt x="88" y="7296"/>
                  </a:cubicBezTo>
                  <a:cubicBezTo>
                    <a:pt x="88" y="7296"/>
                    <a:pt x="88" y="7296"/>
                    <a:pt x="88" y="7340"/>
                  </a:cubicBezTo>
                  <a:cubicBezTo>
                    <a:pt x="1" y="7471"/>
                    <a:pt x="44" y="7866"/>
                    <a:pt x="220" y="7954"/>
                  </a:cubicBezTo>
                  <a:cubicBezTo>
                    <a:pt x="288" y="8021"/>
                    <a:pt x="385" y="8051"/>
                    <a:pt x="487" y="8051"/>
                  </a:cubicBezTo>
                  <a:cubicBezTo>
                    <a:pt x="714" y="8051"/>
                    <a:pt x="965" y="7902"/>
                    <a:pt x="965" y="7691"/>
                  </a:cubicBezTo>
                  <a:cubicBezTo>
                    <a:pt x="965" y="7691"/>
                    <a:pt x="965" y="7691"/>
                    <a:pt x="965" y="7647"/>
                  </a:cubicBezTo>
                  <a:cubicBezTo>
                    <a:pt x="1053" y="7515"/>
                    <a:pt x="1053" y="7471"/>
                    <a:pt x="1140" y="7340"/>
                  </a:cubicBezTo>
                  <a:cubicBezTo>
                    <a:pt x="1140" y="7252"/>
                    <a:pt x="1184" y="7208"/>
                    <a:pt x="1184" y="7208"/>
                  </a:cubicBezTo>
                  <a:cubicBezTo>
                    <a:pt x="1184" y="7208"/>
                    <a:pt x="1228" y="7165"/>
                    <a:pt x="1228" y="7077"/>
                  </a:cubicBezTo>
                  <a:cubicBezTo>
                    <a:pt x="1272" y="7033"/>
                    <a:pt x="1316" y="6945"/>
                    <a:pt x="1359" y="6858"/>
                  </a:cubicBezTo>
                  <a:cubicBezTo>
                    <a:pt x="1447" y="6682"/>
                    <a:pt x="1622" y="6288"/>
                    <a:pt x="1666" y="6244"/>
                  </a:cubicBezTo>
                  <a:cubicBezTo>
                    <a:pt x="1666" y="6244"/>
                    <a:pt x="1710" y="6156"/>
                    <a:pt x="1710" y="6156"/>
                  </a:cubicBezTo>
                  <a:cubicBezTo>
                    <a:pt x="1754" y="6069"/>
                    <a:pt x="1798" y="5981"/>
                    <a:pt x="1798" y="5981"/>
                  </a:cubicBezTo>
                  <a:cubicBezTo>
                    <a:pt x="1842" y="5937"/>
                    <a:pt x="1885" y="5850"/>
                    <a:pt x="1885" y="5850"/>
                  </a:cubicBezTo>
                  <a:cubicBezTo>
                    <a:pt x="1885" y="5850"/>
                    <a:pt x="1885" y="5806"/>
                    <a:pt x="1885" y="5806"/>
                  </a:cubicBezTo>
                  <a:cubicBezTo>
                    <a:pt x="1885" y="5762"/>
                    <a:pt x="1929" y="5718"/>
                    <a:pt x="1973" y="5674"/>
                  </a:cubicBezTo>
                  <a:cubicBezTo>
                    <a:pt x="2017" y="5630"/>
                    <a:pt x="2105" y="5367"/>
                    <a:pt x="2105" y="5367"/>
                  </a:cubicBezTo>
                  <a:lnTo>
                    <a:pt x="2148" y="5367"/>
                  </a:lnTo>
                  <a:cubicBezTo>
                    <a:pt x="2148" y="5367"/>
                    <a:pt x="2148" y="5324"/>
                    <a:pt x="2192" y="5280"/>
                  </a:cubicBezTo>
                  <a:cubicBezTo>
                    <a:pt x="2280" y="5104"/>
                    <a:pt x="2324" y="4973"/>
                    <a:pt x="2368" y="4973"/>
                  </a:cubicBezTo>
                  <a:cubicBezTo>
                    <a:pt x="2411" y="4885"/>
                    <a:pt x="2499" y="4710"/>
                    <a:pt x="2543" y="4622"/>
                  </a:cubicBezTo>
                  <a:cubicBezTo>
                    <a:pt x="2587" y="4578"/>
                    <a:pt x="2631" y="4447"/>
                    <a:pt x="2674" y="4403"/>
                  </a:cubicBezTo>
                  <a:cubicBezTo>
                    <a:pt x="2718" y="4315"/>
                    <a:pt x="2806" y="4228"/>
                    <a:pt x="2806" y="4228"/>
                  </a:cubicBezTo>
                  <a:cubicBezTo>
                    <a:pt x="2806" y="4228"/>
                    <a:pt x="2806" y="4184"/>
                    <a:pt x="2806" y="4184"/>
                  </a:cubicBezTo>
                  <a:cubicBezTo>
                    <a:pt x="2806" y="4184"/>
                    <a:pt x="2850" y="4184"/>
                    <a:pt x="2850" y="4140"/>
                  </a:cubicBezTo>
                  <a:cubicBezTo>
                    <a:pt x="2850" y="4140"/>
                    <a:pt x="2850" y="4096"/>
                    <a:pt x="2850" y="4096"/>
                  </a:cubicBezTo>
                  <a:lnTo>
                    <a:pt x="2894" y="4096"/>
                  </a:lnTo>
                  <a:lnTo>
                    <a:pt x="2894" y="4052"/>
                  </a:lnTo>
                  <a:lnTo>
                    <a:pt x="2937" y="4052"/>
                  </a:lnTo>
                  <a:cubicBezTo>
                    <a:pt x="2937" y="4009"/>
                    <a:pt x="2937" y="4009"/>
                    <a:pt x="2937" y="4009"/>
                  </a:cubicBezTo>
                  <a:cubicBezTo>
                    <a:pt x="2937" y="4009"/>
                    <a:pt x="2937" y="3965"/>
                    <a:pt x="2981" y="3965"/>
                  </a:cubicBezTo>
                  <a:cubicBezTo>
                    <a:pt x="2981" y="3921"/>
                    <a:pt x="2981" y="3877"/>
                    <a:pt x="3025" y="3833"/>
                  </a:cubicBezTo>
                  <a:cubicBezTo>
                    <a:pt x="3069" y="3789"/>
                    <a:pt x="3113" y="3746"/>
                    <a:pt x="3113" y="3702"/>
                  </a:cubicBezTo>
                  <a:cubicBezTo>
                    <a:pt x="3157" y="3658"/>
                    <a:pt x="3200" y="3614"/>
                    <a:pt x="3200" y="3614"/>
                  </a:cubicBezTo>
                  <a:cubicBezTo>
                    <a:pt x="3200" y="3614"/>
                    <a:pt x="3200" y="3614"/>
                    <a:pt x="3200" y="3570"/>
                  </a:cubicBezTo>
                  <a:lnTo>
                    <a:pt x="3244" y="3570"/>
                  </a:lnTo>
                  <a:cubicBezTo>
                    <a:pt x="3244" y="3570"/>
                    <a:pt x="3244" y="3526"/>
                    <a:pt x="3288" y="3526"/>
                  </a:cubicBezTo>
                  <a:cubicBezTo>
                    <a:pt x="3288" y="3483"/>
                    <a:pt x="3332" y="3439"/>
                    <a:pt x="3332" y="3395"/>
                  </a:cubicBezTo>
                  <a:cubicBezTo>
                    <a:pt x="3376" y="3395"/>
                    <a:pt x="3376" y="3351"/>
                    <a:pt x="3420" y="3307"/>
                  </a:cubicBezTo>
                  <a:cubicBezTo>
                    <a:pt x="3463" y="3263"/>
                    <a:pt x="3507" y="3220"/>
                    <a:pt x="3507" y="3176"/>
                  </a:cubicBezTo>
                  <a:cubicBezTo>
                    <a:pt x="3507" y="3176"/>
                    <a:pt x="3551" y="3132"/>
                    <a:pt x="3595" y="3132"/>
                  </a:cubicBezTo>
                  <a:cubicBezTo>
                    <a:pt x="3726" y="2913"/>
                    <a:pt x="4384" y="2255"/>
                    <a:pt x="4515" y="2168"/>
                  </a:cubicBezTo>
                  <a:cubicBezTo>
                    <a:pt x="4559" y="2168"/>
                    <a:pt x="4603" y="2124"/>
                    <a:pt x="4647" y="2080"/>
                  </a:cubicBezTo>
                  <a:cubicBezTo>
                    <a:pt x="4658" y="2057"/>
                    <a:pt x="4670" y="2046"/>
                    <a:pt x="4679" y="2046"/>
                  </a:cubicBezTo>
                  <a:cubicBezTo>
                    <a:pt x="4707" y="2046"/>
                    <a:pt x="4723" y="2136"/>
                    <a:pt x="4691" y="2299"/>
                  </a:cubicBezTo>
                  <a:cubicBezTo>
                    <a:pt x="4691" y="2299"/>
                    <a:pt x="4691" y="2387"/>
                    <a:pt x="4647" y="2431"/>
                  </a:cubicBezTo>
                  <a:cubicBezTo>
                    <a:pt x="4647" y="2474"/>
                    <a:pt x="4647" y="2518"/>
                    <a:pt x="4647" y="2562"/>
                  </a:cubicBezTo>
                  <a:cubicBezTo>
                    <a:pt x="4603" y="2650"/>
                    <a:pt x="4603" y="2781"/>
                    <a:pt x="4559" y="2825"/>
                  </a:cubicBezTo>
                  <a:cubicBezTo>
                    <a:pt x="4559" y="2869"/>
                    <a:pt x="4559" y="2869"/>
                    <a:pt x="4559" y="2913"/>
                  </a:cubicBezTo>
                  <a:cubicBezTo>
                    <a:pt x="4559" y="3000"/>
                    <a:pt x="4515" y="3132"/>
                    <a:pt x="4472" y="3176"/>
                  </a:cubicBezTo>
                  <a:cubicBezTo>
                    <a:pt x="4472" y="3220"/>
                    <a:pt x="4472" y="3263"/>
                    <a:pt x="4428" y="3307"/>
                  </a:cubicBezTo>
                  <a:cubicBezTo>
                    <a:pt x="4428" y="3526"/>
                    <a:pt x="4428" y="3526"/>
                    <a:pt x="4384" y="3614"/>
                  </a:cubicBezTo>
                  <a:cubicBezTo>
                    <a:pt x="4384" y="3658"/>
                    <a:pt x="4340" y="3658"/>
                    <a:pt x="4340" y="3702"/>
                  </a:cubicBezTo>
                  <a:cubicBezTo>
                    <a:pt x="4340" y="3702"/>
                    <a:pt x="4340" y="3746"/>
                    <a:pt x="4296" y="3746"/>
                  </a:cubicBezTo>
                  <a:cubicBezTo>
                    <a:pt x="4296" y="3789"/>
                    <a:pt x="4296" y="3833"/>
                    <a:pt x="4296" y="3877"/>
                  </a:cubicBezTo>
                  <a:cubicBezTo>
                    <a:pt x="4296" y="3965"/>
                    <a:pt x="4252" y="4009"/>
                    <a:pt x="4252" y="4052"/>
                  </a:cubicBezTo>
                  <a:cubicBezTo>
                    <a:pt x="4252" y="4052"/>
                    <a:pt x="4252" y="4052"/>
                    <a:pt x="4252" y="4096"/>
                  </a:cubicBezTo>
                  <a:cubicBezTo>
                    <a:pt x="4252" y="4096"/>
                    <a:pt x="4209" y="4272"/>
                    <a:pt x="4165" y="4272"/>
                  </a:cubicBezTo>
                  <a:cubicBezTo>
                    <a:pt x="4165" y="4272"/>
                    <a:pt x="4165" y="4315"/>
                    <a:pt x="4165" y="4315"/>
                  </a:cubicBezTo>
                  <a:cubicBezTo>
                    <a:pt x="4165" y="4315"/>
                    <a:pt x="4165" y="4359"/>
                    <a:pt x="4165" y="4359"/>
                  </a:cubicBezTo>
                  <a:cubicBezTo>
                    <a:pt x="4165" y="4359"/>
                    <a:pt x="4121" y="4359"/>
                    <a:pt x="4121" y="4403"/>
                  </a:cubicBezTo>
                  <a:cubicBezTo>
                    <a:pt x="4121" y="4447"/>
                    <a:pt x="4121" y="4447"/>
                    <a:pt x="4121" y="4447"/>
                  </a:cubicBezTo>
                  <a:cubicBezTo>
                    <a:pt x="4077" y="4491"/>
                    <a:pt x="4033" y="4622"/>
                    <a:pt x="4033" y="4666"/>
                  </a:cubicBezTo>
                  <a:cubicBezTo>
                    <a:pt x="4033" y="4666"/>
                    <a:pt x="4033" y="4710"/>
                    <a:pt x="4033" y="4710"/>
                  </a:cubicBezTo>
                  <a:cubicBezTo>
                    <a:pt x="4033" y="4710"/>
                    <a:pt x="4033" y="4798"/>
                    <a:pt x="3989" y="4973"/>
                  </a:cubicBezTo>
                  <a:cubicBezTo>
                    <a:pt x="3946" y="5017"/>
                    <a:pt x="3946" y="5061"/>
                    <a:pt x="3902" y="5061"/>
                  </a:cubicBezTo>
                  <a:cubicBezTo>
                    <a:pt x="3902" y="5104"/>
                    <a:pt x="3902" y="5104"/>
                    <a:pt x="3902" y="5104"/>
                  </a:cubicBezTo>
                  <a:cubicBezTo>
                    <a:pt x="3902" y="5148"/>
                    <a:pt x="3858" y="5192"/>
                    <a:pt x="3858" y="5192"/>
                  </a:cubicBezTo>
                  <a:cubicBezTo>
                    <a:pt x="3858" y="5236"/>
                    <a:pt x="3858" y="5280"/>
                    <a:pt x="3814" y="5324"/>
                  </a:cubicBezTo>
                  <a:cubicBezTo>
                    <a:pt x="3814" y="5367"/>
                    <a:pt x="3814" y="5455"/>
                    <a:pt x="3770" y="5455"/>
                  </a:cubicBezTo>
                  <a:cubicBezTo>
                    <a:pt x="3770" y="5499"/>
                    <a:pt x="3726" y="5587"/>
                    <a:pt x="3726" y="5630"/>
                  </a:cubicBezTo>
                  <a:cubicBezTo>
                    <a:pt x="3726" y="5630"/>
                    <a:pt x="3726" y="5674"/>
                    <a:pt x="3726" y="5674"/>
                  </a:cubicBezTo>
                  <a:cubicBezTo>
                    <a:pt x="3726" y="5674"/>
                    <a:pt x="3726" y="5718"/>
                    <a:pt x="3683" y="5718"/>
                  </a:cubicBezTo>
                  <a:cubicBezTo>
                    <a:pt x="3683" y="5718"/>
                    <a:pt x="3683" y="5718"/>
                    <a:pt x="3683" y="5762"/>
                  </a:cubicBezTo>
                  <a:cubicBezTo>
                    <a:pt x="3683" y="5762"/>
                    <a:pt x="3683" y="5762"/>
                    <a:pt x="3639" y="5850"/>
                  </a:cubicBezTo>
                  <a:cubicBezTo>
                    <a:pt x="3639" y="5850"/>
                    <a:pt x="3595" y="5937"/>
                    <a:pt x="3595" y="5937"/>
                  </a:cubicBezTo>
                  <a:cubicBezTo>
                    <a:pt x="3595" y="5981"/>
                    <a:pt x="3595" y="6025"/>
                    <a:pt x="3551" y="6069"/>
                  </a:cubicBezTo>
                  <a:cubicBezTo>
                    <a:pt x="3463" y="6332"/>
                    <a:pt x="3726" y="6639"/>
                    <a:pt x="3989" y="6639"/>
                  </a:cubicBezTo>
                  <a:cubicBezTo>
                    <a:pt x="4121" y="6639"/>
                    <a:pt x="4340" y="6551"/>
                    <a:pt x="4340" y="6463"/>
                  </a:cubicBezTo>
                  <a:cubicBezTo>
                    <a:pt x="4340" y="6463"/>
                    <a:pt x="4384" y="6419"/>
                    <a:pt x="4384" y="6419"/>
                  </a:cubicBezTo>
                  <a:cubicBezTo>
                    <a:pt x="4384" y="6419"/>
                    <a:pt x="4428" y="6288"/>
                    <a:pt x="4472" y="6200"/>
                  </a:cubicBezTo>
                  <a:cubicBezTo>
                    <a:pt x="4515" y="6069"/>
                    <a:pt x="4559" y="5981"/>
                    <a:pt x="4603" y="5937"/>
                  </a:cubicBezTo>
                  <a:cubicBezTo>
                    <a:pt x="4647" y="5850"/>
                    <a:pt x="4691" y="5718"/>
                    <a:pt x="4691" y="5630"/>
                  </a:cubicBezTo>
                  <a:cubicBezTo>
                    <a:pt x="4691" y="5587"/>
                    <a:pt x="4691" y="5543"/>
                    <a:pt x="4735" y="5499"/>
                  </a:cubicBezTo>
                  <a:cubicBezTo>
                    <a:pt x="4735" y="5499"/>
                    <a:pt x="4778" y="5455"/>
                    <a:pt x="4778" y="5411"/>
                  </a:cubicBezTo>
                  <a:cubicBezTo>
                    <a:pt x="4778" y="5411"/>
                    <a:pt x="4822" y="5324"/>
                    <a:pt x="4822" y="5280"/>
                  </a:cubicBezTo>
                  <a:cubicBezTo>
                    <a:pt x="4822" y="5280"/>
                    <a:pt x="4822" y="5236"/>
                    <a:pt x="4822" y="5236"/>
                  </a:cubicBezTo>
                  <a:cubicBezTo>
                    <a:pt x="4822" y="5236"/>
                    <a:pt x="4866" y="5104"/>
                    <a:pt x="4910" y="4929"/>
                  </a:cubicBezTo>
                  <a:cubicBezTo>
                    <a:pt x="4954" y="4929"/>
                    <a:pt x="4954" y="4885"/>
                    <a:pt x="4954" y="4841"/>
                  </a:cubicBezTo>
                  <a:cubicBezTo>
                    <a:pt x="4998" y="4798"/>
                    <a:pt x="4998" y="4710"/>
                    <a:pt x="5041" y="4710"/>
                  </a:cubicBezTo>
                  <a:cubicBezTo>
                    <a:pt x="5041" y="4622"/>
                    <a:pt x="5041" y="4578"/>
                    <a:pt x="5041" y="4578"/>
                  </a:cubicBezTo>
                  <a:cubicBezTo>
                    <a:pt x="5041" y="4578"/>
                    <a:pt x="5041" y="4491"/>
                    <a:pt x="5085" y="4447"/>
                  </a:cubicBezTo>
                  <a:cubicBezTo>
                    <a:pt x="5085" y="4403"/>
                    <a:pt x="5085" y="4315"/>
                    <a:pt x="5085" y="4315"/>
                  </a:cubicBezTo>
                  <a:cubicBezTo>
                    <a:pt x="5085" y="4315"/>
                    <a:pt x="5129" y="4315"/>
                    <a:pt x="5129" y="4272"/>
                  </a:cubicBezTo>
                  <a:cubicBezTo>
                    <a:pt x="5129" y="4272"/>
                    <a:pt x="5129" y="4272"/>
                    <a:pt x="5173" y="4184"/>
                  </a:cubicBezTo>
                  <a:cubicBezTo>
                    <a:pt x="5173" y="4140"/>
                    <a:pt x="5173" y="4052"/>
                    <a:pt x="5217" y="4009"/>
                  </a:cubicBezTo>
                  <a:cubicBezTo>
                    <a:pt x="5217" y="3965"/>
                    <a:pt x="5217" y="3921"/>
                    <a:pt x="5261" y="3746"/>
                  </a:cubicBezTo>
                  <a:cubicBezTo>
                    <a:pt x="5304" y="3702"/>
                    <a:pt x="5304" y="3658"/>
                    <a:pt x="5304" y="3658"/>
                  </a:cubicBezTo>
                  <a:cubicBezTo>
                    <a:pt x="5304" y="3614"/>
                    <a:pt x="5304" y="3570"/>
                    <a:pt x="5304" y="3570"/>
                  </a:cubicBezTo>
                  <a:cubicBezTo>
                    <a:pt x="5304" y="3526"/>
                    <a:pt x="5348" y="3395"/>
                    <a:pt x="5392" y="3351"/>
                  </a:cubicBezTo>
                  <a:cubicBezTo>
                    <a:pt x="5392" y="3351"/>
                    <a:pt x="5392" y="3307"/>
                    <a:pt x="5392" y="3263"/>
                  </a:cubicBezTo>
                  <a:cubicBezTo>
                    <a:pt x="5436" y="3132"/>
                    <a:pt x="5436" y="3132"/>
                    <a:pt x="5480" y="3000"/>
                  </a:cubicBezTo>
                  <a:cubicBezTo>
                    <a:pt x="5480" y="2913"/>
                    <a:pt x="5524" y="2781"/>
                    <a:pt x="5524" y="2694"/>
                  </a:cubicBezTo>
                  <a:cubicBezTo>
                    <a:pt x="5567" y="2606"/>
                    <a:pt x="5567" y="2518"/>
                    <a:pt x="5567" y="2474"/>
                  </a:cubicBezTo>
                  <a:cubicBezTo>
                    <a:pt x="5611" y="2211"/>
                    <a:pt x="5611" y="1773"/>
                    <a:pt x="5567" y="1685"/>
                  </a:cubicBezTo>
                  <a:cubicBezTo>
                    <a:pt x="5567" y="1685"/>
                    <a:pt x="5524" y="1642"/>
                    <a:pt x="5524" y="1642"/>
                  </a:cubicBezTo>
                  <a:cubicBezTo>
                    <a:pt x="5524" y="1598"/>
                    <a:pt x="5480" y="1510"/>
                    <a:pt x="5480" y="1510"/>
                  </a:cubicBezTo>
                  <a:cubicBezTo>
                    <a:pt x="5480" y="1510"/>
                    <a:pt x="5480" y="1510"/>
                    <a:pt x="5480" y="1466"/>
                  </a:cubicBezTo>
                  <a:cubicBezTo>
                    <a:pt x="5480" y="1422"/>
                    <a:pt x="5480" y="1422"/>
                    <a:pt x="5436" y="1422"/>
                  </a:cubicBezTo>
                  <a:cubicBezTo>
                    <a:pt x="5436" y="1422"/>
                    <a:pt x="5436" y="1422"/>
                    <a:pt x="5436" y="1379"/>
                  </a:cubicBezTo>
                  <a:cubicBezTo>
                    <a:pt x="5436" y="1335"/>
                    <a:pt x="5261" y="1203"/>
                    <a:pt x="5173" y="1159"/>
                  </a:cubicBezTo>
                  <a:cubicBezTo>
                    <a:pt x="5129" y="1159"/>
                    <a:pt x="5129" y="1116"/>
                    <a:pt x="5085" y="1116"/>
                  </a:cubicBezTo>
                  <a:cubicBezTo>
                    <a:pt x="5085" y="1094"/>
                    <a:pt x="5030" y="1083"/>
                    <a:pt x="4959" y="1083"/>
                  </a:cubicBezTo>
                  <a:cubicBezTo>
                    <a:pt x="4888" y="1083"/>
                    <a:pt x="4800" y="1094"/>
                    <a:pt x="4735" y="1116"/>
                  </a:cubicBezTo>
                  <a:cubicBezTo>
                    <a:pt x="4603" y="1116"/>
                    <a:pt x="4472" y="1203"/>
                    <a:pt x="4472" y="1203"/>
                  </a:cubicBezTo>
                  <a:cubicBezTo>
                    <a:pt x="4384" y="1247"/>
                    <a:pt x="4252" y="1291"/>
                    <a:pt x="4252" y="1291"/>
                  </a:cubicBezTo>
                  <a:cubicBezTo>
                    <a:pt x="4209" y="1335"/>
                    <a:pt x="4121" y="1422"/>
                    <a:pt x="4121" y="1422"/>
                  </a:cubicBezTo>
                  <a:cubicBezTo>
                    <a:pt x="4121" y="1422"/>
                    <a:pt x="4077" y="1422"/>
                    <a:pt x="4033" y="1466"/>
                  </a:cubicBezTo>
                  <a:cubicBezTo>
                    <a:pt x="4033" y="1466"/>
                    <a:pt x="3989" y="1510"/>
                    <a:pt x="3989" y="1510"/>
                  </a:cubicBezTo>
                  <a:lnTo>
                    <a:pt x="3946" y="1510"/>
                  </a:lnTo>
                  <a:cubicBezTo>
                    <a:pt x="3946" y="1554"/>
                    <a:pt x="3946" y="1554"/>
                    <a:pt x="3902" y="1554"/>
                  </a:cubicBezTo>
                  <a:cubicBezTo>
                    <a:pt x="3902" y="1554"/>
                    <a:pt x="3726" y="1729"/>
                    <a:pt x="3639" y="1817"/>
                  </a:cubicBezTo>
                  <a:cubicBezTo>
                    <a:pt x="3507" y="1948"/>
                    <a:pt x="3332" y="2124"/>
                    <a:pt x="3332" y="2168"/>
                  </a:cubicBezTo>
                  <a:cubicBezTo>
                    <a:pt x="3332" y="2168"/>
                    <a:pt x="3244" y="2255"/>
                    <a:pt x="3113" y="2387"/>
                  </a:cubicBezTo>
                  <a:cubicBezTo>
                    <a:pt x="3025" y="2474"/>
                    <a:pt x="2894" y="2650"/>
                    <a:pt x="2894" y="2650"/>
                  </a:cubicBezTo>
                  <a:lnTo>
                    <a:pt x="2806" y="2737"/>
                  </a:lnTo>
                  <a:cubicBezTo>
                    <a:pt x="2762" y="2781"/>
                    <a:pt x="2718" y="2869"/>
                    <a:pt x="2718" y="2869"/>
                  </a:cubicBezTo>
                  <a:cubicBezTo>
                    <a:pt x="2718" y="2869"/>
                    <a:pt x="2674" y="2869"/>
                    <a:pt x="2674" y="2913"/>
                  </a:cubicBezTo>
                  <a:cubicBezTo>
                    <a:pt x="2674" y="2913"/>
                    <a:pt x="2674" y="2957"/>
                    <a:pt x="2631" y="2957"/>
                  </a:cubicBezTo>
                  <a:cubicBezTo>
                    <a:pt x="2587" y="3000"/>
                    <a:pt x="2411" y="3307"/>
                    <a:pt x="2411" y="3351"/>
                  </a:cubicBezTo>
                  <a:cubicBezTo>
                    <a:pt x="2368" y="3351"/>
                    <a:pt x="2368" y="3395"/>
                    <a:pt x="2368" y="3395"/>
                  </a:cubicBezTo>
                  <a:lnTo>
                    <a:pt x="2324" y="3395"/>
                  </a:lnTo>
                  <a:cubicBezTo>
                    <a:pt x="2324" y="3395"/>
                    <a:pt x="2280" y="3483"/>
                    <a:pt x="2280" y="3483"/>
                  </a:cubicBezTo>
                  <a:cubicBezTo>
                    <a:pt x="2280" y="3483"/>
                    <a:pt x="2280" y="3395"/>
                    <a:pt x="2368" y="3263"/>
                  </a:cubicBezTo>
                  <a:cubicBezTo>
                    <a:pt x="2411" y="3132"/>
                    <a:pt x="2631" y="2518"/>
                    <a:pt x="2631" y="2474"/>
                  </a:cubicBezTo>
                  <a:cubicBezTo>
                    <a:pt x="2631" y="2474"/>
                    <a:pt x="2674" y="2431"/>
                    <a:pt x="2674" y="2431"/>
                  </a:cubicBezTo>
                  <a:cubicBezTo>
                    <a:pt x="2674" y="2431"/>
                    <a:pt x="2674" y="2387"/>
                    <a:pt x="2674" y="2387"/>
                  </a:cubicBezTo>
                  <a:cubicBezTo>
                    <a:pt x="2674" y="2387"/>
                    <a:pt x="2674" y="2343"/>
                    <a:pt x="2674" y="2343"/>
                  </a:cubicBezTo>
                  <a:cubicBezTo>
                    <a:pt x="2718" y="2255"/>
                    <a:pt x="2762" y="2168"/>
                    <a:pt x="2806" y="2080"/>
                  </a:cubicBezTo>
                  <a:cubicBezTo>
                    <a:pt x="2806" y="2080"/>
                    <a:pt x="2806" y="1992"/>
                    <a:pt x="2806" y="1992"/>
                  </a:cubicBezTo>
                  <a:cubicBezTo>
                    <a:pt x="2806" y="1948"/>
                    <a:pt x="2850" y="1948"/>
                    <a:pt x="2850" y="1905"/>
                  </a:cubicBezTo>
                  <a:cubicBezTo>
                    <a:pt x="2850" y="1861"/>
                    <a:pt x="2850" y="1817"/>
                    <a:pt x="2850" y="1817"/>
                  </a:cubicBezTo>
                  <a:cubicBezTo>
                    <a:pt x="2894" y="1773"/>
                    <a:pt x="2937" y="1642"/>
                    <a:pt x="2937" y="1598"/>
                  </a:cubicBezTo>
                  <a:cubicBezTo>
                    <a:pt x="2937" y="1598"/>
                    <a:pt x="2937" y="1598"/>
                    <a:pt x="2937" y="1554"/>
                  </a:cubicBezTo>
                  <a:cubicBezTo>
                    <a:pt x="2937" y="1554"/>
                    <a:pt x="2981" y="1510"/>
                    <a:pt x="2981" y="1466"/>
                  </a:cubicBezTo>
                  <a:cubicBezTo>
                    <a:pt x="2981" y="1422"/>
                    <a:pt x="3025" y="1379"/>
                    <a:pt x="3025" y="1335"/>
                  </a:cubicBezTo>
                  <a:cubicBezTo>
                    <a:pt x="3025" y="1335"/>
                    <a:pt x="3025" y="1291"/>
                    <a:pt x="3025" y="1291"/>
                  </a:cubicBezTo>
                  <a:cubicBezTo>
                    <a:pt x="3025" y="1291"/>
                    <a:pt x="3069" y="1291"/>
                    <a:pt x="3069" y="1247"/>
                  </a:cubicBezTo>
                  <a:cubicBezTo>
                    <a:pt x="3069" y="1247"/>
                    <a:pt x="3069" y="1203"/>
                    <a:pt x="3113" y="1159"/>
                  </a:cubicBezTo>
                  <a:cubicBezTo>
                    <a:pt x="3113" y="984"/>
                    <a:pt x="3200" y="896"/>
                    <a:pt x="3200" y="853"/>
                  </a:cubicBezTo>
                  <a:cubicBezTo>
                    <a:pt x="3244" y="765"/>
                    <a:pt x="3288" y="502"/>
                    <a:pt x="3244" y="414"/>
                  </a:cubicBezTo>
                  <a:cubicBezTo>
                    <a:pt x="3244" y="370"/>
                    <a:pt x="3244" y="370"/>
                    <a:pt x="3244" y="327"/>
                  </a:cubicBezTo>
                  <a:cubicBezTo>
                    <a:pt x="3200" y="195"/>
                    <a:pt x="3069" y="64"/>
                    <a:pt x="2981" y="20"/>
                  </a:cubicBezTo>
                  <a:cubicBezTo>
                    <a:pt x="2923" y="20"/>
                    <a:pt x="2825" y="0"/>
                    <a:pt x="2754"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4" name="Google Shape;3264;p202"/>
            <p:cNvSpPr/>
            <p:nvPr/>
          </p:nvSpPr>
          <p:spPr>
            <a:xfrm>
              <a:off x="5324975" y="2581600"/>
              <a:ext cx="110700" cy="154725"/>
            </a:xfrm>
            <a:custGeom>
              <a:avLst/>
              <a:gdLst/>
              <a:ahLst/>
              <a:cxnLst/>
              <a:rect l="l" t="t" r="r" b="b"/>
              <a:pathLst>
                <a:path w="4428" h="6189" extrusionOk="0">
                  <a:moveTo>
                    <a:pt x="3457" y="936"/>
                  </a:moveTo>
                  <a:cubicBezTo>
                    <a:pt x="3485" y="936"/>
                    <a:pt x="3507" y="967"/>
                    <a:pt x="3507" y="998"/>
                  </a:cubicBezTo>
                  <a:cubicBezTo>
                    <a:pt x="3507" y="1086"/>
                    <a:pt x="3464" y="1217"/>
                    <a:pt x="3420" y="1305"/>
                  </a:cubicBezTo>
                  <a:cubicBezTo>
                    <a:pt x="3420" y="1305"/>
                    <a:pt x="3376" y="1349"/>
                    <a:pt x="3376" y="1393"/>
                  </a:cubicBezTo>
                  <a:cubicBezTo>
                    <a:pt x="3376" y="1393"/>
                    <a:pt x="3376" y="1480"/>
                    <a:pt x="3332" y="1480"/>
                  </a:cubicBezTo>
                  <a:cubicBezTo>
                    <a:pt x="3332" y="1524"/>
                    <a:pt x="3288" y="1568"/>
                    <a:pt x="3288" y="1612"/>
                  </a:cubicBezTo>
                  <a:cubicBezTo>
                    <a:pt x="3288" y="1612"/>
                    <a:pt x="3244" y="1656"/>
                    <a:pt x="3244" y="1700"/>
                  </a:cubicBezTo>
                  <a:cubicBezTo>
                    <a:pt x="3157" y="1743"/>
                    <a:pt x="3113" y="1787"/>
                    <a:pt x="3113" y="1875"/>
                  </a:cubicBezTo>
                  <a:cubicBezTo>
                    <a:pt x="3069" y="1919"/>
                    <a:pt x="3025" y="1963"/>
                    <a:pt x="2850" y="2138"/>
                  </a:cubicBezTo>
                  <a:cubicBezTo>
                    <a:pt x="2675" y="2313"/>
                    <a:pt x="2631" y="2357"/>
                    <a:pt x="2499" y="2445"/>
                  </a:cubicBezTo>
                  <a:cubicBezTo>
                    <a:pt x="2499" y="2489"/>
                    <a:pt x="2368" y="2576"/>
                    <a:pt x="2324" y="2620"/>
                  </a:cubicBezTo>
                  <a:cubicBezTo>
                    <a:pt x="2280" y="2664"/>
                    <a:pt x="2236" y="2708"/>
                    <a:pt x="2236" y="2708"/>
                  </a:cubicBezTo>
                  <a:cubicBezTo>
                    <a:pt x="2236" y="2708"/>
                    <a:pt x="2192" y="2708"/>
                    <a:pt x="2149" y="2752"/>
                  </a:cubicBezTo>
                  <a:cubicBezTo>
                    <a:pt x="2149" y="2795"/>
                    <a:pt x="2105" y="2795"/>
                    <a:pt x="2105" y="2839"/>
                  </a:cubicBezTo>
                  <a:cubicBezTo>
                    <a:pt x="2061" y="2883"/>
                    <a:pt x="2017" y="2883"/>
                    <a:pt x="2017" y="2883"/>
                  </a:cubicBezTo>
                  <a:cubicBezTo>
                    <a:pt x="1973" y="2927"/>
                    <a:pt x="1798" y="3058"/>
                    <a:pt x="1710" y="3102"/>
                  </a:cubicBezTo>
                  <a:cubicBezTo>
                    <a:pt x="1623" y="3190"/>
                    <a:pt x="1579" y="3190"/>
                    <a:pt x="1491" y="3278"/>
                  </a:cubicBezTo>
                  <a:cubicBezTo>
                    <a:pt x="1453" y="3315"/>
                    <a:pt x="1318" y="3418"/>
                    <a:pt x="1281" y="3418"/>
                  </a:cubicBezTo>
                  <a:cubicBezTo>
                    <a:pt x="1275" y="3418"/>
                    <a:pt x="1272" y="3415"/>
                    <a:pt x="1272" y="3409"/>
                  </a:cubicBezTo>
                  <a:cubicBezTo>
                    <a:pt x="1272" y="3409"/>
                    <a:pt x="1447" y="3015"/>
                    <a:pt x="1535" y="2883"/>
                  </a:cubicBezTo>
                  <a:cubicBezTo>
                    <a:pt x="1579" y="2795"/>
                    <a:pt x="1666" y="2708"/>
                    <a:pt x="1666" y="2664"/>
                  </a:cubicBezTo>
                  <a:cubicBezTo>
                    <a:pt x="1798" y="2489"/>
                    <a:pt x="1798" y="2445"/>
                    <a:pt x="1886" y="2357"/>
                  </a:cubicBezTo>
                  <a:cubicBezTo>
                    <a:pt x="1929" y="2313"/>
                    <a:pt x="1973" y="2269"/>
                    <a:pt x="2017" y="2182"/>
                  </a:cubicBezTo>
                  <a:cubicBezTo>
                    <a:pt x="2061" y="2138"/>
                    <a:pt x="2105" y="2094"/>
                    <a:pt x="2149" y="2050"/>
                  </a:cubicBezTo>
                  <a:cubicBezTo>
                    <a:pt x="2149" y="2006"/>
                    <a:pt x="2236" y="1963"/>
                    <a:pt x="2280" y="1919"/>
                  </a:cubicBezTo>
                  <a:cubicBezTo>
                    <a:pt x="2324" y="1831"/>
                    <a:pt x="2543" y="1612"/>
                    <a:pt x="2631" y="1524"/>
                  </a:cubicBezTo>
                  <a:cubicBezTo>
                    <a:pt x="2675" y="1480"/>
                    <a:pt x="2762" y="1437"/>
                    <a:pt x="2806" y="1349"/>
                  </a:cubicBezTo>
                  <a:cubicBezTo>
                    <a:pt x="2894" y="1305"/>
                    <a:pt x="2938" y="1261"/>
                    <a:pt x="2938" y="1261"/>
                  </a:cubicBezTo>
                  <a:lnTo>
                    <a:pt x="2981" y="1261"/>
                  </a:lnTo>
                  <a:cubicBezTo>
                    <a:pt x="2981" y="1217"/>
                    <a:pt x="3244" y="1042"/>
                    <a:pt x="3332" y="998"/>
                  </a:cubicBezTo>
                  <a:cubicBezTo>
                    <a:pt x="3376" y="998"/>
                    <a:pt x="3420" y="954"/>
                    <a:pt x="3420" y="954"/>
                  </a:cubicBezTo>
                  <a:cubicBezTo>
                    <a:pt x="3433" y="941"/>
                    <a:pt x="3445" y="936"/>
                    <a:pt x="3457" y="936"/>
                  </a:cubicBezTo>
                  <a:close/>
                  <a:moveTo>
                    <a:pt x="3507" y="1"/>
                  </a:moveTo>
                  <a:cubicBezTo>
                    <a:pt x="3420" y="1"/>
                    <a:pt x="3332" y="12"/>
                    <a:pt x="3288" y="34"/>
                  </a:cubicBezTo>
                  <a:cubicBezTo>
                    <a:pt x="3288" y="34"/>
                    <a:pt x="3244" y="34"/>
                    <a:pt x="3244" y="78"/>
                  </a:cubicBezTo>
                  <a:lnTo>
                    <a:pt x="3157" y="78"/>
                  </a:lnTo>
                  <a:cubicBezTo>
                    <a:pt x="3157" y="78"/>
                    <a:pt x="3113" y="78"/>
                    <a:pt x="3113" y="122"/>
                  </a:cubicBezTo>
                  <a:lnTo>
                    <a:pt x="3025" y="122"/>
                  </a:lnTo>
                  <a:cubicBezTo>
                    <a:pt x="3025" y="122"/>
                    <a:pt x="3025" y="165"/>
                    <a:pt x="3025" y="165"/>
                  </a:cubicBezTo>
                  <a:cubicBezTo>
                    <a:pt x="2938" y="165"/>
                    <a:pt x="2718" y="297"/>
                    <a:pt x="2675" y="297"/>
                  </a:cubicBezTo>
                  <a:cubicBezTo>
                    <a:pt x="2675" y="297"/>
                    <a:pt x="2675" y="297"/>
                    <a:pt x="2631" y="341"/>
                  </a:cubicBezTo>
                  <a:cubicBezTo>
                    <a:pt x="2631" y="341"/>
                    <a:pt x="2543" y="385"/>
                    <a:pt x="2499" y="428"/>
                  </a:cubicBezTo>
                  <a:cubicBezTo>
                    <a:pt x="2499" y="472"/>
                    <a:pt x="2455" y="472"/>
                    <a:pt x="2368" y="516"/>
                  </a:cubicBezTo>
                  <a:cubicBezTo>
                    <a:pt x="2368" y="560"/>
                    <a:pt x="2280" y="560"/>
                    <a:pt x="2236" y="604"/>
                  </a:cubicBezTo>
                  <a:cubicBezTo>
                    <a:pt x="2236" y="648"/>
                    <a:pt x="2149" y="691"/>
                    <a:pt x="2105" y="735"/>
                  </a:cubicBezTo>
                  <a:cubicBezTo>
                    <a:pt x="2061" y="779"/>
                    <a:pt x="1973" y="867"/>
                    <a:pt x="1929" y="911"/>
                  </a:cubicBezTo>
                  <a:lnTo>
                    <a:pt x="1842" y="998"/>
                  </a:lnTo>
                  <a:cubicBezTo>
                    <a:pt x="1798" y="998"/>
                    <a:pt x="1754" y="1086"/>
                    <a:pt x="1754" y="1086"/>
                  </a:cubicBezTo>
                  <a:cubicBezTo>
                    <a:pt x="1710" y="1130"/>
                    <a:pt x="1666" y="1217"/>
                    <a:pt x="1579" y="1261"/>
                  </a:cubicBezTo>
                  <a:cubicBezTo>
                    <a:pt x="1579" y="1305"/>
                    <a:pt x="1491" y="1349"/>
                    <a:pt x="1491" y="1393"/>
                  </a:cubicBezTo>
                  <a:cubicBezTo>
                    <a:pt x="1447" y="1437"/>
                    <a:pt x="1447" y="1480"/>
                    <a:pt x="1447" y="1480"/>
                  </a:cubicBezTo>
                  <a:cubicBezTo>
                    <a:pt x="1447" y="1480"/>
                    <a:pt x="1360" y="1524"/>
                    <a:pt x="1272" y="1656"/>
                  </a:cubicBezTo>
                  <a:cubicBezTo>
                    <a:pt x="1272" y="1656"/>
                    <a:pt x="1228" y="1700"/>
                    <a:pt x="1184" y="1743"/>
                  </a:cubicBezTo>
                  <a:cubicBezTo>
                    <a:pt x="1184" y="1787"/>
                    <a:pt x="1140" y="1831"/>
                    <a:pt x="1140" y="1831"/>
                  </a:cubicBezTo>
                  <a:cubicBezTo>
                    <a:pt x="1053" y="1875"/>
                    <a:pt x="746" y="2401"/>
                    <a:pt x="702" y="2532"/>
                  </a:cubicBezTo>
                  <a:cubicBezTo>
                    <a:pt x="658" y="2532"/>
                    <a:pt x="658" y="2576"/>
                    <a:pt x="658" y="2620"/>
                  </a:cubicBezTo>
                  <a:cubicBezTo>
                    <a:pt x="614" y="2620"/>
                    <a:pt x="614" y="2664"/>
                    <a:pt x="614" y="2664"/>
                  </a:cubicBezTo>
                  <a:lnTo>
                    <a:pt x="571" y="2664"/>
                  </a:lnTo>
                  <a:cubicBezTo>
                    <a:pt x="571" y="2664"/>
                    <a:pt x="571" y="2708"/>
                    <a:pt x="527" y="2752"/>
                  </a:cubicBezTo>
                  <a:cubicBezTo>
                    <a:pt x="527" y="2795"/>
                    <a:pt x="527" y="2839"/>
                    <a:pt x="483" y="2883"/>
                  </a:cubicBezTo>
                  <a:cubicBezTo>
                    <a:pt x="439" y="2927"/>
                    <a:pt x="264" y="3365"/>
                    <a:pt x="264" y="3365"/>
                  </a:cubicBezTo>
                  <a:cubicBezTo>
                    <a:pt x="264" y="3409"/>
                    <a:pt x="264" y="3409"/>
                    <a:pt x="220" y="3409"/>
                  </a:cubicBezTo>
                  <a:cubicBezTo>
                    <a:pt x="220" y="3409"/>
                    <a:pt x="220" y="3453"/>
                    <a:pt x="220" y="3453"/>
                  </a:cubicBezTo>
                  <a:cubicBezTo>
                    <a:pt x="220" y="3453"/>
                    <a:pt x="220" y="3497"/>
                    <a:pt x="176" y="3497"/>
                  </a:cubicBezTo>
                  <a:cubicBezTo>
                    <a:pt x="176" y="3497"/>
                    <a:pt x="176" y="3541"/>
                    <a:pt x="176" y="3584"/>
                  </a:cubicBezTo>
                  <a:cubicBezTo>
                    <a:pt x="176" y="3584"/>
                    <a:pt x="176" y="3628"/>
                    <a:pt x="132" y="3672"/>
                  </a:cubicBezTo>
                  <a:cubicBezTo>
                    <a:pt x="132" y="3672"/>
                    <a:pt x="132" y="3716"/>
                    <a:pt x="132" y="3760"/>
                  </a:cubicBezTo>
                  <a:cubicBezTo>
                    <a:pt x="132" y="3804"/>
                    <a:pt x="88" y="3847"/>
                    <a:pt x="88" y="3847"/>
                  </a:cubicBezTo>
                  <a:cubicBezTo>
                    <a:pt x="45" y="3979"/>
                    <a:pt x="1" y="4549"/>
                    <a:pt x="45" y="4768"/>
                  </a:cubicBezTo>
                  <a:cubicBezTo>
                    <a:pt x="88" y="4943"/>
                    <a:pt x="132" y="5119"/>
                    <a:pt x="132" y="5119"/>
                  </a:cubicBezTo>
                  <a:cubicBezTo>
                    <a:pt x="176" y="5119"/>
                    <a:pt x="176" y="5119"/>
                    <a:pt x="176" y="5162"/>
                  </a:cubicBezTo>
                  <a:cubicBezTo>
                    <a:pt x="176" y="5162"/>
                    <a:pt x="264" y="5338"/>
                    <a:pt x="264" y="5338"/>
                  </a:cubicBezTo>
                  <a:cubicBezTo>
                    <a:pt x="264" y="5382"/>
                    <a:pt x="308" y="5382"/>
                    <a:pt x="351" y="5425"/>
                  </a:cubicBezTo>
                  <a:cubicBezTo>
                    <a:pt x="351" y="5469"/>
                    <a:pt x="395" y="5513"/>
                    <a:pt x="395" y="5557"/>
                  </a:cubicBezTo>
                  <a:cubicBezTo>
                    <a:pt x="439" y="5557"/>
                    <a:pt x="483" y="5601"/>
                    <a:pt x="483" y="5645"/>
                  </a:cubicBezTo>
                  <a:cubicBezTo>
                    <a:pt x="527" y="5645"/>
                    <a:pt x="527" y="5688"/>
                    <a:pt x="571" y="5688"/>
                  </a:cubicBezTo>
                  <a:cubicBezTo>
                    <a:pt x="571" y="5688"/>
                    <a:pt x="702" y="5776"/>
                    <a:pt x="702" y="5776"/>
                  </a:cubicBezTo>
                  <a:cubicBezTo>
                    <a:pt x="702" y="5776"/>
                    <a:pt x="746" y="5776"/>
                    <a:pt x="790" y="5820"/>
                  </a:cubicBezTo>
                  <a:cubicBezTo>
                    <a:pt x="834" y="5864"/>
                    <a:pt x="877" y="5864"/>
                    <a:pt x="877" y="5864"/>
                  </a:cubicBezTo>
                  <a:cubicBezTo>
                    <a:pt x="921" y="5908"/>
                    <a:pt x="965" y="5908"/>
                    <a:pt x="1009" y="5951"/>
                  </a:cubicBezTo>
                  <a:lnTo>
                    <a:pt x="1140" y="5951"/>
                  </a:lnTo>
                  <a:cubicBezTo>
                    <a:pt x="1184" y="5995"/>
                    <a:pt x="1316" y="6039"/>
                    <a:pt x="1447" y="6083"/>
                  </a:cubicBezTo>
                  <a:cubicBezTo>
                    <a:pt x="1491" y="6083"/>
                    <a:pt x="1579" y="6127"/>
                    <a:pt x="1623" y="6127"/>
                  </a:cubicBezTo>
                  <a:lnTo>
                    <a:pt x="1842" y="6127"/>
                  </a:lnTo>
                  <a:cubicBezTo>
                    <a:pt x="1929" y="6127"/>
                    <a:pt x="1973" y="6171"/>
                    <a:pt x="2061" y="6171"/>
                  </a:cubicBezTo>
                  <a:cubicBezTo>
                    <a:pt x="2074" y="6183"/>
                    <a:pt x="2117" y="6189"/>
                    <a:pt x="2178" y="6189"/>
                  </a:cubicBezTo>
                  <a:cubicBezTo>
                    <a:pt x="2325" y="6189"/>
                    <a:pt x="2576" y="6158"/>
                    <a:pt x="2762" y="6127"/>
                  </a:cubicBezTo>
                  <a:lnTo>
                    <a:pt x="2894" y="6127"/>
                  </a:lnTo>
                  <a:cubicBezTo>
                    <a:pt x="3157" y="6083"/>
                    <a:pt x="3332" y="5951"/>
                    <a:pt x="3332" y="5688"/>
                  </a:cubicBezTo>
                  <a:cubicBezTo>
                    <a:pt x="3332" y="5428"/>
                    <a:pt x="3142" y="5231"/>
                    <a:pt x="2871" y="5231"/>
                  </a:cubicBezTo>
                  <a:cubicBezTo>
                    <a:pt x="2822" y="5231"/>
                    <a:pt x="2771" y="5237"/>
                    <a:pt x="2718" y="5250"/>
                  </a:cubicBezTo>
                  <a:cubicBezTo>
                    <a:pt x="2587" y="5272"/>
                    <a:pt x="2379" y="5283"/>
                    <a:pt x="2187" y="5283"/>
                  </a:cubicBezTo>
                  <a:cubicBezTo>
                    <a:pt x="1995" y="5283"/>
                    <a:pt x="1820" y="5272"/>
                    <a:pt x="1754" y="5250"/>
                  </a:cubicBezTo>
                  <a:cubicBezTo>
                    <a:pt x="1666" y="5206"/>
                    <a:pt x="1579" y="5162"/>
                    <a:pt x="1579" y="5162"/>
                  </a:cubicBezTo>
                  <a:lnTo>
                    <a:pt x="1535" y="5162"/>
                  </a:lnTo>
                  <a:cubicBezTo>
                    <a:pt x="1535" y="5162"/>
                    <a:pt x="1491" y="5162"/>
                    <a:pt x="1491" y="5119"/>
                  </a:cubicBezTo>
                  <a:cubicBezTo>
                    <a:pt x="1447" y="5119"/>
                    <a:pt x="1228" y="5031"/>
                    <a:pt x="1228" y="5031"/>
                  </a:cubicBezTo>
                  <a:cubicBezTo>
                    <a:pt x="1228" y="5031"/>
                    <a:pt x="1184" y="4987"/>
                    <a:pt x="1184" y="4987"/>
                  </a:cubicBezTo>
                  <a:cubicBezTo>
                    <a:pt x="1053" y="4943"/>
                    <a:pt x="921" y="4593"/>
                    <a:pt x="965" y="4593"/>
                  </a:cubicBezTo>
                  <a:cubicBezTo>
                    <a:pt x="1053" y="4593"/>
                    <a:pt x="1184" y="4549"/>
                    <a:pt x="1228" y="4505"/>
                  </a:cubicBezTo>
                  <a:lnTo>
                    <a:pt x="1272" y="4505"/>
                  </a:lnTo>
                  <a:cubicBezTo>
                    <a:pt x="1316" y="4505"/>
                    <a:pt x="1316" y="4505"/>
                    <a:pt x="1360" y="4461"/>
                  </a:cubicBezTo>
                  <a:cubicBezTo>
                    <a:pt x="1360" y="4461"/>
                    <a:pt x="1447" y="4417"/>
                    <a:pt x="1491" y="4373"/>
                  </a:cubicBezTo>
                  <a:cubicBezTo>
                    <a:pt x="1579" y="4330"/>
                    <a:pt x="1666" y="4286"/>
                    <a:pt x="1710" y="4286"/>
                  </a:cubicBezTo>
                  <a:cubicBezTo>
                    <a:pt x="1798" y="4198"/>
                    <a:pt x="1886" y="4154"/>
                    <a:pt x="1886" y="4154"/>
                  </a:cubicBezTo>
                  <a:cubicBezTo>
                    <a:pt x="1886" y="4154"/>
                    <a:pt x="1886" y="4110"/>
                    <a:pt x="1929" y="4110"/>
                  </a:cubicBezTo>
                  <a:cubicBezTo>
                    <a:pt x="1929" y="4110"/>
                    <a:pt x="1973" y="4110"/>
                    <a:pt x="1973" y="4067"/>
                  </a:cubicBezTo>
                  <a:cubicBezTo>
                    <a:pt x="2017" y="4067"/>
                    <a:pt x="2061" y="4023"/>
                    <a:pt x="2105" y="3979"/>
                  </a:cubicBezTo>
                  <a:cubicBezTo>
                    <a:pt x="2105" y="3979"/>
                    <a:pt x="2149" y="3935"/>
                    <a:pt x="2236" y="3891"/>
                  </a:cubicBezTo>
                  <a:cubicBezTo>
                    <a:pt x="2280" y="3847"/>
                    <a:pt x="2324" y="3804"/>
                    <a:pt x="2324" y="3804"/>
                  </a:cubicBezTo>
                  <a:cubicBezTo>
                    <a:pt x="2324" y="3804"/>
                    <a:pt x="2368" y="3760"/>
                    <a:pt x="2412" y="3716"/>
                  </a:cubicBezTo>
                  <a:cubicBezTo>
                    <a:pt x="2675" y="3541"/>
                    <a:pt x="2762" y="3497"/>
                    <a:pt x="2762" y="3497"/>
                  </a:cubicBezTo>
                  <a:cubicBezTo>
                    <a:pt x="2762" y="3453"/>
                    <a:pt x="2806" y="3453"/>
                    <a:pt x="2850" y="3409"/>
                  </a:cubicBezTo>
                  <a:cubicBezTo>
                    <a:pt x="2894" y="3365"/>
                    <a:pt x="2981" y="3321"/>
                    <a:pt x="3025" y="3278"/>
                  </a:cubicBezTo>
                  <a:cubicBezTo>
                    <a:pt x="3069" y="3234"/>
                    <a:pt x="3113" y="3190"/>
                    <a:pt x="3157" y="3146"/>
                  </a:cubicBezTo>
                  <a:cubicBezTo>
                    <a:pt x="3244" y="3102"/>
                    <a:pt x="3639" y="2664"/>
                    <a:pt x="3639" y="2664"/>
                  </a:cubicBezTo>
                  <a:cubicBezTo>
                    <a:pt x="3639" y="2664"/>
                    <a:pt x="3683" y="2576"/>
                    <a:pt x="3727" y="2532"/>
                  </a:cubicBezTo>
                  <a:cubicBezTo>
                    <a:pt x="3770" y="2532"/>
                    <a:pt x="3814" y="2445"/>
                    <a:pt x="3858" y="2357"/>
                  </a:cubicBezTo>
                  <a:cubicBezTo>
                    <a:pt x="3902" y="2313"/>
                    <a:pt x="3946" y="2269"/>
                    <a:pt x="3946" y="2269"/>
                  </a:cubicBezTo>
                  <a:cubicBezTo>
                    <a:pt x="3946" y="2269"/>
                    <a:pt x="3946" y="2226"/>
                    <a:pt x="3990" y="2182"/>
                  </a:cubicBezTo>
                  <a:cubicBezTo>
                    <a:pt x="4033" y="2138"/>
                    <a:pt x="4077" y="2138"/>
                    <a:pt x="4077" y="2094"/>
                  </a:cubicBezTo>
                  <a:cubicBezTo>
                    <a:pt x="4077" y="2094"/>
                    <a:pt x="4077" y="2050"/>
                    <a:pt x="4077" y="2050"/>
                  </a:cubicBezTo>
                  <a:cubicBezTo>
                    <a:pt x="4077" y="2006"/>
                    <a:pt x="4121" y="2006"/>
                    <a:pt x="4121" y="2006"/>
                  </a:cubicBezTo>
                  <a:cubicBezTo>
                    <a:pt x="4121" y="2006"/>
                    <a:pt x="4165" y="1963"/>
                    <a:pt x="4165" y="1919"/>
                  </a:cubicBezTo>
                  <a:cubicBezTo>
                    <a:pt x="4209" y="1875"/>
                    <a:pt x="4296" y="1700"/>
                    <a:pt x="4296" y="1700"/>
                  </a:cubicBezTo>
                  <a:cubicBezTo>
                    <a:pt x="4296" y="1700"/>
                    <a:pt x="4296" y="1656"/>
                    <a:pt x="4296" y="1656"/>
                  </a:cubicBezTo>
                  <a:cubicBezTo>
                    <a:pt x="4296" y="1656"/>
                    <a:pt x="4340" y="1568"/>
                    <a:pt x="4340" y="1437"/>
                  </a:cubicBezTo>
                  <a:cubicBezTo>
                    <a:pt x="4384" y="1393"/>
                    <a:pt x="4384" y="1349"/>
                    <a:pt x="4384" y="1349"/>
                  </a:cubicBezTo>
                  <a:cubicBezTo>
                    <a:pt x="4428" y="1217"/>
                    <a:pt x="4428" y="691"/>
                    <a:pt x="4384" y="691"/>
                  </a:cubicBezTo>
                  <a:cubicBezTo>
                    <a:pt x="4384" y="691"/>
                    <a:pt x="4384" y="648"/>
                    <a:pt x="4384" y="604"/>
                  </a:cubicBezTo>
                  <a:cubicBezTo>
                    <a:pt x="4384" y="604"/>
                    <a:pt x="4340" y="472"/>
                    <a:pt x="4253" y="341"/>
                  </a:cubicBezTo>
                  <a:cubicBezTo>
                    <a:pt x="4165" y="209"/>
                    <a:pt x="4033" y="122"/>
                    <a:pt x="3814" y="78"/>
                  </a:cubicBezTo>
                  <a:cubicBezTo>
                    <a:pt x="3814" y="34"/>
                    <a:pt x="3727" y="34"/>
                    <a:pt x="3727" y="34"/>
                  </a:cubicBezTo>
                  <a:cubicBezTo>
                    <a:pt x="3683" y="12"/>
                    <a:pt x="3595" y="1"/>
                    <a:pt x="3507"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5" name="Google Shape;3265;p202"/>
            <p:cNvSpPr/>
            <p:nvPr/>
          </p:nvSpPr>
          <p:spPr>
            <a:xfrm>
              <a:off x="5431275" y="2565850"/>
              <a:ext cx="125850" cy="180700"/>
            </a:xfrm>
            <a:custGeom>
              <a:avLst/>
              <a:gdLst/>
              <a:ahLst/>
              <a:cxnLst/>
              <a:rect l="l" t="t" r="r" b="b"/>
              <a:pathLst>
                <a:path w="5034" h="7228" extrusionOk="0">
                  <a:moveTo>
                    <a:pt x="4559" y="1"/>
                  </a:moveTo>
                  <a:cubicBezTo>
                    <a:pt x="4531" y="1"/>
                    <a:pt x="4502" y="3"/>
                    <a:pt x="4472" y="6"/>
                  </a:cubicBezTo>
                  <a:cubicBezTo>
                    <a:pt x="4428" y="6"/>
                    <a:pt x="4384" y="50"/>
                    <a:pt x="4384" y="50"/>
                  </a:cubicBezTo>
                  <a:cubicBezTo>
                    <a:pt x="4340" y="50"/>
                    <a:pt x="4296" y="94"/>
                    <a:pt x="4252" y="94"/>
                  </a:cubicBezTo>
                  <a:cubicBezTo>
                    <a:pt x="4165" y="138"/>
                    <a:pt x="4121" y="182"/>
                    <a:pt x="4033" y="226"/>
                  </a:cubicBezTo>
                  <a:cubicBezTo>
                    <a:pt x="4033" y="269"/>
                    <a:pt x="3902" y="313"/>
                    <a:pt x="3814" y="401"/>
                  </a:cubicBezTo>
                  <a:cubicBezTo>
                    <a:pt x="3726" y="489"/>
                    <a:pt x="3639" y="576"/>
                    <a:pt x="3595" y="576"/>
                  </a:cubicBezTo>
                  <a:cubicBezTo>
                    <a:pt x="3551" y="620"/>
                    <a:pt x="3507" y="664"/>
                    <a:pt x="3507" y="708"/>
                  </a:cubicBezTo>
                  <a:cubicBezTo>
                    <a:pt x="3463" y="708"/>
                    <a:pt x="3376" y="795"/>
                    <a:pt x="3288" y="839"/>
                  </a:cubicBezTo>
                  <a:cubicBezTo>
                    <a:pt x="3200" y="927"/>
                    <a:pt x="3113" y="1015"/>
                    <a:pt x="3113" y="1015"/>
                  </a:cubicBezTo>
                  <a:cubicBezTo>
                    <a:pt x="3113" y="1015"/>
                    <a:pt x="3113" y="1058"/>
                    <a:pt x="3069" y="1102"/>
                  </a:cubicBezTo>
                  <a:cubicBezTo>
                    <a:pt x="3069" y="1102"/>
                    <a:pt x="3025" y="1146"/>
                    <a:pt x="3025" y="1146"/>
                  </a:cubicBezTo>
                  <a:lnTo>
                    <a:pt x="2894" y="1234"/>
                  </a:lnTo>
                  <a:cubicBezTo>
                    <a:pt x="2850" y="1321"/>
                    <a:pt x="2762" y="1365"/>
                    <a:pt x="2718" y="1453"/>
                  </a:cubicBezTo>
                  <a:cubicBezTo>
                    <a:pt x="2674" y="1497"/>
                    <a:pt x="2631" y="1541"/>
                    <a:pt x="2631" y="1541"/>
                  </a:cubicBezTo>
                  <a:lnTo>
                    <a:pt x="2587" y="1541"/>
                  </a:lnTo>
                  <a:cubicBezTo>
                    <a:pt x="2587" y="1541"/>
                    <a:pt x="2543" y="1584"/>
                    <a:pt x="2499" y="1628"/>
                  </a:cubicBezTo>
                  <a:cubicBezTo>
                    <a:pt x="2499" y="1672"/>
                    <a:pt x="2455" y="1716"/>
                    <a:pt x="2455" y="1716"/>
                  </a:cubicBezTo>
                  <a:cubicBezTo>
                    <a:pt x="2411" y="1760"/>
                    <a:pt x="2411" y="1760"/>
                    <a:pt x="2368" y="1804"/>
                  </a:cubicBezTo>
                  <a:cubicBezTo>
                    <a:pt x="2324" y="1847"/>
                    <a:pt x="2280" y="1891"/>
                    <a:pt x="2280" y="1891"/>
                  </a:cubicBezTo>
                  <a:cubicBezTo>
                    <a:pt x="2280" y="1935"/>
                    <a:pt x="2192" y="1979"/>
                    <a:pt x="2148" y="2023"/>
                  </a:cubicBezTo>
                  <a:cubicBezTo>
                    <a:pt x="2105" y="2110"/>
                    <a:pt x="2061" y="2154"/>
                    <a:pt x="2061" y="2198"/>
                  </a:cubicBezTo>
                  <a:lnTo>
                    <a:pt x="2017" y="2198"/>
                  </a:lnTo>
                  <a:cubicBezTo>
                    <a:pt x="2017" y="2242"/>
                    <a:pt x="1885" y="2330"/>
                    <a:pt x="1885" y="2373"/>
                  </a:cubicBezTo>
                  <a:lnTo>
                    <a:pt x="1842" y="2373"/>
                  </a:lnTo>
                  <a:cubicBezTo>
                    <a:pt x="1842" y="2417"/>
                    <a:pt x="1842" y="2417"/>
                    <a:pt x="1798" y="2461"/>
                  </a:cubicBezTo>
                  <a:cubicBezTo>
                    <a:pt x="1798" y="2461"/>
                    <a:pt x="1798" y="2505"/>
                    <a:pt x="1798" y="2505"/>
                  </a:cubicBezTo>
                  <a:cubicBezTo>
                    <a:pt x="1754" y="2505"/>
                    <a:pt x="1710" y="2593"/>
                    <a:pt x="1666" y="2636"/>
                  </a:cubicBezTo>
                  <a:cubicBezTo>
                    <a:pt x="1622" y="2680"/>
                    <a:pt x="1535" y="2768"/>
                    <a:pt x="1535" y="2768"/>
                  </a:cubicBezTo>
                  <a:cubicBezTo>
                    <a:pt x="1491" y="2812"/>
                    <a:pt x="1447" y="2899"/>
                    <a:pt x="1403" y="2899"/>
                  </a:cubicBezTo>
                  <a:cubicBezTo>
                    <a:pt x="1359" y="2943"/>
                    <a:pt x="1316" y="3031"/>
                    <a:pt x="1272" y="3075"/>
                  </a:cubicBezTo>
                  <a:cubicBezTo>
                    <a:pt x="1272" y="3119"/>
                    <a:pt x="1228" y="3162"/>
                    <a:pt x="1228" y="3162"/>
                  </a:cubicBezTo>
                  <a:cubicBezTo>
                    <a:pt x="1228" y="3162"/>
                    <a:pt x="1184" y="3162"/>
                    <a:pt x="1184" y="3206"/>
                  </a:cubicBezTo>
                  <a:lnTo>
                    <a:pt x="1140" y="3250"/>
                  </a:lnTo>
                  <a:cubicBezTo>
                    <a:pt x="1140" y="3250"/>
                    <a:pt x="1140" y="3294"/>
                    <a:pt x="1140" y="3294"/>
                  </a:cubicBezTo>
                  <a:lnTo>
                    <a:pt x="1096" y="3294"/>
                  </a:lnTo>
                  <a:cubicBezTo>
                    <a:pt x="1096" y="3338"/>
                    <a:pt x="1096" y="3382"/>
                    <a:pt x="1009" y="3425"/>
                  </a:cubicBezTo>
                  <a:cubicBezTo>
                    <a:pt x="921" y="3557"/>
                    <a:pt x="833" y="3732"/>
                    <a:pt x="702" y="3951"/>
                  </a:cubicBezTo>
                  <a:cubicBezTo>
                    <a:pt x="658" y="3995"/>
                    <a:pt x="614" y="4039"/>
                    <a:pt x="614" y="4039"/>
                  </a:cubicBezTo>
                  <a:cubicBezTo>
                    <a:pt x="614" y="4039"/>
                    <a:pt x="570" y="4083"/>
                    <a:pt x="570" y="4127"/>
                  </a:cubicBezTo>
                  <a:cubicBezTo>
                    <a:pt x="483" y="4214"/>
                    <a:pt x="483" y="4258"/>
                    <a:pt x="483" y="4302"/>
                  </a:cubicBezTo>
                  <a:cubicBezTo>
                    <a:pt x="439" y="4302"/>
                    <a:pt x="439" y="4346"/>
                    <a:pt x="439" y="4346"/>
                  </a:cubicBezTo>
                  <a:cubicBezTo>
                    <a:pt x="439" y="4390"/>
                    <a:pt x="395" y="4390"/>
                    <a:pt x="395" y="4434"/>
                  </a:cubicBezTo>
                  <a:cubicBezTo>
                    <a:pt x="395" y="4477"/>
                    <a:pt x="351" y="4521"/>
                    <a:pt x="351" y="4521"/>
                  </a:cubicBezTo>
                  <a:cubicBezTo>
                    <a:pt x="307" y="4565"/>
                    <a:pt x="307" y="4609"/>
                    <a:pt x="264" y="4653"/>
                  </a:cubicBezTo>
                  <a:cubicBezTo>
                    <a:pt x="264" y="4697"/>
                    <a:pt x="264" y="4740"/>
                    <a:pt x="264" y="4740"/>
                  </a:cubicBezTo>
                  <a:cubicBezTo>
                    <a:pt x="220" y="4740"/>
                    <a:pt x="220" y="4740"/>
                    <a:pt x="220" y="4784"/>
                  </a:cubicBezTo>
                  <a:cubicBezTo>
                    <a:pt x="220" y="4828"/>
                    <a:pt x="220" y="4872"/>
                    <a:pt x="220" y="4872"/>
                  </a:cubicBezTo>
                  <a:cubicBezTo>
                    <a:pt x="88" y="4916"/>
                    <a:pt x="1" y="5792"/>
                    <a:pt x="44" y="5968"/>
                  </a:cubicBezTo>
                  <a:cubicBezTo>
                    <a:pt x="44" y="5968"/>
                    <a:pt x="44" y="6055"/>
                    <a:pt x="44" y="6099"/>
                  </a:cubicBezTo>
                  <a:cubicBezTo>
                    <a:pt x="88" y="6187"/>
                    <a:pt x="132" y="6406"/>
                    <a:pt x="176" y="6538"/>
                  </a:cubicBezTo>
                  <a:cubicBezTo>
                    <a:pt x="220" y="6581"/>
                    <a:pt x="220" y="6625"/>
                    <a:pt x="220" y="6625"/>
                  </a:cubicBezTo>
                  <a:cubicBezTo>
                    <a:pt x="220" y="6625"/>
                    <a:pt x="264" y="6713"/>
                    <a:pt x="307" y="6713"/>
                  </a:cubicBezTo>
                  <a:cubicBezTo>
                    <a:pt x="351" y="6757"/>
                    <a:pt x="395" y="6801"/>
                    <a:pt x="483" y="6844"/>
                  </a:cubicBezTo>
                  <a:cubicBezTo>
                    <a:pt x="483" y="6888"/>
                    <a:pt x="527" y="6932"/>
                    <a:pt x="570" y="6932"/>
                  </a:cubicBezTo>
                  <a:cubicBezTo>
                    <a:pt x="658" y="7020"/>
                    <a:pt x="965" y="7151"/>
                    <a:pt x="1053" y="7151"/>
                  </a:cubicBezTo>
                  <a:cubicBezTo>
                    <a:pt x="1053" y="7151"/>
                    <a:pt x="1053" y="7151"/>
                    <a:pt x="1096" y="7195"/>
                  </a:cubicBezTo>
                  <a:lnTo>
                    <a:pt x="1228" y="7195"/>
                  </a:lnTo>
                  <a:cubicBezTo>
                    <a:pt x="1228" y="7217"/>
                    <a:pt x="1392" y="7228"/>
                    <a:pt x="1557" y="7228"/>
                  </a:cubicBezTo>
                  <a:cubicBezTo>
                    <a:pt x="1721" y="7228"/>
                    <a:pt x="1885" y="7217"/>
                    <a:pt x="1885" y="7195"/>
                  </a:cubicBezTo>
                  <a:lnTo>
                    <a:pt x="2017" y="7195"/>
                  </a:lnTo>
                  <a:cubicBezTo>
                    <a:pt x="2105" y="7195"/>
                    <a:pt x="2236" y="7151"/>
                    <a:pt x="2280" y="7151"/>
                  </a:cubicBezTo>
                  <a:cubicBezTo>
                    <a:pt x="2280" y="7107"/>
                    <a:pt x="2280" y="7107"/>
                    <a:pt x="2324" y="7107"/>
                  </a:cubicBezTo>
                  <a:lnTo>
                    <a:pt x="2411" y="7107"/>
                  </a:lnTo>
                  <a:cubicBezTo>
                    <a:pt x="2455" y="7107"/>
                    <a:pt x="2455" y="7064"/>
                    <a:pt x="2455" y="7064"/>
                  </a:cubicBezTo>
                  <a:lnTo>
                    <a:pt x="2543" y="7064"/>
                  </a:lnTo>
                  <a:cubicBezTo>
                    <a:pt x="2543" y="7064"/>
                    <a:pt x="2543" y="7020"/>
                    <a:pt x="2587" y="7020"/>
                  </a:cubicBezTo>
                  <a:cubicBezTo>
                    <a:pt x="2674" y="6976"/>
                    <a:pt x="2762" y="6932"/>
                    <a:pt x="2806" y="6888"/>
                  </a:cubicBezTo>
                  <a:lnTo>
                    <a:pt x="2850" y="6888"/>
                  </a:lnTo>
                  <a:cubicBezTo>
                    <a:pt x="2850" y="6888"/>
                    <a:pt x="2894" y="6844"/>
                    <a:pt x="2894" y="6844"/>
                  </a:cubicBezTo>
                  <a:cubicBezTo>
                    <a:pt x="2937" y="6801"/>
                    <a:pt x="2981" y="6801"/>
                    <a:pt x="2981" y="6801"/>
                  </a:cubicBezTo>
                  <a:cubicBezTo>
                    <a:pt x="3025" y="6801"/>
                    <a:pt x="3288" y="6538"/>
                    <a:pt x="3376" y="6450"/>
                  </a:cubicBezTo>
                  <a:cubicBezTo>
                    <a:pt x="3590" y="6113"/>
                    <a:pt x="3377" y="5841"/>
                    <a:pt x="3095" y="5841"/>
                  </a:cubicBezTo>
                  <a:cubicBezTo>
                    <a:pt x="2973" y="5841"/>
                    <a:pt x="2837" y="5892"/>
                    <a:pt x="2718" y="6012"/>
                  </a:cubicBezTo>
                  <a:cubicBezTo>
                    <a:pt x="2674" y="6012"/>
                    <a:pt x="2587" y="6055"/>
                    <a:pt x="2543" y="6099"/>
                  </a:cubicBezTo>
                  <a:cubicBezTo>
                    <a:pt x="2499" y="6143"/>
                    <a:pt x="2411" y="6187"/>
                    <a:pt x="2411" y="6187"/>
                  </a:cubicBezTo>
                  <a:cubicBezTo>
                    <a:pt x="2368" y="6187"/>
                    <a:pt x="2324" y="6231"/>
                    <a:pt x="2324" y="6231"/>
                  </a:cubicBezTo>
                  <a:cubicBezTo>
                    <a:pt x="2324" y="6231"/>
                    <a:pt x="2324" y="6231"/>
                    <a:pt x="2280" y="6275"/>
                  </a:cubicBezTo>
                  <a:lnTo>
                    <a:pt x="2192" y="6275"/>
                  </a:lnTo>
                  <a:cubicBezTo>
                    <a:pt x="2148" y="6318"/>
                    <a:pt x="2105" y="6318"/>
                    <a:pt x="2061" y="6318"/>
                  </a:cubicBezTo>
                  <a:cubicBezTo>
                    <a:pt x="1973" y="6318"/>
                    <a:pt x="1929" y="6362"/>
                    <a:pt x="1885" y="6362"/>
                  </a:cubicBezTo>
                  <a:lnTo>
                    <a:pt x="1754" y="6362"/>
                  </a:lnTo>
                  <a:cubicBezTo>
                    <a:pt x="1535" y="6318"/>
                    <a:pt x="1403" y="6318"/>
                    <a:pt x="1359" y="6275"/>
                  </a:cubicBezTo>
                  <a:lnTo>
                    <a:pt x="1272" y="6275"/>
                  </a:lnTo>
                  <a:cubicBezTo>
                    <a:pt x="1272" y="6231"/>
                    <a:pt x="1228" y="6231"/>
                    <a:pt x="1228" y="6231"/>
                  </a:cubicBezTo>
                  <a:cubicBezTo>
                    <a:pt x="1228" y="6231"/>
                    <a:pt x="1184" y="6187"/>
                    <a:pt x="1184" y="6187"/>
                  </a:cubicBezTo>
                  <a:lnTo>
                    <a:pt x="1140" y="6187"/>
                  </a:lnTo>
                  <a:cubicBezTo>
                    <a:pt x="1096" y="6187"/>
                    <a:pt x="1009" y="6012"/>
                    <a:pt x="965" y="5968"/>
                  </a:cubicBezTo>
                  <a:cubicBezTo>
                    <a:pt x="965" y="5924"/>
                    <a:pt x="965" y="5880"/>
                    <a:pt x="965" y="5880"/>
                  </a:cubicBezTo>
                  <a:lnTo>
                    <a:pt x="965" y="5792"/>
                  </a:lnTo>
                  <a:cubicBezTo>
                    <a:pt x="965" y="5792"/>
                    <a:pt x="965" y="5749"/>
                    <a:pt x="965" y="5749"/>
                  </a:cubicBezTo>
                  <a:cubicBezTo>
                    <a:pt x="965" y="5749"/>
                    <a:pt x="965" y="5705"/>
                    <a:pt x="965" y="5661"/>
                  </a:cubicBezTo>
                  <a:cubicBezTo>
                    <a:pt x="965" y="5661"/>
                    <a:pt x="965" y="5617"/>
                    <a:pt x="965" y="5617"/>
                  </a:cubicBezTo>
                  <a:cubicBezTo>
                    <a:pt x="965" y="5573"/>
                    <a:pt x="965" y="5266"/>
                    <a:pt x="1009" y="5135"/>
                  </a:cubicBezTo>
                  <a:cubicBezTo>
                    <a:pt x="1053" y="4960"/>
                    <a:pt x="1053" y="4916"/>
                    <a:pt x="1140" y="4784"/>
                  </a:cubicBezTo>
                  <a:cubicBezTo>
                    <a:pt x="1184" y="4784"/>
                    <a:pt x="1184" y="4697"/>
                    <a:pt x="1228" y="4697"/>
                  </a:cubicBezTo>
                  <a:cubicBezTo>
                    <a:pt x="1228" y="4609"/>
                    <a:pt x="1272" y="4565"/>
                    <a:pt x="1272" y="4521"/>
                  </a:cubicBezTo>
                  <a:cubicBezTo>
                    <a:pt x="1316" y="4521"/>
                    <a:pt x="1316" y="4477"/>
                    <a:pt x="1316" y="4477"/>
                  </a:cubicBezTo>
                  <a:lnTo>
                    <a:pt x="1359" y="4434"/>
                  </a:lnTo>
                  <a:cubicBezTo>
                    <a:pt x="1359" y="4390"/>
                    <a:pt x="1403" y="4346"/>
                    <a:pt x="1535" y="4083"/>
                  </a:cubicBezTo>
                  <a:cubicBezTo>
                    <a:pt x="1666" y="3951"/>
                    <a:pt x="1710" y="3908"/>
                    <a:pt x="1710" y="3908"/>
                  </a:cubicBezTo>
                  <a:cubicBezTo>
                    <a:pt x="1710" y="3908"/>
                    <a:pt x="1754" y="3820"/>
                    <a:pt x="1798" y="3776"/>
                  </a:cubicBezTo>
                  <a:cubicBezTo>
                    <a:pt x="1842" y="3732"/>
                    <a:pt x="1885" y="3688"/>
                    <a:pt x="1885" y="3688"/>
                  </a:cubicBezTo>
                  <a:cubicBezTo>
                    <a:pt x="1885" y="3688"/>
                    <a:pt x="1929" y="3601"/>
                    <a:pt x="1929" y="3557"/>
                  </a:cubicBezTo>
                  <a:cubicBezTo>
                    <a:pt x="1973" y="3557"/>
                    <a:pt x="1973" y="3513"/>
                    <a:pt x="1973" y="3513"/>
                  </a:cubicBezTo>
                  <a:cubicBezTo>
                    <a:pt x="1973" y="3513"/>
                    <a:pt x="2017" y="3469"/>
                    <a:pt x="2061" y="3425"/>
                  </a:cubicBezTo>
                  <a:cubicBezTo>
                    <a:pt x="2061" y="3382"/>
                    <a:pt x="2105" y="3338"/>
                    <a:pt x="2148" y="3338"/>
                  </a:cubicBezTo>
                  <a:cubicBezTo>
                    <a:pt x="2148" y="3338"/>
                    <a:pt x="2192" y="3250"/>
                    <a:pt x="2280" y="3162"/>
                  </a:cubicBezTo>
                  <a:cubicBezTo>
                    <a:pt x="2324" y="3119"/>
                    <a:pt x="2368" y="3075"/>
                    <a:pt x="2368" y="3075"/>
                  </a:cubicBezTo>
                  <a:cubicBezTo>
                    <a:pt x="2368" y="3075"/>
                    <a:pt x="2368" y="3031"/>
                    <a:pt x="2411" y="3031"/>
                  </a:cubicBezTo>
                  <a:cubicBezTo>
                    <a:pt x="2411" y="3031"/>
                    <a:pt x="2455" y="2987"/>
                    <a:pt x="2455" y="2943"/>
                  </a:cubicBezTo>
                  <a:cubicBezTo>
                    <a:pt x="2455" y="2943"/>
                    <a:pt x="2499" y="2899"/>
                    <a:pt x="2499" y="2899"/>
                  </a:cubicBezTo>
                  <a:cubicBezTo>
                    <a:pt x="2499" y="2899"/>
                    <a:pt x="2499" y="2899"/>
                    <a:pt x="2543" y="2856"/>
                  </a:cubicBezTo>
                  <a:cubicBezTo>
                    <a:pt x="2587" y="2812"/>
                    <a:pt x="2718" y="2680"/>
                    <a:pt x="2718" y="2636"/>
                  </a:cubicBezTo>
                  <a:lnTo>
                    <a:pt x="2762" y="2636"/>
                  </a:lnTo>
                  <a:cubicBezTo>
                    <a:pt x="2762" y="2593"/>
                    <a:pt x="2806" y="2593"/>
                    <a:pt x="2850" y="2549"/>
                  </a:cubicBezTo>
                  <a:cubicBezTo>
                    <a:pt x="2850" y="2505"/>
                    <a:pt x="2894" y="2461"/>
                    <a:pt x="2937" y="2417"/>
                  </a:cubicBezTo>
                  <a:cubicBezTo>
                    <a:pt x="2981" y="2373"/>
                    <a:pt x="3025" y="2330"/>
                    <a:pt x="3113" y="2242"/>
                  </a:cubicBezTo>
                  <a:cubicBezTo>
                    <a:pt x="3244" y="2110"/>
                    <a:pt x="3244" y="2067"/>
                    <a:pt x="3332" y="1979"/>
                  </a:cubicBezTo>
                  <a:cubicBezTo>
                    <a:pt x="3376" y="1979"/>
                    <a:pt x="3463" y="1891"/>
                    <a:pt x="3507" y="1847"/>
                  </a:cubicBezTo>
                  <a:cubicBezTo>
                    <a:pt x="3551" y="1804"/>
                    <a:pt x="3595" y="1760"/>
                    <a:pt x="3639" y="1716"/>
                  </a:cubicBezTo>
                  <a:cubicBezTo>
                    <a:pt x="3639" y="1716"/>
                    <a:pt x="3683" y="1672"/>
                    <a:pt x="3683" y="1672"/>
                  </a:cubicBezTo>
                  <a:cubicBezTo>
                    <a:pt x="3683" y="1628"/>
                    <a:pt x="3814" y="1541"/>
                    <a:pt x="3814" y="1497"/>
                  </a:cubicBezTo>
                  <a:cubicBezTo>
                    <a:pt x="3902" y="1453"/>
                    <a:pt x="3946" y="1409"/>
                    <a:pt x="4033" y="1365"/>
                  </a:cubicBezTo>
                  <a:cubicBezTo>
                    <a:pt x="4121" y="1234"/>
                    <a:pt x="4515" y="927"/>
                    <a:pt x="4515" y="927"/>
                  </a:cubicBezTo>
                  <a:lnTo>
                    <a:pt x="4559" y="927"/>
                  </a:lnTo>
                  <a:cubicBezTo>
                    <a:pt x="4735" y="927"/>
                    <a:pt x="4954" y="708"/>
                    <a:pt x="4954" y="445"/>
                  </a:cubicBezTo>
                  <a:cubicBezTo>
                    <a:pt x="5034" y="204"/>
                    <a:pt x="4858" y="1"/>
                    <a:pt x="455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6" name="Google Shape;3266;p202"/>
            <p:cNvSpPr/>
            <p:nvPr/>
          </p:nvSpPr>
          <p:spPr>
            <a:xfrm>
              <a:off x="5541950" y="2501750"/>
              <a:ext cx="141400" cy="267300"/>
            </a:xfrm>
            <a:custGeom>
              <a:avLst/>
              <a:gdLst/>
              <a:ahLst/>
              <a:cxnLst/>
              <a:rect l="l" t="t" r="r" b="b"/>
              <a:pathLst>
                <a:path w="5656" h="10692" extrusionOk="0">
                  <a:moveTo>
                    <a:pt x="4462" y="0"/>
                  </a:moveTo>
                  <a:cubicBezTo>
                    <a:pt x="4410" y="0"/>
                    <a:pt x="4354" y="9"/>
                    <a:pt x="4296" y="28"/>
                  </a:cubicBezTo>
                  <a:cubicBezTo>
                    <a:pt x="4253" y="28"/>
                    <a:pt x="4121" y="72"/>
                    <a:pt x="4077" y="116"/>
                  </a:cubicBezTo>
                  <a:cubicBezTo>
                    <a:pt x="3990" y="203"/>
                    <a:pt x="3990" y="203"/>
                    <a:pt x="3902" y="379"/>
                  </a:cubicBezTo>
                  <a:cubicBezTo>
                    <a:pt x="3902" y="423"/>
                    <a:pt x="3814" y="554"/>
                    <a:pt x="3814" y="598"/>
                  </a:cubicBezTo>
                  <a:cubicBezTo>
                    <a:pt x="3814" y="642"/>
                    <a:pt x="3770" y="686"/>
                    <a:pt x="3770" y="729"/>
                  </a:cubicBezTo>
                  <a:cubicBezTo>
                    <a:pt x="3727" y="729"/>
                    <a:pt x="3727" y="773"/>
                    <a:pt x="3727" y="773"/>
                  </a:cubicBezTo>
                  <a:cubicBezTo>
                    <a:pt x="3727" y="817"/>
                    <a:pt x="3727" y="817"/>
                    <a:pt x="3727" y="817"/>
                  </a:cubicBezTo>
                  <a:cubicBezTo>
                    <a:pt x="3727" y="817"/>
                    <a:pt x="3683" y="861"/>
                    <a:pt x="3683" y="861"/>
                  </a:cubicBezTo>
                  <a:cubicBezTo>
                    <a:pt x="3683" y="905"/>
                    <a:pt x="3683" y="949"/>
                    <a:pt x="3683" y="992"/>
                  </a:cubicBezTo>
                  <a:cubicBezTo>
                    <a:pt x="3639" y="992"/>
                    <a:pt x="3639" y="992"/>
                    <a:pt x="3639" y="1036"/>
                  </a:cubicBezTo>
                  <a:cubicBezTo>
                    <a:pt x="3639" y="1036"/>
                    <a:pt x="3639" y="1080"/>
                    <a:pt x="3595" y="1124"/>
                  </a:cubicBezTo>
                  <a:cubicBezTo>
                    <a:pt x="3595" y="1168"/>
                    <a:pt x="3551" y="1212"/>
                    <a:pt x="3551" y="1255"/>
                  </a:cubicBezTo>
                  <a:cubicBezTo>
                    <a:pt x="3551" y="1255"/>
                    <a:pt x="3551" y="1255"/>
                    <a:pt x="3551" y="1299"/>
                  </a:cubicBezTo>
                  <a:cubicBezTo>
                    <a:pt x="3551" y="1299"/>
                    <a:pt x="3507" y="1299"/>
                    <a:pt x="3507" y="1343"/>
                  </a:cubicBezTo>
                  <a:cubicBezTo>
                    <a:pt x="3464" y="1387"/>
                    <a:pt x="3420" y="1562"/>
                    <a:pt x="3420" y="1562"/>
                  </a:cubicBezTo>
                  <a:cubicBezTo>
                    <a:pt x="3332" y="1650"/>
                    <a:pt x="3332" y="1694"/>
                    <a:pt x="3332" y="1694"/>
                  </a:cubicBezTo>
                  <a:lnTo>
                    <a:pt x="3332" y="1738"/>
                  </a:lnTo>
                  <a:cubicBezTo>
                    <a:pt x="3332" y="1738"/>
                    <a:pt x="3332" y="1781"/>
                    <a:pt x="3332" y="1781"/>
                  </a:cubicBezTo>
                  <a:cubicBezTo>
                    <a:pt x="3332" y="1781"/>
                    <a:pt x="3332" y="1825"/>
                    <a:pt x="3332" y="1825"/>
                  </a:cubicBezTo>
                  <a:lnTo>
                    <a:pt x="3288" y="1825"/>
                  </a:lnTo>
                  <a:cubicBezTo>
                    <a:pt x="3288" y="1869"/>
                    <a:pt x="3201" y="2088"/>
                    <a:pt x="3157" y="2176"/>
                  </a:cubicBezTo>
                  <a:cubicBezTo>
                    <a:pt x="3157" y="2176"/>
                    <a:pt x="3157" y="2176"/>
                    <a:pt x="3157" y="2220"/>
                  </a:cubicBezTo>
                  <a:cubicBezTo>
                    <a:pt x="3157" y="2220"/>
                    <a:pt x="3113" y="2264"/>
                    <a:pt x="3113" y="2307"/>
                  </a:cubicBezTo>
                  <a:cubicBezTo>
                    <a:pt x="3113" y="2307"/>
                    <a:pt x="3113" y="2307"/>
                    <a:pt x="3113" y="2351"/>
                  </a:cubicBezTo>
                  <a:lnTo>
                    <a:pt x="3025" y="2483"/>
                  </a:lnTo>
                  <a:cubicBezTo>
                    <a:pt x="3025" y="2527"/>
                    <a:pt x="3025" y="2527"/>
                    <a:pt x="3025" y="2570"/>
                  </a:cubicBezTo>
                  <a:lnTo>
                    <a:pt x="2981" y="2570"/>
                  </a:lnTo>
                  <a:cubicBezTo>
                    <a:pt x="2981" y="2570"/>
                    <a:pt x="2981" y="2614"/>
                    <a:pt x="2938" y="2614"/>
                  </a:cubicBezTo>
                  <a:cubicBezTo>
                    <a:pt x="2938" y="2658"/>
                    <a:pt x="2938" y="2702"/>
                    <a:pt x="2938" y="2702"/>
                  </a:cubicBezTo>
                  <a:cubicBezTo>
                    <a:pt x="2938" y="2746"/>
                    <a:pt x="2938" y="2746"/>
                    <a:pt x="2894" y="2746"/>
                  </a:cubicBezTo>
                  <a:cubicBezTo>
                    <a:pt x="2894" y="2746"/>
                    <a:pt x="2894" y="2746"/>
                    <a:pt x="2894" y="2790"/>
                  </a:cubicBezTo>
                  <a:cubicBezTo>
                    <a:pt x="2894" y="2790"/>
                    <a:pt x="2894" y="2833"/>
                    <a:pt x="2894" y="2833"/>
                  </a:cubicBezTo>
                  <a:lnTo>
                    <a:pt x="2850" y="2877"/>
                  </a:lnTo>
                  <a:cubicBezTo>
                    <a:pt x="2850" y="2921"/>
                    <a:pt x="2806" y="2965"/>
                    <a:pt x="2762" y="2965"/>
                  </a:cubicBezTo>
                  <a:cubicBezTo>
                    <a:pt x="2718" y="2965"/>
                    <a:pt x="2675" y="2965"/>
                    <a:pt x="2675" y="3009"/>
                  </a:cubicBezTo>
                  <a:lnTo>
                    <a:pt x="2631" y="3009"/>
                  </a:lnTo>
                  <a:cubicBezTo>
                    <a:pt x="2631" y="3009"/>
                    <a:pt x="2587" y="3053"/>
                    <a:pt x="2543" y="3053"/>
                  </a:cubicBezTo>
                  <a:cubicBezTo>
                    <a:pt x="2499" y="3053"/>
                    <a:pt x="2499" y="3053"/>
                    <a:pt x="2455" y="3096"/>
                  </a:cubicBezTo>
                  <a:lnTo>
                    <a:pt x="2368" y="3096"/>
                  </a:lnTo>
                  <a:cubicBezTo>
                    <a:pt x="2368" y="3096"/>
                    <a:pt x="2324" y="3140"/>
                    <a:pt x="2324" y="3140"/>
                  </a:cubicBezTo>
                  <a:cubicBezTo>
                    <a:pt x="2280" y="3140"/>
                    <a:pt x="2236" y="3184"/>
                    <a:pt x="2236" y="3184"/>
                  </a:cubicBezTo>
                  <a:lnTo>
                    <a:pt x="2149" y="3184"/>
                  </a:lnTo>
                  <a:cubicBezTo>
                    <a:pt x="2105" y="3184"/>
                    <a:pt x="2105" y="3184"/>
                    <a:pt x="2105" y="3228"/>
                  </a:cubicBezTo>
                  <a:lnTo>
                    <a:pt x="2061" y="3228"/>
                  </a:lnTo>
                  <a:lnTo>
                    <a:pt x="2017" y="3272"/>
                  </a:lnTo>
                  <a:cubicBezTo>
                    <a:pt x="1973" y="3272"/>
                    <a:pt x="1886" y="3272"/>
                    <a:pt x="1886" y="3316"/>
                  </a:cubicBezTo>
                  <a:lnTo>
                    <a:pt x="1798" y="3316"/>
                  </a:lnTo>
                  <a:cubicBezTo>
                    <a:pt x="1798" y="3359"/>
                    <a:pt x="1798" y="3359"/>
                    <a:pt x="1798" y="3359"/>
                  </a:cubicBezTo>
                  <a:cubicBezTo>
                    <a:pt x="1754" y="3359"/>
                    <a:pt x="1623" y="3359"/>
                    <a:pt x="1535" y="3447"/>
                  </a:cubicBezTo>
                  <a:cubicBezTo>
                    <a:pt x="1447" y="3447"/>
                    <a:pt x="1403" y="3491"/>
                    <a:pt x="1360" y="3491"/>
                  </a:cubicBezTo>
                  <a:cubicBezTo>
                    <a:pt x="1272" y="3491"/>
                    <a:pt x="1184" y="3535"/>
                    <a:pt x="1140" y="3579"/>
                  </a:cubicBezTo>
                  <a:lnTo>
                    <a:pt x="1097" y="3579"/>
                  </a:lnTo>
                  <a:cubicBezTo>
                    <a:pt x="1053" y="3579"/>
                    <a:pt x="921" y="3754"/>
                    <a:pt x="921" y="3885"/>
                  </a:cubicBezTo>
                  <a:cubicBezTo>
                    <a:pt x="877" y="4061"/>
                    <a:pt x="965" y="4324"/>
                    <a:pt x="1140" y="4368"/>
                  </a:cubicBezTo>
                  <a:cubicBezTo>
                    <a:pt x="1140" y="4368"/>
                    <a:pt x="1184" y="4411"/>
                    <a:pt x="1184" y="4411"/>
                  </a:cubicBezTo>
                  <a:cubicBezTo>
                    <a:pt x="1213" y="4411"/>
                    <a:pt x="1262" y="4431"/>
                    <a:pt x="1330" y="4431"/>
                  </a:cubicBezTo>
                  <a:cubicBezTo>
                    <a:pt x="1364" y="4431"/>
                    <a:pt x="1403" y="4426"/>
                    <a:pt x="1447" y="4411"/>
                  </a:cubicBezTo>
                  <a:cubicBezTo>
                    <a:pt x="1535" y="4411"/>
                    <a:pt x="1666" y="4368"/>
                    <a:pt x="1666" y="4368"/>
                  </a:cubicBezTo>
                  <a:lnTo>
                    <a:pt x="1710" y="4368"/>
                  </a:lnTo>
                  <a:cubicBezTo>
                    <a:pt x="1710" y="4368"/>
                    <a:pt x="1754" y="4324"/>
                    <a:pt x="1754" y="4324"/>
                  </a:cubicBezTo>
                  <a:cubicBezTo>
                    <a:pt x="1798" y="4324"/>
                    <a:pt x="1886" y="4280"/>
                    <a:pt x="2061" y="4192"/>
                  </a:cubicBezTo>
                  <a:cubicBezTo>
                    <a:pt x="2105" y="4192"/>
                    <a:pt x="2105" y="4148"/>
                    <a:pt x="2149" y="4148"/>
                  </a:cubicBezTo>
                  <a:lnTo>
                    <a:pt x="2192" y="4148"/>
                  </a:lnTo>
                  <a:cubicBezTo>
                    <a:pt x="2258" y="4126"/>
                    <a:pt x="2302" y="4115"/>
                    <a:pt x="2324" y="4115"/>
                  </a:cubicBezTo>
                  <a:cubicBezTo>
                    <a:pt x="2346" y="4115"/>
                    <a:pt x="2346" y="4126"/>
                    <a:pt x="2324" y="4148"/>
                  </a:cubicBezTo>
                  <a:cubicBezTo>
                    <a:pt x="2324" y="4148"/>
                    <a:pt x="2324" y="4192"/>
                    <a:pt x="2324" y="4236"/>
                  </a:cubicBezTo>
                  <a:cubicBezTo>
                    <a:pt x="2236" y="4368"/>
                    <a:pt x="2236" y="4411"/>
                    <a:pt x="2236" y="4455"/>
                  </a:cubicBezTo>
                  <a:cubicBezTo>
                    <a:pt x="2236" y="4455"/>
                    <a:pt x="2192" y="4543"/>
                    <a:pt x="2192" y="4543"/>
                  </a:cubicBezTo>
                  <a:cubicBezTo>
                    <a:pt x="2192" y="4587"/>
                    <a:pt x="2149" y="4587"/>
                    <a:pt x="2149" y="4631"/>
                  </a:cubicBezTo>
                  <a:cubicBezTo>
                    <a:pt x="2149" y="4631"/>
                    <a:pt x="2061" y="4937"/>
                    <a:pt x="2017" y="4981"/>
                  </a:cubicBezTo>
                  <a:cubicBezTo>
                    <a:pt x="2017" y="5025"/>
                    <a:pt x="1973" y="5069"/>
                    <a:pt x="1973" y="5069"/>
                  </a:cubicBezTo>
                  <a:cubicBezTo>
                    <a:pt x="1973" y="5113"/>
                    <a:pt x="1973" y="5113"/>
                    <a:pt x="1973" y="5113"/>
                  </a:cubicBezTo>
                  <a:lnTo>
                    <a:pt x="1929" y="5113"/>
                  </a:lnTo>
                  <a:cubicBezTo>
                    <a:pt x="1929" y="5157"/>
                    <a:pt x="1929" y="5200"/>
                    <a:pt x="1886" y="5288"/>
                  </a:cubicBezTo>
                  <a:cubicBezTo>
                    <a:pt x="1886" y="5288"/>
                    <a:pt x="1886" y="5332"/>
                    <a:pt x="1886" y="5332"/>
                  </a:cubicBezTo>
                  <a:cubicBezTo>
                    <a:pt x="1842" y="5332"/>
                    <a:pt x="1842" y="5376"/>
                    <a:pt x="1842" y="5420"/>
                  </a:cubicBezTo>
                  <a:cubicBezTo>
                    <a:pt x="1842" y="5463"/>
                    <a:pt x="1798" y="5507"/>
                    <a:pt x="1798" y="5507"/>
                  </a:cubicBezTo>
                  <a:cubicBezTo>
                    <a:pt x="1798" y="5551"/>
                    <a:pt x="1798" y="5551"/>
                    <a:pt x="1754" y="5551"/>
                  </a:cubicBezTo>
                  <a:cubicBezTo>
                    <a:pt x="1754" y="5595"/>
                    <a:pt x="1710" y="5683"/>
                    <a:pt x="1710" y="5726"/>
                  </a:cubicBezTo>
                  <a:cubicBezTo>
                    <a:pt x="1710" y="5726"/>
                    <a:pt x="1710" y="5770"/>
                    <a:pt x="1710" y="5770"/>
                  </a:cubicBezTo>
                  <a:cubicBezTo>
                    <a:pt x="1710" y="5770"/>
                    <a:pt x="1710" y="5770"/>
                    <a:pt x="1710" y="5814"/>
                  </a:cubicBezTo>
                  <a:cubicBezTo>
                    <a:pt x="1710" y="5814"/>
                    <a:pt x="1666" y="5858"/>
                    <a:pt x="1666" y="5902"/>
                  </a:cubicBezTo>
                  <a:cubicBezTo>
                    <a:pt x="1623" y="5989"/>
                    <a:pt x="1579" y="6077"/>
                    <a:pt x="1579" y="6121"/>
                  </a:cubicBezTo>
                  <a:cubicBezTo>
                    <a:pt x="1535" y="6121"/>
                    <a:pt x="1491" y="6252"/>
                    <a:pt x="1447" y="6340"/>
                  </a:cubicBezTo>
                  <a:cubicBezTo>
                    <a:pt x="1447" y="6384"/>
                    <a:pt x="1447" y="6428"/>
                    <a:pt x="1447" y="6472"/>
                  </a:cubicBezTo>
                  <a:cubicBezTo>
                    <a:pt x="1403" y="6515"/>
                    <a:pt x="1403" y="6603"/>
                    <a:pt x="1403" y="6603"/>
                  </a:cubicBezTo>
                  <a:cubicBezTo>
                    <a:pt x="1360" y="6647"/>
                    <a:pt x="1360" y="6647"/>
                    <a:pt x="1360" y="6691"/>
                  </a:cubicBezTo>
                  <a:cubicBezTo>
                    <a:pt x="1316" y="6691"/>
                    <a:pt x="1316" y="6735"/>
                    <a:pt x="1316" y="6735"/>
                  </a:cubicBezTo>
                  <a:cubicBezTo>
                    <a:pt x="1316" y="6778"/>
                    <a:pt x="1316" y="6778"/>
                    <a:pt x="1272" y="6822"/>
                  </a:cubicBezTo>
                  <a:cubicBezTo>
                    <a:pt x="1272" y="6866"/>
                    <a:pt x="1272" y="6910"/>
                    <a:pt x="1272" y="6910"/>
                  </a:cubicBezTo>
                  <a:cubicBezTo>
                    <a:pt x="1272" y="6910"/>
                    <a:pt x="1272" y="6954"/>
                    <a:pt x="1228" y="7041"/>
                  </a:cubicBezTo>
                  <a:cubicBezTo>
                    <a:pt x="1184" y="7085"/>
                    <a:pt x="1184" y="7085"/>
                    <a:pt x="1184" y="7129"/>
                  </a:cubicBezTo>
                  <a:cubicBezTo>
                    <a:pt x="1184" y="7129"/>
                    <a:pt x="1184" y="7129"/>
                    <a:pt x="1140" y="7173"/>
                  </a:cubicBezTo>
                  <a:cubicBezTo>
                    <a:pt x="1140" y="7217"/>
                    <a:pt x="1140" y="7261"/>
                    <a:pt x="1097" y="7304"/>
                  </a:cubicBezTo>
                  <a:cubicBezTo>
                    <a:pt x="1097" y="7304"/>
                    <a:pt x="1053" y="7348"/>
                    <a:pt x="1053" y="7392"/>
                  </a:cubicBezTo>
                  <a:cubicBezTo>
                    <a:pt x="1053" y="7392"/>
                    <a:pt x="1053" y="7436"/>
                    <a:pt x="1053" y="7436"/>
                  </a:cubicBezTo>
                  <a:lnTo>
                    <a:pt x="1009" y="7524"/>
                  </a:lnTo>
                  <a:cubicBezTo>
                    <a:pt x="1009" y="7567"/>
                    <a:pt x="965" y="7611"/>
                    <a:pt x="965" y="7655"/>
                  </a:cubicBezTo>
                  <a:cubicBezTo>
                    <a:pt x="965" y="7655"/>
                    <a:pt x="921" y="7699"/>
                    <a:pt x="921" y="7699"/>
                  </a:cubicBezTo>
                  <a:cubicBezTo>
                    <a:pt x="921" y="7743"/>
                    <a:pt x="921" y="7787"/>
                    <a:pt x="921" y="7830"/>
                  </a:cubicBezTo>
                  <a:cubicBezTo>
                    <a:pt x="877" y="7874"/>
                    <a:pt x="877" y="7874"/>
                    <a:pt x="877" y="7918"/>
                  </a:cubicBezTo>
                  <a:cubicBezTo>
                    <a:pt x="877" y="7918"/>
                    <a:pt x="877" y="7962"/>
                    <a:pt x="877" y="7962"/>
                  </a:cubicBezTo>
                  <a:cubicBezTo>
                    <a:pt x="834" y="8050"/>
                    <a:pt x="834" y="8050"/>
                    <a:pt x="790" y="8137"/>
                  </a:cubicBezTo>
                  <a:cubicBezTo>
                    <a:pt x="790" y="8181"/>
                    <a:pt x="746" y="8225"/>
                    <a:pt x="746" y="8225"/>
                  </a:cubicBezTo>
                  <a:cubicBezTo>
                    <a:pt x="746" y="8269"/>
                    <a:pt x="746" y="8313"/>
                    <a:pt x="702" y="8356"/>
                  </a:cubicBezTo>
                  <a:cubicBezTo>
                    <a:pt x="658" y="8488"/>
                    <a:pt x="658" y="8532"/>
                    <a:pt x="614" y="8576"/>
                  </a:cubicBezTo>
                  <a:cubicBezTo>
                    <a:pt x="614" y="8576"/>
                    <a:pt x="614" y="8619"/>
                    <a:pt x="614" y="8663"/>
                  </a:cubicBezTo>
                  <a:cubicBezTo>
                    <a:pt x="614" y="8663"/>
                    <a:pt x="614" y="8707"/>
                    <a:pt x="571" y="8707"/>
                  </a:cubicBezTo>
                  <a:cubicBezTo>
                    <a:pt x="571" y="8751"/>
                    <a:pt x="571" y="8751"/>
                    <a:pt x="527" y="8795"/>
                  </a:cubicBezTo>
                  <a:cubicBezTo>
                    <a:pt x="527" y="8839"/>
                    <a:pt x="527" y="8882"/>
                    <a:pt x="483" y="8970"/>
                  </a:cubicBezTo>
                  <a:cubicBezTo>
                    <a:pt x="483" y="9014"/>
                    <a:pt x="439" y="9058"/>
                    <a:pt x="439" y="9102"/>
                  </a:cubicBezTo>
                  <a:cubicBezTo>
                    <a:pt x="439" y="9145"/>
                    <a:pt x="395" y="9145"/>
                    <a:pt x="395" y="9189"/>
                  </a:cubicBezTo>
                  <a:cubicBezTo>
                    <a:pt x="351" y="9277"/>
                    <a:pt x="351" y="9277"/>
                    <a:pt x="351" y="9321"/>
                  </a:cubicBezTo>
                  <a:cubicBezTo>
                    <a:pt x="351" y="9321"/>
                    <a:pt x="351" y="9321"/>
                    <a:pt x="308" y="9365"/>
                  </a:cubicBezTo>
                  <a:cubicBezTo>
                    <a:pt x="308" y="9408"/>
                    <a:pt x="264" y="9496"/>
                    <a:pt x="264" y="9496"/>
                  </a:cubicBezTo>
                  <a:cubicBezTo>
                    <a:pt x="264" y="9496"/>
                    <a:pt x="264" y="9540"/>
                    <a:pt x="264" y="9540"/>
                  </a:cubicBezTo>
                  <a:cubicBezTo>
                    <a:pt x="264" y="9540"/>
                    <a:pt x="220" y="9584"/>
                    <a:pt x="220" y="9584"/>
                  </a:cubicBezTo>
                  <a:cubicBezTo>
                    <a:pt x="220" y="9628"/>
                    <a:pt x="220" y="9628"/>
                    <a:pt x="220" y="9671"/>
                  </a:cubicBezTo>
                  <a:cubicBezTo>
                    <a:pt x="220" y="9671"/>
                    <a:pt x="220" y="9671"/>
                    <a:pt x="176" y="9715"/>
                  </a:cubicBezTo>
                  <a:cubicBezTo>
                    <a:pt x="132" y="9759"/>
                    <a:pt x="132" y="9803"/>
                    <a:pt x="132" y="9847"/>
                  </a:cubicBezTo>
                  <a:cubicBezTo>
                    <a:pt x="132" y="9847"/>
                    <a:pt x="132" y="9891"/>
                    <a:pt x="132" y="9891"/>
                  </a:cubicBezTo>
                  <a:cubicBezTo>
                    <a:pt x="88" y="9934"/>
                    <a:pt x="88" y="10022"/>
                    <a:pt x="45" y="10066"/>
                  </a:cubicBezTo>
                  <a:cubicBezTo>
                    <a:pt x="45" y="10110"/>
                    <a:pt x="45" y="10110"/>
                    <a:pt x="45" y="10154"/>
                  </a:cubicBezTo>
                  <a:cubicBezTo>
                    <a:pt x="1" y="10154"/>
                    <a:pt x="45" y="10460"/>
                    <a:pt x="132" y="10504"/>
                  </a:cubicBezTo>
                  <a:cubicBezTo>
                    <a:pt x="206" y="10632"/>
                    <a:pt x="340" y="10692"/>
                    <a:pt x="478" y="10692"/>
                  </a:cubicBezTo>
                  <a:cubicBezTo>
                    <a:pt x="671" y="10692"/>
                    <a:pt x="870" y="10577"/>
                    <a:pt x="921" y="10373"/>
                  </a:cubicBezTo>
                  <a:cubicBezTo>
                    <a:pt x="921" y="10329"/>
                    <a:pt x="965" y="10329"/>
                    <a:pt x="965" y="10285"/>
                  </a:cubicBezTo>
                  <a:cubicBezTo>
                    <a:pt x="965" y="10285"/>
                    <a:pt x="1009" y="10241"/>
                    <a:pt x="1009" y="10154"/>
                  </a:cubicBezTo>
                  <a:cubicBezTo>
                    <a:pt x="1009" y="10110"/>
                    <a:pt x="1053" y="10066"/>
                    <a:pt x="1053" y="10022"/>
                  </a:cubicBezTo>
                  <a:cubicBezTo>
                    <a:pt x="1053" y="10022"/>
                    <a:pt x="1053" y="10022"/>
                    <a:pt x="1053" y="9978"/>
                  </a:cubicBezTo>
                  <a:cubicBezTo>
                    <a:pt x="1053" y="9978"/>
                    <a:pt x="1053" y="9934"/>
                    <a:pt x="1053" y="9934"/>
                  </a:cubicBezTo>
                  <a:cubicBezTo>
                    <a:pt x="1097" y="9847"/>
                    <a:pt x="1097" y="9847"/>
                    <a:pt x="1097" y="9803"/>
                  </a:cubicBezTo>
                  <a:cubicBezTo>
                    <a:pt x="1097" y="9803"/>
                    <a:pt x="1140" y="9759"/>
                    <a:pt x="1140" y="9759"/>
                  </a:cubicBezTo>
                  <a:cubicBezTo>
                    <a:pt x="1140" y="9759"/>
                    <a:pt x="1140" y="9759"/>
                    <a:pt x="1140" y="9715"/>
                  </a:cubicBezTo>
                  <a:cubicBezTo>
                    <a:pt x="1140" y="9715"/>
                    <a:pt x="1184" y="9671"/>
                    <a:pt x="1184" y="9671"/>
                  </a:cubicBezTo>
                  <a:cubicBezTo>
                    <a:pt x="1184" y="9671"/>
                    <a:pt x="1184" y="9628"/>
                    <a:pt x="1228" y="9628"/>
                  </a:cubicBezTo>
                  <a:cubicBezTo>
                    <a:pt x="1228" y="9584"/>
                    <a:pt x="1228" y="9584"/>
                    <a:pt x="1228" y="9540"/>
                  </a:cubicBezTo>
                  <a:cubicBezTo>
                    <a:pt x="1228" y="9540"/>
                    <a:pt x="1228" y="9496"/>
                    <a:pt x="1272" y="9452"/>
                  </a:cubicBezTo>
                  <a:cubicBezTo>
                    <a:pt x="1272" y="9452"/>
                    <a:pt x="1316" y="9408"/>
                    <a:pt x="1316" y="9365"/>
                  </a:cubicBezTo>
                  <a:cubicBezTo>
                    <a:pt x="1316" y="9321"/>
                    <a:pt x="1316" y="9321"/>
                    <a:pt x="1316" y="9277"/>
                  </a:cubicBezTo>
                  <a:cubicBezTo>
                    <a:pt x="1316" y="9277"/>
                    <a:pt x="1360" y="9189"/>
                    <a:pt x="1403" y="9145"/>
                  </a:cubicBezTo>
                  <a:cubicBezTo>
                    <a:pt x="1447" y="9058"/>
                    <a:pt x="1447" y="9058"/>
                    <a:pt x="1447" y="8970"/>
                  </a:cubicBezTo>
                  <a:cubicBezTo>
                    <a:pt x="1491" y="8882"/>
                    <a:pt x="1491" y="8882"/>
                    <a:pt x="1535" y="8751"/>
                  </a:cubicBezTo>
                  <a:cubicBezTo>
                    <a:pt x="1535" y="8751"/>
                    <a:pt x="1579" y="8707"/>
                    <a:pt x="1579" y="8663"/>
                  </a:cubicBezTo>
                  <a:cubicBezTo>
                    <a:pt x="1579" y="8663"/>
                    <a:pt x="1579" y="8619"/>
                    <a:pt x="1623" y="8619"/>
                  </a:cubicBezTo>
                  <a:cubicBezTo>
                    <a:pt x="1623" y="8576"/>
                    <a:pt x="1623" y="8532"/>
                    <a:pt x="1623" y="8532"/>
                  </a:cubicBezTo>
                  <a:cubicBezTo>
                    <a:pt x="1623" y="8532"/>
                    <a:pt x="1623" y="8488"/>
                    <a:pt x="1666" y="8488"/>
                  </a:cubicBezTo>
                  <a:cubicBezTo>
                    <a:pt x="1666" y="8444"/>
                    <a:pt x="1666" y="8400"/>
                    <a:pt x="1710" y="8356"/>
                  </a:cubicBezTo>
                  <a:cubicBezTo>
                    <a:pt x="1710" y="8356"/>
                    <a:pt x="1710" y="8313"/>
                    <a:pt x="1710" y="8269"/>
                  </a:cubicBezTo>
                  <a:cubicBezTo>
                    <a:pt x="1710" y="8269"/>
                    <a:pt x="1754" y="8181"/>
                    <a:pt x="1754" y="8181"/>
                  </a:cubicBezTo>
                  <a:cubicBezTo>
                    <a:pt x="1754" y="8137"/>
                    <a:pt x="1754" y="8137"/>
                    <a:pt x="1754" y="8093"/>
                  </a:cubicBezTo>
                  <a:lnTo>
                    <a:pt x="1798" y="8093"/>
                  </a:lnTo>
                  <a:cubicBezTo>
                    <a:pt x="1798" y="8093"/>
                    <a:pt x="1842" y="8006"/>
                    <a:pt x="1842" y="7962"/>
                  </a:cubicBezTo>
                  <a:cubicBezTo>
                    <a:pt x="1886" y="7918"/>
                    <a:pt x="1886" y="7830"/>
                    <a:pt x="1929" y="7787"/>
                  </a:cubicBezTo>
                  <a:cubicBezTo>
                    <a:pt x="1929" y="7743"/>
                    <a:pt x="1973" y="7699"/>
                    <a:pt x="1973" y="7699"/>
                  </a:cubicBezTo>
                  <a:cubicBezTo>
                    <a:pt x="1973" y="7699"/>
                    <a:pt x="1973" y="7655"/>
                    <a:pt x="1973" y="7655"/>
                  </a:cubicBezTo>
                  <a:cubicBezTo>
                    <a:pt x="1973" y="7655"/>
                    <a:pt x="1973" y="7567"/>
                    <a:pt x="2017" y="7567"/>
                  </a:cubicBezTo>
                  <a:cubicBezTo>
                    <a:pt x="2017" y="7524"/>
                    <a:pt x="2017" y="7480"/>
                    <a:pt x="2061" y="7480"/>
                  </a:cubicBezTo>
                  <a:lnTo>
                    <a:pt x="2061" y="7436"/>
                  </a:lnTo>
                  <a:cubicBezTo>
                    <a:pt x="2061" y="7392"/>
                    <a:pt x="2061" y="7392"/>
                    <a:pt x="2061" y="7348"/>
                  </a:cubicBezTo>
                  <a:cubicBezTo>
                    <a:pt x="2061" y="7304"/>
                    <a:pt x="2105" y="7304"/>
                    <a:pt x="2105" y="7304"/>
                  </a:cubicBezTo>
                  <a:cubicBezTo>
                    <a:pt x="2105" y="7304"/>
                    <a:pt x="2105" y="7304"/>
                    <a:pt x="2105" y="7261"/>
                  </a:cubicBezTo>
                  <a:cubicBezTo>
                    <a:pt x="2105" y="7261"/>
                    <a:pt x="2105" y="7173"/>
                    <a:pt x="2149" y="7173"/>
                  </a:cubicBezTo>
                  <a:cubicBezTo>
                    <a:pt x="2236" y="7041"/>
                    <a:pt x="2236" y="6998"/>
                    <a:pt x="2236" y="6954"/>
                  </a:cubicBezTo>
                  <a:cubicBezTo>
                    <a:pt x="2236" y="6954"/>
                    <a:pt x="2236" y="6910"/>
                    <a:pt x="2236" y="6866"/>
                  </a:cubicBezTo>
                  <a:cubicBezTo>
                    <a:pt x="2280" y="6866"/>
                    <a:pt x="2280" y="6778"/>
                    <a:pt x="2280" y="6778"/>
                  </a:cubicBezTo>
                  <a:cubicBezTo>
                    <a:pt x="2324" y="6735"/>
                    <a:pt x="2324" y="6735"/>
                    <a:pt x="2324" y="6691"/>
                  </a:cubicBezTo>
                  <a:cubicBezTo>
                    <a:pt x="2324" y="6647"/>
                    <a:pt x="2368" y="6603"/>
                    <a:pt x="2368" y="6559"/>
                  </a:cubicBezTo>
                  <a:cubicBezTo>
                    <a:pt x="2412" y="6515"/>
                    <a:pt x="2412" y="6472"/>
                    <a:pt x="2412" y="6428"/>
                  </a:cubicBezTo>
                  <a:cubicBezTo>
                    <a:pt x="2412" y="6428"/>
                    <a:pt x="2455" y="6384"/>
                    <a:pt x="2499" y="6340"/>
                  </a:cubicBezTo>
                  <a:cubicBezTo>
                    <a:pt x="2499" y="6252"/>
                    <a:pt x="2543" y="6209"/>
                    <a:pt x="2543" y="6165"/>
                  </a:cubicBezTo>
                  <a:cubicBezTo>
                    <a:pt x="2543" y="6121"/>
                    <a:pt x="2543" y="6121"/>
                    <a:pt x="2543" y="6121"/>
                  </a:cubicBezTo>
                  <a:lnTo>
                    <a:pt x="2543" y="6077"/>
                  </a:lnTo>
                  <a:cubicBezTo>
                    <a:pt x="2543" y="6077"/>
                    <a:pt x="2587" y="6033"/>
                    <a:pt x="2587" y="5989"/>
                  </a:cubicBezTo>
                  <a:cubicBezTo>
                    <a:pt x="2631" y="5989"/>
                    <a:pt x="2631" y="5946"/>
                    <a:pt x="2631" y="5946"/>
                  </a:cubicBezTo>
                  <a:cubicBezTo>
                    <a:pt x="2631" y="5946"/>
                    <a:pt x="2631" y="5902"/>
                    <a:pt x="2631" y="5902"/>
                  </a:cubicBezTo>
                  <a:cubicBezTo>
                    <a:pt x="2675" y="5858"/>
                    <a:pt x="2718" y="5683"/>
                    <a:pt x="2718" y="5639"/>
                  </a:cubicBezTo>
                  <a:cubicBezTo>
                    <a:pt x="2762" y="5595"/>
                    <a:pt x="2762" y="5595"/>
                    <a:pt x="2762" y="5551"/>
                  </a:cubicBezTo>
                  <a:cubicBezTo>
                    <a:pt x="2806" y="5507"/>
                    <a:pt x="2806" y="5463"/>
                    <a:pt x="2806" y="5463"/>
                  </a:cubicBezTo>
                  <a:cubicBezTo>
                    <a:pt x="2806" y="5420"/>
                    <a:pt x="2850" y="5376"/>
                    <a:pt x="2850" y="5332"/>
                  </a:cubicBezTo>
                  <a:cubicBezTo>
                    <a:pt x="2894" y="5332"/>
                    <a:pt x="2894" y="5200"/>
                    <a:pt x="2938" y="5157"/>
                  </a:cubicBezTo>
                  <a:cubicBezTo>
                    <a:pt x="2938" y="5113"/>
                    <a:pt x="2981" y="5069"/>
                    <a:pt x="3025" y="5025"/>
                  </a:cubicBezTo>
                  <a:lnTo>
                    <a:pt x="3025" y="4981"/>
                  </a:lnTo>
                  <a:cubicBezTo>
                    <a:pt x="3025" y="4981"/>
                    <a:pt x="3025" y="4937"/>
                    <a:pt x="3025" y="4937"/>
                  </a:cubicBezTo>
                  <a:cubicBezTo>
                    <a:pt x="3025" y="4937"/>
                    <a:pt x="3157" y="4674"/>
                    <a:pt x="3157" y="4674"/>
                  </a:cubicBezTo>
                  <a:cubicBezTo>
                    <a:pt x="3157" y="4631"/>
                    <a:pt x="3157" y="4631"/>
                    <a:pt x="3157" y="4587"/>
                  </a:cubicBezTo>
                  <a:cubicBezTo>
                    <a:pt x="3157" y="4587"/>
                    <a:pt x="3201" y="4587"/>
                    <a:pt x="3201" y="4543"/>
                  </a:cubicBezTo>
                  <a:cubicBezTo>
                    <a:pt x="3201" y="4543"/>
                    <a:pt x="3244" y="4411"/>
                    <a:pt x="3288" y="4368"/>
                  </a:cubicBezTo>
                  <a:lnTo>
                    <a:pt x="3288" y="4324"/>
                  </a:lnTo>
                  <a:cubicBezTo>
                    <a:pt x="3288" y="4280"/>
                    <a:pt x="3288" y="4280"/>
                    <a:pt x="3332" y="4192"/>
                  </a:cubicBezTo>
                  <a:cubicBezTo>
                    <a:pt x="3332" y="4192"/>
                    <a:pt x="3332" y="4148"/>
                    <a:pt x="3376" y="4105"/>
                  </a:cubicBezTo>
                  <a:cubicBezTo>
                    <a:pt x="3376" y="4061"/>
                    <a:pt x="3420" y="4017"/>
                    <a:pt x="3420" y="4017"/>
                  </a:cubicBezTo>
                  <a:cubicBezTo>
                    <a:pt x="3420" y="3973"/>
                    <a:pt x="3420" y="3973"/>
                    <a:pt x="3420" y="3929"/>
                  </a:cubicBezTo>
                  <a:cubicBezTo>
                    <a:pt x="3420" y="3929"/>
                    <a:pt x="3420" y="3929"/>
                    <a:pt x="3464" y="3885"/>
                  </a:cubicBezTo>
                  <a:cubicBezTo>
                    <a:pt x="3464" y="3885"/>
                    <a:pt x="3464" y="3798"/>
                    <a:pt x="3464" y="3798"/>
                  </a:cubicBezTo>
                  <a:cubicBezTo>
                    <a:pt x="3507" y="3754"/>
                    <a:pt x="3507" y="3710"/>
                    <a:pt x="3507" y="3710"/>
                  </a:cubicBezTo>
                  <a:cubicBezTo>
                    <a:pt x="3551" y="3666"/>
                    <a:pt x="3595" y="3622"/>
                    <a:pt x="3595" y="3622"/>
                  </a:cubicBezTo>
                  <a:cubicBezTo>
                    <a:pt x="3595" y="3622"/>
                    <a:pt x="3639" y="3622"/>
                    <a:pt x="3683" y="3579"/>
                  </a:cubicBezTo>
                  <a:lnTo>
                    <a:pt x="3727" y="3579"/>
                  </a:lnTo>
                  <a:cubicBezTo>
                    <a:pt x="3727" y="3579"/>
                    <a:pt x="3814" y="3535"/>
                    <a:pt x="3858" y="3535"/>
                  </a:cubicBezTo>
                  <a:lnTo>
                    <a:pt x="3946" y="3491"/>
                  </a:lnTo>
                  <a:lnTo>
                    <a:pt x="4033" y="3491"/>
                  </a:lnTo>
                  <a:cubicBezTo>
                    <a:pt x="4033" y="3491"/>
                    <a:pt x="4077" y="3447"/>
                    <a:pt x="4077" y="3447"/>
                  </a:cubicBezTo>
                  <a:cubicBezTo>
                    <a:pt x="4121" y="3447"/>
                    <a:pt x="4121" y="3403"/>
                    <a:pt x="4121" y="3403"/>
                  </a:cubicBezTo>
                  <a:cubicBezTo>
                    <a:pt x="4165" y="3403"/>
                    <a:pt x="4209" y="3403"/>
                    <a:pt x="4209" y="3359"/>
                  </a:cubicBezTo>
                  <a:lnTo>
                    <a:pt x="4340" y="3359"/>
                  </a:lnTo>
                  <a:cubicBezTo>
                    <a:pt x="4340" y="3359"/>
                    <a:pt x="4384" y="3316"/>
                    <a:pt x="4384" y="3316"/>
                  </a:cubicBezTo>
                  <a:cubicBezTo>
                    <a:pt x="4428" y="3316"/>
                    <a:pt x="4472" y="3316"/>
                    <a:pt x="4472" y="3272"/>
                  </a:cubicBezTo>
                  <a:lnTo>
                    <a:pt x="4603" y="3272"/>
                  </a:lnTo>
                  <a:cubicBezTo>
                    <a:pt x="4603" y="3272"/>
                    <a:pt x="4603" y="3228"/>
                    <a:pt x="4603" y="3228"/>
                  </a:cubicBezTo>
                  <a:lnTo>
                    <a:pt x="4691" y="3228"/>
                  </a:lnTo>
                  <a:cubicBezTo>
                    <a:pt x="4691" y="3184"/>
                    <a:pt x="4691" y="3184"/>
                    <a:pt x="4735" y="3184"/>
                  </a:cubicBezTo>
                  <a:lnTo>
                    <a:pt x="4779" y="3184"/>
                  </a:lnTo>
                  <a:cubicBezTo>
                    <a:pt x="4866" y="3140"/>
                    <a:pt x="4998" y="3096"/>
                    <a:pt x="4998" y="3096"/>
                  </a:cubicBezTo>
                  <a:lnTo>
                    <a:pt x="5085" y="3096"/>
                  </a:lnTo>
                  <a:cubicBezTo>
                    <a:pt x="5129" y="3096"/>
                    <a:pt x="5217" y="3053"/>
                    <a:pt x="5305" y="2965"/>
                  </a:cubicBezTo>
                  <a:cubicBezTo>
                    <a:pt x="5524" y="2877"/>
                    <a:pt x="5655" y="2527"/>
                    <a:pt x="5480" y="2351"/>
                  </a:cubicBezTo>
                  <a:cubicBezTo>
                    <a:pt x="5379" y="2217"/>
                    <a:pt x="5253" y="2160"/>
                    <a:pt x="5082" y="2160"/>
                  </a:cubicBezTo>
                  <a:cubicBezTo>
                    <a:pt x="5029" y="2160"/>
                    <a:pt x="4972" y="2165"/>
                    <a:pt x="4910" y="2176"/>
                  </a:cubicBezTo>
                  <a:cubicBezTo>
                    <a:pt x="4866" y="2220"/>
                    <a:pt x="4822" y="2220"/>
                    <a:pt x="4822" y="2220"/>
                  </a:cubicBezTo>
                  <a:cubicBezTo>
                    <a:pt x="4779" y="2220"/>
                    <a:pt x="4735" y="2220"/>
                    <a:pt x="4735" y="2264"/>
                  </a:cubicBezTo>
                  <a:lnTo>
                    <a:pt x="4691" y="2264"/>
                  </a:lnTo>
                  <a:cubicBezTo>
                    <a:pt x="4647" y="2307"/>
                    <a:pt x="4647" y="2307"/>
                    <a:pt x="4603" y="2307"/>
                  </a:cubicBezTo>
                  <a:cubicBezTo>
                    <a:pt x="4603" y="2307"/>
                    <a:pt x="4516" y="2351"/>
                    <a:pt x="4472" y="2351"/>
                  </a:cubicBezTo>
                  <a:cubicBezTo>
                    <a:pt x="4428" y="2351"/>
                    <a:pt x="4384" y="2395"/>
                    <a:pt x="4340" y="2395"/>
                  </a:cubicBezTo>
                  <a:lnTo>
                    <a:pt x="4296" y="2395"/>
                  </a:lnTo>
                  <a:cubicBezTo>
                    <a:pt x="4296" y="2395"/>
                    <a:pt x="4296" y="2439"/>
                    <a:pt x="4253" y="2439"/>
                  </a:cubicBezTo>
                  <a:lnTo>
                    <a:pt x="4209" y="2439"/>
                  </a:lnTo>
                  <a:cubicBezTo>
                    <a:pt x="4209" y="2470"/>
                    <a:pt x="4143" y="2501"/>
                    <a:pt x="4089" y="2501"/>
                  </a:cubicBezTo>
                  <a:cubicBezTo>
                    <a:pt x="4067" y="2501"/>
                    <a:pt x="4046" y="2496"/>
                    <a:pt x="4033" y="2483"/>
                  </a:cubicBezTo>
                  <a:lnTo>
                    <a:pt x="4033" y="2439"/>
                  </a:lnTo>
                  <a:lnTo>
                    <a:pt x="4077" y="2439"/>
                  </a:lnTo>
                  <a:cubicBezTo>
                    <a:pt x="4077" y="2395"/>
                    <a:pt x="4077" y="2395"/>
                    <a:pt x="4077" y="2351"/>
                  </a:cubicBezTo>
                  <a:lnTo>
                    <a:pt x="4165" y="2220"/>
                  </a:lnTo>
                  <a:cubicBezTo>
                    <a:pt x="4165" y="2176"/>
                    <a:pt x="4209" y="2044"/>
                    <a:pt x="4253" y="1957"/>
                  </a:cubicBezTo>
                  <a:cubicBezTo>
                    <a:pt x="4296" y="1869"/>
                    <a:pt x="4384" y="1694"/>
                    <a:pt x="4384" y="1694"/>
                  </a:cubicBezTo>
                  <a:cubicBezTo>
                    <a:pt x="4384" y="1694"/>
                    <a:pt x="4384" y="1650"/>
                    <a:pt x="4428" y="1650"/>
                  </a:cubicBezTo>
                  <a:cubicBezTo>
                    <a:pt x="4428" y="1650"/>
                    <a:pt x="4428" y="1650"/>
                    <a:pt x="4428" y="1606"/>
                  </a:cubicBezTo>
                  <a:cubicBezTo>
                    <a:pt x="4428" y="1606"/>
                    <a:pt x="4428" y="1562"/>
                    <a:pt x="4428" y="1562"/>
                  </a:cubicBezTo>
                  <a:cubicBezTo>
                    <a:pt x="4428" y="1562"/>
                    <a:pt x="4472" y="1518"/>
                    <a:pt x="4472" y="1518"/>
                  </a:cubicBezTo>
                  <a:cubicBezTo>
                    <a:pt x="4472" y="1518"/>
                    <a:pt x="4472" y="1475"/>
                    <a:pt x="4472" y="1431"/>
                  </a:cubicBezTo>
                  <a:cubicBezTo>
                    <a:pt x="4516" y="1431"/>
                    <a:pt x="4516" y="1387"/>
                    <a:pt x="4516" y="1343"/>
                  </a:cubicBezTo>
                  <a:cubicBezTo>
                    <a:pt x="4516" y="1343"/>
                    <a:pt x="4516" y="1299"/>
                    <a:pt x="4559" y="1299"/>
                  </a:cubicBezTo>
                  <a:cubicBezTo>
                    <a:pt x="4559" y="1299"/>
                    <a:pt x="4559" y="1299"/>
                    <a:pt x="4559" y="1255"/>
                  </a:cubicBezTo>
                  <a:cubicBezTo>
                    <a:pt x="4559" y="1255"/>
                    <a:pt x="4603" y="1212"/>
                    <a:pt x="4603" y="1168"/>
                  </a:cubicBezTo>
                  <a:cubicBezTo>
                    <a:pt x="4603" y="1124"/>
                    <a:pt x="4647" y="1080"/>
                    <a:pt x="4647" y="1036"/>
                  </a:cubicBezTo>
                  <a:cubicBezTo>
                    <a:pt x="4691" y="949"/>
                    <a:pt x="4735" y="817"/>
                    <a:pt x="4822" y="729"/>
                  </a:cubicBezTo>
                  <a:cubicBezTo>
                    <a:pt x="4866" y="598"/>
                    <a:pt x="4866" y="598"/>
                    <a:pt x="4866" y="466"/>
                  </a:cubicBezTo>
                  <a:cubicBezTo>
                    <a:pt x="4910" y="379"/>
                    <a:pt x="4866" y="335"/>
                    <a:pt x="4866" y="247"/>
                  </a:cubicBezTo>
                  <a:cubicBezTo>
                    <a:pt x="4798" y="110"/>
                    <a:pt x="4649" y="0"/>
                    <a:pt x="4462"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7" name="Google Shape;3267;p202"/>
            <p:cNvSpPr/>
            <p:nvPr/>
          </p:nvSpPr>
          <p:spPr>
            <a:xfrm>
              <a:off x="5642775" y="2484900"/>
              <a:ext cx="100850" cy="261300"/>
            </a:xfrm>
            <a:custGeom>
              <a:avLst/>
              <a:gdLst/>
              <a:ahLst/>
              <a:cxnLst/>
              <a:rect l="l" t="t" r="r" b="b"/>
              <a:pathLst>
                <a:path w="4034" h="10452" extrusionOk="0">
                  <a:moveTo>
                    <a:pt x="3376" y="1"/>
                  </a:moveTo>
                  <a:cubicBezTo>
                    <a:pt x="3332" y="45"/>
                    <a:pt x="3332" y="45"/>
                    <a:pt x="3200" y="88"/>
                  </a:cubicBezTo>
                  <a:cubicBezTo>
                    <a:pt x="3113" y="132"/>
                    <a:pt x="3025" y="220"/>
                    <a:pt x="2981" y="351"/>
                  </a:cubicBezTo>
                  <a:cubicBezTo>
                    <a:pt x="2981" y="351"/>
                    <a:pt x="2981" y="351"/>
                    <a:pt x="2937" y="395"/>
                  </a:cubicBezTo>
                  <a:cubicBezTo>
                    <a:pt x="2806" y="746"/>
                    <a:pt x="2806" y="1316"/>
                    <a:pt x="2937" y="1403"/>
                  </a:cubicBezTo>
                  <a:cubicBezTo>
                    <a:pt x="2937" y="1447"/>
                    <a:pt x="3113" y="1579"/>
                    <a:pt x="3288" y="1666"/>
                  </a:cubicBezTo>
                  <a:cubicBezTo>
                    <a:pt x="3376" y="1666"/>
                    <a:pt x="3639" y="1666"/>
                    <a:pt x="3639" y="1623"/>
                  </a:cubicBezTo>
                  <a:lnTo>
                    <a:pt x="3682" y="1623"/>
                  </a:lnTo>
                  <a:cubicBezTo>
                    <a:pt x="3726" y="1623"/>
                    <a:pt x="3945" y="1316"/>
                    <a:pt x="3989" y="1228"/>
                  </a:cubicBezTo>
                  <a:cubicBezTo>
                    <a:pt x="3989" y="1184"/>
                    <a:pt x="3989" y="1140"/>
                    <a:pt x="3989" y="1140"/>
                  </a:cubicBezTo>
                  <a:cubicBezTo>
                    <a:pt x="3989" y="1140"/>
                    <a:pt x="3989" y="1097"/>
                    <a:pt x="3989" y="1053"/>
                  </a:cubicBezTo>
                  <a:cubicBezTo>
                    <a:pt x="3989" y="1053"/>
                    <a:pt x="4033" y="1009"/>
                    <a:pt x="4033" y="1009"/>
                  </a:cubicBezTo>
                  <a:cubicBezTo>
                    <a:pt x="4033" y="965"/>
                    <a:pt x="4033" y="527"/>
                    <a:pt x="3989" y="483"/>
                  </a:cubicBezTo>
                  <a:cubicBezTo>
                    <a:pt x="3989" y="351"/>
                    <a:pt x="3902" y="220"/>
                    <a:pt x="3858" y="176"/>
                  </a:cubicBezTo>
                  <a:cubicBezTo>
                    <a:pt x="3770" y="88"/>
                    <a:pt x="3726" y="88"/>
                    <a:pt x="3595" y="45"/>
                  </a:cubicBezTo>
                  <a:cubicBezTo>
                    <a:pt x="3595" y="45"/>
                    <a:pt x="3463" y="1"/>
                    <a:pt x="3376" y="1"/>
                  </a:cubicBezTo>
                  <a:close/>
                  <a:moveTo>
                    <a:pt x="2586" y="3280"/>
                  </a:moveTo>
                  <a:cubicBezTo>
                    <a:pt x="2556" y="3280"/>
                    <a:pt x="2527" y="3283"/>
                    <a:pt x="2499" y="3288"/>
                  </a:cubicBezTo>
                  <a:cubicBezTo>
                    <a:pt x="2367" y="3376"/>
                    <a:pt x="2236" y="3464"/>
                    <a:pt x="2236" y="3639"/>
                  </a:cubicBezTo>
                  <a:cubicBezTo>
                    <a:pt x="2192" y="3639"/>
                    <a:pt x="2192" y="3683"/>
                    <a:pt x="2192" y="3683"/>
                  </a:cubicBezTo>
                  <a:cubicBezTo>
                    <a:pt x="2192" y="3727"/>
                    <a:pt x="2192" y="3727"/>
                    <a:pt x="2192" y="3727"/>
                  </a:cubicBezTo>
                  <a:cubicBezTo>
                    <a:pt x="2192" y="3727"/>
                    <a:pt x="2148" y="3902"/>
                    <a:pt x="2148" y="3902"/>
                  </a:cubicBezTo>
                  <a:cubicBezTo>
                    <a:pt x="2148" y="3946"/>
                    <a:pt x="2104" y="3990"/>
                    <a:pt x="2104" y="4121"/>
                  </a:cubicBezTo>
                  <a:cubicBezTo>
                    <a:pt x="2061" y="4165"/>
                    <a:pt x="2061" y="4209"/>
                    <a:pt x="2061" y="4209"/>
                  </a:cubicBezTo>
                  <a:cubicBezTo>
                    <a:pt x="2017" y="4253"/>
                    <a:pt x="2017" y="4340"/>
                    <a:pt x="2017" y="4384"/>
                  </a:cubicBezTo>
                  <a:cubicBezTo>
                    <a:pt x="2017" y="4384"/>
                    <a:pt x="2017" y="4428"/>
                    <a:pt x="2017" y="4428"/>
                  </a:cubicBezTo>
                  <a:lnTo>
                    <a:pt x="1973" y="4428"/>
                  </a:lnTo>
                  <a:cubicBezTo>
                    <a:pt x="1973" y="4472"/>
                    <a:pt x="1973" y="4472"/>
                    <a:pt x="1973" y="4516"/>
                  </a:cubicBezTo>
                  <a:cubicBezTo>
                    <a:pt x="1973" y="4559"/>
                    <a:pt x="1929" y="4559"/>
                    <a:pt x="1929" y="4603"/>
                  </a:cubicBezTo>
                  <a:cubicBezTo>
                    <a:pt x="1929" y="4603"/>
                    <a:pt x="1929" y="4647"/>
                    <a:pt x="1885" y="4691"/>
                  </a:cubicBezTo>
                  <a:cubicBezTo>
                    <a:pt x="1885" y="4691"/>
                    <a:pt x="1885" y="4691"/>
                    <a:pt x="1885" y="4735"/>
                  </a:cubicBezTo>
                  <a:cubicBezTo>
                    <a:pt x="1885" y="4735"/>
                    <a:pt x="1885" y="4779"/>
                    <a:pt x="1885" y="4779"/>
                  </a:cubicBezTo>
                  <a:cubicBezTo>
                    <a:pt x="1841" y="4822"/>
                    <a:pt x="1841" y="4866"/>
                    <a:pt x="1841" y="4954"/>
                  </a:cubicBezTo>
                  <a:cubicBezTo>
                    <a:pt x="1841" y="4954"/>
                    <a:pt x="1798" y="4998"/>
                    <a:pt x="1798" y="4998"/>
                  </a:cubicBezTo>
                  <a:cubicBezTo>
                    <a:pt x="1798" y="4998"/>
                    <a:pt x="1798" y="5042"/>
                    <a:pt x="1798" y="5085"/>
                  </a:cubicBezTo>
                  <a:cubicBezTo>
                    <a:pt x="1798" y="5129"/>
                    <a:pt x="1754" y="5129"/>
                    <a:pt x="1754" y="5129"/>
                  </a:cubicBezTo>
                  <a:cubicBezTo>
                    <a:pt x="1754" y="5173"/>
                    <a:pt x="1754" y="5217"/>
                    <a:pt x="1710" y="5217"/>
                  </a:cubicBezTo>
                  <a:cubicBezTo>
                    <a:pt x="1710" y="5261"/>
                    <a:pt x="1710" y="5348"/>
                    <a:pt x="1710" y="5348"/>
                  </a:cubicBezTo>
                  <a:lnTo>
                    <a:pt x="1666" y="5348"/>
                  </a:lnTo>
                  <a:cubicBezTo>
                    <a:pt x="1666" y="5392"/>
                    <a:pt x="1666" y="5392"/>
                    <a:pt x="1666" y="5436"/>
                  </a:cubicBezTo>
                  <a:cubicBezTo>
                    <a:pt x="1666" y="5436"/>
                    <a:pt x="1622" y="5480"/>
                    <a:pt x="1622" y="5524"/>
                  </a:cubicBezTo>
                  <a:cubicBezTo>
                    <a:pt x="1622" y="5568"/>
                    <a:pt x="1578" y="5743"/>
                    <a:pt x="1578" y="5743"/>
                  </a:cubicBezTo>
                  <a:cubicBezTo>
                    <a:pt x="1578" y="5743"/>
                    <a:pt x="1535" y="5787"/>
                    <a:pt x="1535" y="5831"/>
                  </a:cubicBezTo>
                  <a:cubicBezTo>
                    <a:pt x="1535" y="5874"/>
                    <a:pt x="1491" y="5918"/>
                    <a:pt x="1491" y="5962"/>
                  </a:cubicBezTo>
                  <a:cubicBezTo>
                    <a:pt x="1491" y="6006"/>
                    <a:pt x="1403" y="6137"/>
                    <a:pt x="1403" y="6181"/>
                  </a:cubicBezTo>
                  <a:cubicBezTo>
                    <a:pt x="1403" y="6225"/>
                    <a:pt x="1403" y="6269"/>
                    <a:pt x="1359" y="6357"/>
                  </a:cubicBezTo>
                  <a:cubicBezTo>
                    <a:pt x="1315" y="6400"/>
                    <a:pt x="1315" y="6532"/>
                    <a:pt x="1272" y="6576"/>
                  </a:cubicBezTo>
                  <a:cubicBezTo>
                    <a:pt x="1272" y="6620"/>
                    <a:pt x="1272" y="6663"/>
                    <a:pt x="1272" y="6663"/>
                  </a:cubicBezTo>
                  <a:cubicBezTo>
                    <a:pt x="1272" y="6663"/>
                    <a:pt x="1228" y="6751"/>
                    <a:pt x="1228" y="6751"/>
                  </a:cubicBezTo>
                  <a:cubicBezTo>
                    <a:pt x="1228" y="6839"/>
                    <a:pt x="1140" y="7014"/>
                    <a:pt x="1096" y="7058"/>
                  </a:cubicBezTo>
                  <a:cubicBezTo>
                    <a:pt x="1096" y="7058"/>
                    <a:pt x="1096" y="7146"/>
                    <a:pt x="1096" y="7189"/>
                  </a:cubicBezTo>
                  <a:cubicBezTo>
                    <a:pt x="1096" y="7233"/>
                    <a:pt x="1052" y="7321"/>
                    <a:pt x="1052" y="7321"/>
                  </a:cubicBezTo>
                  <a:cubicBezTo>
                    <a:pt x="1009" y="7409"/>
                    <a:pt x="1009" y="7452"/>
                    <a:pt x="1009" y="7452"/>
                  </a:cubicBezTo>
                  <a:cubicBezTo>
                    <a:pt x="965" y="7496"/>
                    <a:pt x="965" y="7540"/>
                    <a:pt x="965" y="7540"/>
                  </a:cubicBezTo>
                  <a:cubicBezTo>
                    <a:pt x="965" y="7584"/>
                    <a:pt x="965" y="7584"/>
                    <a:pt x="921" y="7628"/>
                  </a:cubicBezTo>
                  <a:cubicBezTo>
                    <a:pt x="921" y="7672"/>
                    <a:pt x="921" y="7715"/>
                    <a:pt x="921" y="7715"/>
                  </a:cubicBezTo>
                  <a:cubicBezTo>
                    <a:pt x="921" y="7715"/>
                    <a:pt x="921" y="7759"/>
                    <a:pt x="877" y="7759"/>
                  </a:cubicBezTo>
                  <a:cubicBezTo>
                    <a:pt x="877" y="7759"/>
                    <a:pt x="877" y="7759"/>
                    <a:pt x="877" y="7803"/>
                  </a:cubicBezTo>
                  <a:cubicBezTo>
                    <a:pt x="877" y="7803"/>
                    <a:pt x="877" y="7803"/>
                    <a:pt x="877" y="7847"/>
                  </a:cubicBezTo>
                  <a:cubicBezTo>
                    <a:pt x="877" y="7891"/>
                    <a:pt x="833" y="7935"/>
                    <a:pt x="833" y="7978"/>
                  </a:cubicBezTo>
                  <a:cubicBezTo>
                    <a:pt x="789" y="8110"/>
                    <a:pt x="746" y="8154"/>
                    <a:pt x="746" y="8198"/>
                  </a:cubicBezTo>
                  <a:cubicBezTo>
                    <a:pt x="746" y="8241"/>
                    <a:pt x="702" y="8329"/>
                    <a:pt x="702" y="8373"/>
                  </a:cubicBezTo>
                  <a:cubicBezTo>
                    <a:pt x="702" y="8373"/>
                    <a:pt x="658" y="8417"/>
                    <a:pt x="658" y="8461"/>
                  </a:cubicBezTo>
                  <a:cubicBezTo>
                    <a:pt x="658" y="8461"/>
                    <a:pt x="658" y="8504"/>
                    <a:pt x="658" y="8504"/>
                  </a:cubicBezTo>
                  <a:cubicBezTo>
                    <a:pt x="658" y="8504"/>
                    <a:pt x="614" y="8548"/>
                    <a:pt x="614" y="8592"/>
                  </a:cubicBezTo>
                  <a:cubicBezTo>
                    <a:pt x="614" y="8592"/>
                    <a:pt x="614" y="8636"/>
                    <a:pt x="614" y="8636"/>
                  </a:cubicBezTo>
                  <a:cubicBezTo>
                    <a:pt x="614" y="8636"/>
                    <a:pt x="570" y="8680"/>
                    <a:pt x="570" y="8767"/>
                  </a:cubicBezTo>
                  <a:cubicBezTo>
                    <a:pt x="526" y="8811"/>
                    <a:pt x="526" y="8855"/>
                    <a:pt x="483" y="8899"/>
                  </a:cubicBezTo>
                  <a:cubicBezTo>
                    <a:pt x="483" y="8899"/>
                    <a:pt x="483" y="8943"/>
                    <a:pt x="439" y="8987"/>
                  </a:cubicBezTo>
                  <a:cubicBezTo>
                    <a:pt x="439" y="9030"/>
                    <a:pt x="439" y="9074"/>
                    <a:pt x="439" y="9074"/>
                  </a:cubicBezTo>
                  <a:cubicBezTo>
                    <a:pt x="439" y="9118"/>
                    <a:pt x="395" y="9118"/>
                    <a:pt x="395" y="9162"/>
                  </a:cubicBezTo>
                  <a:cubicBezTo>
                    <a:pt x="395" y="9206"/>
                    <a:pt x="395" y="9250"/>
                    <a:pt x="351" y="9250"/>
                  </a:cubicBezTo>
                  <a:cubicBezTo>
                    <a:pt x="351" y="9250"/>
                    <a:pt x="351" y="9293"/>
                    <a:pt x="351" y="9293"/>
                  </a:cubicBezTo>
                  <a:cubicBezTo>
                    <a:pt x="351" y="9337"/>
                    <a:pt x="307" y="9381"/>
                    <a:pt x="263" y="9513"/>
                  </a:cubicBezTo>
                  <a:cubicBezTo>
                    <a:pt x="263" y="9513"/>
                    <a:pt x="263" y="9556"/>
                    <a:pt x="263" y="9556"/>
                  </a:cubicBezTo>
                  <a:cubicBezTo>
                    <a:pt x="263" y="9600"/>
                    <a:pt x="220" y="9644"/>
                    <a:pt x="220" y="9688"/>
                  </a:cubicBezTo>
                  <a:cubicBezTo>
                    <a:pt x="220" y="9688"/>
                    <a:pt x="176" y="9732"/>
                    <a:pt x="176" y="9732"/>
                  </a:cubicBezTo>
                  <a:cubicBezTo>
                    <a:pt x="176" y="9776"/>
                    <a:pt x="176" y="9776"/>
                    <a:pt x="176" y="9776"/>
                  </a:cubicBezTo>
                  <a:cubicBezTo>
                    <a:pt x="176" y="9776"/>
                    <a:pt x="176" y="9776"/>
                    <a:pt x="176" y="9819"/>
                  </a:cubicBezTo>
                  <a:cubicBezTo>
                    <a:pt x="176" y="9863"/>
                    <a:pt x="176" y="9907"/>
                    <a:pt x="132" y="9907"/>
                  </a:cubicBezTo>
                  <a:cubicBezTo>
                    <a:pt x="0" y="9951"/>
                    <a:pt x="263" y="10345"/>
                    <a:pt x="483" y="10433"/>
                  </a:cubicBezTo>
                  <a:cubicBezTo>
                    <a:pt x="495" y="10446"/>
                    <a:pt x="527" y="10451"/>
                    <a:pt x="565" y="10451"/>
                  </a:cubicBezTo>
                  <a:cubicBezTo>
                    <a:pt x="658" y="10451"/>
                    <a:pt x="789" y="10420"/>
                    <a:pt x="789" y="10389"/>
                  </a:cubicBezTo>
                  <a:lnTo>
                    <a:pt x="833" y="10389"/>
                  </a:lnTo>
                  <a:cubicBezTo>
                    <a:pt x="833" y="10389"/>
                    <a:pt x="921" y="10302"/>
                    <a:pt x="965" y="10258"/>
                  </a:cubicBezTo>
                  <a:cubicBezTo>
                    <a:pt x="965" y="10214"/>
                    <a:pt x="1009" y="10126"/>
                    <a:pt x="1009" y="10082"/>
                  </a:cubicBezTo>
                  <a:cubicBezTo>
                    <a:pt x="1009" y="10082"/>
                    <a:pt x="1009" y="10039"/>
                    <a:pt x="1009" y="10039"/>
                  </a:cubicBezTo>
                  <a:cubicBezTo>
                    <a:pt x="1052" y="10039"/>
                    <a:pt x="1052" y="9995"/>
                    <a:pt x="1052" y="9951"/>
                  </a:cubicBezTo>
                  <a:cubicBezTo>
                    <a:pt x="1052" y="9951"/>
                    <a:pt x="1096" y="9907"/>
                    <a:pt x="1096" y="9907"/>
                  </a:cubicBezTo>
                  <a:cubicBezTo>
                    <a:pt x="1096" y="9907"/>
                    <a:pt x="1096" y="9863"/>
                    <a:pt x="1096" y="9819"/>
                  </a:cubicBezTo>
                  <a:cubicBezTo>
                    <a:pt x="1096" y="9819"/>
                    <a:pt x="1140" y="9732"/>
                    <a:pt x="1140" y="9732"/>
                  </a:cubicBezTo>
                  <a:cubicBezTo>
                    <a:pt x="1184" y="9688"/>
                    <a:pt x="1184" y="9644"/>
                    <a:pt x="1184" y="9644"/>
                  </a:cubicBezTo>
                  <a:lnTo>
                    <a:pt x="1184" y="9600"/>
                  </a:lnTo>
                  <a:cubicBezTo>
                    <a:pt x="1184" y="9556"/>
                    <a:pt x="1228" y="9513"/>
                    <a:pt x="1272" y="9381"/>
                  </a:cubicBezTo>
                  <a:cubicBezTo>
                    <a:pt x="1315" y="9337"/>
                    <a:pt x="1315" y="9250"/>
                    <a:pt x="1315" y="9206"/>
                  </a:cubicBezTo>
                  <a:cubicBezTo>
                    <a:pt x="1359" y="9162"/>
                    <a:pt x="1359" y="9118"/>
                    <a:pt x="1403" y="9030"/>
                  </a:cubicBezTo>
                  <a:cubicBezTo>
                    <a:pt x="1447" y="8987"/>
                    <a:pt x="1447" y="8943"/>
                    <a:pt x="1447" y="8943"/>
                  </a:cubicBezTo>
                  <a:cubicBezTo>
                    <a:pt x="1447" y="8943"/>
                    <a:pt x="1447" y="8899"/>
                    <a:pt x="1447" y="8899"/>
                  </a:cubicBezTo>
                  <a:cubicBezTo>
                    <a:pt x="1447" y="8899"/>
                    <a:pt x="1578" y="8592"/>
                    <a:pt x="1578" y="8504"/>
                  </a:cubicBezTo>
                  <a:cubicBezTo>
                    <a:pt x="1578" y="8504"/>
                    <a:pt x="1622" y="8461"/>
                    <a:pt x="1622" y="8461"/>
                  </a:cubicBezTo>
                  <a:cubicBezTo>
                    <a:pt x="1622" y="8417"/>
                    <a:pt x="1622" y="8417"/>
                    <a:pt x="1622" y="8373"/>
                  </a:cubicBezTo>
                  <a:cubicBezTo>
                    <a:pt x="1622" y="8373"/>
                    <a:pt x="1622" y="8329"/>
                    <a:pt x="1622" y="8329"/>
                  </a:cubicBezTo>
                  <a:cubicBezTo>
                    <a:pt x="1666" y="8329"/>
                    <a:pt x="1666" y="8329"/>
                    <a:pt x="1666" y="8285"/>
                  </a:cubicBezTo>
                  <a:cubicBezTo>
                    <a:pt x="1666" y="8241"/>
                    <a:pt x="1666" y="8241"/>
                    <a:pt x="1666" y="8241"/>
                  </a:cubicBezTo>
                  <a:cubicBezTo>
                    <a:pt x="1710" y="8198"/>
                    <a:pt x="1754" y="8022"/>
                    <a:pt x="1754" y="8022"/>
                  </a:cubicBezTo>
                  <a:cubicBezTo>
                    <a:pt x="1754" y="7978"/>
                    <a:pt x="1754" y="7978"/>
                    <a:pt x="1798" y="7935"/>
                  </a:cubicBezTo>
                  <a:cubicBezTo>
                    <a:pt x="1798" y="7935"/>
                    <a:pt x="1798" y="7847"/>
                    <a:pt x="1798" y="7847"/>
                  </a:cubicBezTo>
                  <a:cubicBezTo>
                    <a:pt x="1798" y="7847"/>
                    <a:pt x="1841" y="7847"/>
                    <a:pt x="1841" y="7803"/>
                  </a:cubicBezTo>
                  <a:cubicBezTo>
                    <a:pt x="1841" y="7803"/>
                    <a:pt x="1885" y="7715"/>
                    <a:pt x="1885" y="7672"/>
                  </a:cubicBezTo>
                  <a:cubicBezTo>
                    <a:pt x="1885" y="7628"/>
                    <a:pt x="1929" y="7584"/>
                    <a:pt x="1929" y="7584"/>
                  </a:cubicBezTo>
                  <a:cubicBezTo>
                    <a:pt x="1929" y="7540"/>
                    <a:pt x="1973" y="7496"/>
                    <a:pt x="1973" y="7452"/>
                  </a:cubicBezTo>
                  <a:cubicBezTo>
                    <a:pt x="1973" y="7409"/>
                    <a:pt x="1973" y="7321"/>
                    <a:pt x="2017" y="7321"/>
                  </a:cubicBezTo>
                  <a:cubicBezTo>
                    <a:pt x="2061" y="7189"/>
                    <a:pt x="2061" y="7146"/>
                    <a:pt x="2061" y="7146"/>
                  </a:cubicBezTo>
                  <a:cubicBezTo>
                    <a:pt x="2061" y="7102"/>
                    <a:pt x="2061" y="7102"/>
                    <a:pt x="2061" y="7102"/>
                  </a:cubicBezTo>
                  <a:cubicBezTo>
                    <a:pt x="2104" y="7058"/>
                    <a:pt x="2104" y="7058"/>
                    <a:pt x="2104" y="7014"/>
                  </a:cubicBezTo>
                  <a:cubicBezTo>
                    <a:pt x="2104" y="6970"/>
                    <a:pt x="2104" y="6970"/>
                    <a:pt x="2104" y="6970"/>
                  </a:cubicBezTo>
                  <a:cubicBezTo>
                    <a:pt x="2148" y="6926"/>
                    <a:pt x="2148" y="6926"/>
                    <a:pt x="2148" y="6883"/>
                  </a:cubicBezTo>
                  <a:cubicBezTo>
                    <a:pt x="2192" y="6795"/>
                    <a:pt x="2192" y="6795"/>
                    <a:pt x="2192" y="6663"/>
                  </a:cubicBezTo>
                  <a:cubicBezTo>
                    <a:pt x="2236" y="6663"/>
                    <a:pt x="2236" y="6576"/>
                    <a:pt x="2236" y="6576"/>
                  </a:cubicBezTo>
                  <a:cubicBezTo>
                    <a:pt x="2236" y="6532"/>
                    <a:pt x="2280" y="6532"/>
                    <a:pt x="2280" y="6532"/>
                  </a:cubicBezTo>
                  <a:cubicBezTo>
                    <a:pt x="2280" y="6488"/>
                    <a:pt x="2280" y="6444"/>
                    <a:pt x="2280" y="6444"/>
                  </a:cubicBezTo>
                  <a:cubicBezTo>
                    <a:pt x="2280" y="6400"/>
                    <a:pt x="2280" y="6357"/>
                    <a:pt x="2324" y="6357"/>
                  </a:cubicBezTo>
                  <a:cubicBezTo>
                    <a:pt x="2324" y="6313"/>
                    <a:pt x="2367" y="6269"/>
                    <a:pt x="2367" y="6225"/>
                  </a:cubicBezTo>
                  <a:cubicBezTo>
                    <a:pt x="2367" y="6181"/>
                    <a:pt x="2367" y="6181"/>
                    <a:pt x="2367" y="6181"/>
                  </a:cubicBezTo>
                  <a:cubicBezTo>
                    <a:pt x="2367" y="6181"/>
                    <a:pt x="2367" y="6137"/>
                    <a:pt x="2411" y="6137"/>
                  </a:cubicBezTo>
                  <a:cubicBezTo>
                    <a:pt x="2411" y="6094"/>
                    <a:pt x="2411" y="6050"/>
                    <a:pt x="2411" y="6050"/>
                  </a:cubicBezTo>
                  <a:cubicBezTo>
                    <a:pt x="2411" y="6050"/>
                    <a:pt x="2411" y="6050"/>
                    <a:pt x="2411" y="6006"/>
                  </a:cubicBezTo>
                  <a:cubicBezTo>
                    <a:pt x="2455" y="5962"/>
                    <a:pt x="2499" y="5787"/>
                    <a:pt x="2543" y="5655"/>
                  </a:cubicBezTo>
                  <a:cubicBezTo>
                    <a:pt x="2543" y="5611"/>
                    <a:pt x="2587" y="5524"/>
                    <a:pt x="2587" y="5524"/>
                  </a:cubicBezTo>
                  <a:cubicBezTo>
                    <a:pt x="2587" y="5480"/>
                    <a:pt x="2587" y="5436"/>
                    <a:pt x="2630" y="5436"/>
                  </a:cubicBezTo>
                  <a:lnTo>
                    <a:pt x="2630" y="5392"/>
                  </a:lnTo>
                  <a:cubicBezTo>
                    <a:pt x="2630" y="5392"/>
                    <a:pt x="2630" y="5392"/>
                    <a:pt x="2630" y="5348"/>
                  </a:cubicBezTo>
                  <a:cubicBezTo>
                    <a:pt x="2630" y="5348"/>
                    <a:pt x="2630" y="5305"/>
                    <a:pt x="2674" y="5217"/>
                  </a:cubicBezTo>
                  <a:cubicBezTo>
                    <a:pt x="2674" y="5173"/>
                    <a:pt x="2718" y="5085"/>
                    <a:pt x="2762" y="4998"/>
                  </a:cubicBezTo>
                  <a:cubicBezTo>
                    <a:pt x="2762" y="4954"/>
                    <a:pt x="2806" y="4866"/>
                    <a:pt x="2806" y="4866"/>
                  </a:cubicBezTo>
                  <a:cubicBezTo>
                    <a:pt x="2806" y="4822"/>
                    <a:pt x="2806" y="4822"/>
                    <a:pt x="2806" y="4822"/>
                  </a:cubicBezTo>
                  <a:cubicBezTo>
                    <a:pt x="2806" y="4822"/>
                    <a:pt x="2806" y="4779"/>
                    <a:pt x="2806" y="4735"/>
                  </a:cubicBezTo>
                  <a:cubicBezTo>
                    <a:pt x="2850" y="4735"/>
                    <a:pt x="2850" y="4691"/>
                    <a:pt x="2850" y="4691"/>
                  </a:cubicBezTo>
                  <a:cubicBezTo>
                    <a:pt x="2850" y="4691"/>
                    <a:pt x="2893" y="4647"/>
                    <a:pt x="2893" y="4603"/>
                  </a:cubicBezTo>
                  <a:cubicBezTo>
                    <a:pt x="2893" y="4603"/>
                    <a:pt x="2893" y="4559"/>
                    <a:pt x="2893" y="4559"/>
                  </a:cubicBezTo>
                  <a:cubicBezTo>
                    <a:pt x="2893" y="4559"/>
                    <a:pt x="2893" y="4516"/>
                    <a:pt x="2937" y="4472"/>
                  </a:cubicBezTo>
                  <a:cubicBezTo>
                    <a:pt x="2937" y="4472"/>
                    <a:pt x="2937" y="4428"/>
                    <a:pt x="2937" y="4428"/>
                  </a:cubicBezTo>
                  <a:lnTo>
                    <a:pt x="2937" y="4384"/>
                  </a:lnTo>
                  <a:cubicBezTo>
                    <a:pt x="2981" y="4340"/>
                    <a:pt x="3025" y="4209"/>
                    <a:pt x="3025" y="4121"/>
                  </a:cubicBezTo>
                  <a:cubicBezTo>
                    <a:pt x="3025" y="4033"/>
                    <a:pt x="3069" y="4033"/>
                    <a:pt x="3069" y="4033"/>
                  </a:cubicBezTo>
                  <a:cubicBezTo>
                    <a:pt x="3113" y="3990"/>
                    <a:pt x="3113" y="3683"/>
                    <a:pt x="3069" y="3595"/>
                  </a:cubicBezTo>
                  <a:cubicBezTo>
                    <a:pt x="2992" y="3404"/>
                    <a:pt x="2783" y="3280"/>
                    <a:pt x="2586" y="328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8" name="Google Shape;3268;p202"/>
            <p:cNvSpPr/>
            <p:nvPr/>
          </p:nvSpPr>
          <p:spPr>
            <a:xfrm>
              <a:off x="5710725" y="2556750"/>
              <a:ext cx="141375" cy="201300"/>
            </a:xfrm>
            <a:custGeom>
              <a:avLst/>
              <a:gdLst/>
              <a:ahLst/>
              <a:cxnLst/>
              <a:rect l="l" t="t" r="r" b="b"/>
              <a:pathLst>
                <a:path w="5655" h="8052" extrusionOk="0">
                  <a:moveTo>
                    <a:pt x="2766" y="0"/>
                  </a:moveTo>
                  <a:cubicBezTo>
                    <a:pt x="2737" y="0"/>
                    <a:pt x="2718" y="5"/>
                    <a:pt x="2718" y="20"/>
                  </a:cubicBezTo>
                  <a:lnTo>
                    <a:pt x="2674" y="20"/>
                  </a:lnTo>
                  <a:cubicBezTo>
                    <a:pt x="2586" y="20"/>
                    <a:pt x="2455" y="151"/>
                    <a:pt x="2455" y="239"/>
                  </a:cubicBezTo>
                  <a:cubicBezTo>
                    <a:pt x="2455" y="283"/>
                    <a:pt x="2411" y="283"/>
                    <a:pt x="2411" y="283"/>
                  </a:cubicBezTo>
                  <a:cubicBezTo>
                    <a:pt x="2411" y="283"/>
                    <a:pt x="2411" y="327"/>
                    <a:pt x="2411" y="370"/>
                  </a:cubicBezTo>
                  <a:cubicBezTo>
                    <a:pt x="2367" y="414"/>
                    <a:pt x="2367" y="414"/>
                    <a:pt x="2367" y="458"/>
                  </a:cubicBezTo>
                  <a:cubicBezTo>
                    <a:pt x="2367" y="458"/>
                    <a:pt x="2323" y="502"/>
                    <a:pt x="2323" y="502"/>
                  </a:cubicBezTo>
                  <a:cubicBezTo>
                    <a:pt x="2323" y="502"/>
                    <a:pt x="2323" y="546"/>
                    <a:pt x="2323" y="546"/>
                  </a:cubicBezTo>
                  <a:cubicBezTo>
                    <a:pt x="2323" y="546"/>
                    <a:pt x="2323" y="590"/>
                    <a:pt x="2323" y="590"/>
                  </a:cubicBezTo>
                  <a:cubicBezTo>
                    <a:pt x="2323" y="633"/>
                    <a:pt x="2323" y="677"/>
                    <a:pt x="2279" y="677"/>
                  </a:cubicBezTo>
                  <a:cubicBezTo>
                    <a:pt x="2279" y="677"/>
                    <a:pt x="2279" y="721"/>
                    <a:pt x="2279" y="765"/>
                  </a:cubicBezTo>
                  <a:cubicBezTo>
                    <a:pt x="2236" y="809"/>
                    <a:pt x="2236" y="896"/>
                    <a:pt x="2192" y="940"/>
                  </a:cubicBezTo>
                  <a:cubicBezTo>
                    <a:pt x="2192" y="984"/>
                    <a:pt x="2148" y="1028"/>
                    <a:pt x="2148" y="1028"/>
                  </a:cubicBezTo>
                  <a:cubicBezTo>
                    <a:pt x="2148" y="1028"/>
                    <a:pt x="2148" y="1072"/>
                    <a:pt x="2148" y="1072"/>
                  </a:cubicBezTo>
                  <a:cubicBezTo>
                    <a:pt x="2148" y="1116"/>
                    <a:pt x="2060" y="1335"/>
                    <a:pt x="2060" y="1379"/>
                  </a:cubicBezTo>
                  <a:cubicBezTo>
                    <a:pt x="2060" y="1422"/>
                    <a:pt x="2060" y="1466"/>
                    <a:pt x="2016" y="1466"/>
                  </a:cubicBezTo>
                  <a:cubicBezTo>
                    <a:pt x="2016" y="1510"/>
                    <a:pt x="2016" y="1554"/>
                    <a:pt x="1973" y="1598"/>
                  </a:cubicBezTo>
                  <a:cubicBezTo>
                    <a:pt x="1973" y="1642"/>
                    <a:pt x="1929" y="1729"/>
                    <a:pt x="1929" y="1773"/>
                  </a:cubicBezTo>
                  <a:cubicBezTo>
                    <a:pt x="1929" y="1817"/>
                    <a:pt x="1885" y="1861"/>
                    <a:pt x="1885" y="1905"/>
                  </a:cubicBezTo>
                  <a:cubicBezTo>
                    <a:pt x="1885" y="1948"/>
                    <a:pt x="1841" y="1992"/>
                    <a:pt x="1841" y="2080"/>
                  </a:cubicBezTo>
                  <a:cubicBezTo>
                    <a:pt x="1841" y="2080"/>
                    <a:pt x="1797" y="2124"/>
                    <a:pt x="1797" y="2124"/>
                  </a:cubicBezTo>
                  <a:cubicBezTo>
                    <a:pt x="1797" y="2211"/>
                    <a:pt x="1753" y="2299"/>
                    <a:pt x="1753" y="2343"/>
                  </a:cubicBezTo>
                  <a:cubicBezTo>
                    <a:pt x="1710" y="2343"/>
                    <a:pt x="1666" y="2474"/>
                    <a:pt x="1666" y="2562"/>
                  </a:cubicBezTo>
                  <a:cubicBezTo>
                    <a:pt x="1666" y="2562"/>
                    <a:pt x="1666" y="2606"/>
                    <a:pt x="1622" y="2650"/>
                  </a:cubicBezTo>
                  <a:cubicBezTo>
                    <a:pt x="1622" y="2694"/>
                    <a:pt x="1534" y="2825"/>
                    <a:pt x="1490" y="3132"/>
                  </a:cubicBezTo>
                  <a:cubicBezTo>
                    <a:pt x="1447" y="3132"/>
                    <a:pt x="1447" y="3176"/>
                    <a:pt x="1447" y="3176"/>
                  </a:cubicBezTo>
                  <a:cubicBezTo>
                    <a:pt x="1403" y="3263"/>
                    <a:pt x="1359" y="3351"/>
                    <a:pt x="1359" y="3395"/>
                  </a:cubicBezTo>
                  <a:cubicBezTo>
                    <a:pt x="1359" y="3395"/>
                    <a:pt x="1315" y="3526"/>
                    <a:pt x="1315" y="3526"/>
                  </a:cubicBezTo>
                  <a:cubicBezTo>
                    <a:pt x="1315" y="3526"/>
                    <a:pt x="1315" y="3570"/>
                    <a:pt x="1271" y="3614"/>
                  </a:cubicBezTo>
                  <a:cubicBezTo>
                    <a:pt x="1271" y="3702"/>
                    <a:pt x="1227" y="3746"/>
                    <a:pt x="1227" y="3746"/>
                  </a:cubicBezTo>
                  <a:cubicBezTo>
                    <a:pt x="1184" y="3877"/>
                    <a:pt x="1140" y="4009"/>
                    <a:pt x="1140" y="4052"/>
                  </a:cubicBezTo>
                  <a:cubicBezTo>
                    <a:pt x="1140" y="4096"/>
                    <a:pt x="1140" y="4140"/>
                    <a:pt x="1140" y="4140"/>
                  </a:cubicBezTo>
                  <a:cubicBezTo>
                    <a:pt x="1140" y="4140"/>
                    <a:pt x="1096" y="4184"/>
                    <a:pt x="1096" y="4228"/>
                  </a:cubicBezTo>
                  <a:cubicBezTo>
                    <a:pt x="1096" y="4272"/>
                    <a:pt x="1052" y="4315"/>
                    <a:pt x="1052" y="4315"/>
                  </a:cubicBezTo>
                  <a:cubicBezTo>
                    <a:pt x="1052" y="4359"/>
                    <a:pt x="1052" y="4359"/>
                    <a:pt x="1052" y="4403"/>
                  </a:cubicBezTo>
                  <a:lnTo>
                    <a:pt x="1008" y="4403"/>
                  </a:lnTo>
                  <a:cubicBezTo>
                    <a:pt x="1008" y="4447"/>
                    <a:pt x="1008" y="4447"/>
                    <a:pt x="1008" y="4447"/>
                  </a:cubicBezTo>
                  <a:cubicBezTo>
                    <a:pt x="1008" y="4491"/>
                    <a:pt x="964" y="4535"/>
                    <a:pt x="964" y="4578"/>
                  </a:cubicBezTo>
                  <a:cubicBezTo>
                    <a:pt x="921" y="4622"/>
                    <a:pt x="921" y="4666"/>
                    <a:pt x="921" y="4710"/>
                  </a:cubicBezTo>
                  <a:cubicBezTo>
                    <a:pt x="877" y="4798"/>
                    <a:pt x="877" y="4841"/>
                    <a:pt x="833" y="4973"/>
                  </a:cubicBezTo>
                  <a:cubicBezTo>
                    <a:pt x="833" y="4973"/>
                    <a:pt x="833" y="5017"/>
                    <a:pt x="833" y="5017"/>
                  </a:cubicBezTo>
                  <a:cubicBezTo>
                    <a:pt x="833" y="5061"/>
                    <a:pt x="789" y="5061"/>
                    <a:pt x="789" y="5104"/>
                  </a:cubicBezTo>
                  <a:cubicBezTo>
                    <a:pt x="789" y="5148"/>
                    <a:pt x="745" y="5148"/>
                    <a:pt x="745" y="5148"/>
                  </a:cubicBezTo>
                  <a:cubicBezTo>
                    <a:pt x="745" y="5192"/>
                    <a:pt x="745" y="5192"/>
                    <a:pt x="745" y="5236"/>
                  </a:cubicBezTo>
                  <a:cubicBezTo>
                    <a:pt x="745" y="5280"/>
                    <a:pt x="745" y="5324"/>
                    <a:pt x="745" y="5324"/>
                  </a:cubicBezTo>
                  <a:cubicBezTo>
                    <a:pt x="745" y="5324"/>
                    <a:pt x="701" y="5367"/>
                    <a:pt x="701" y="5411"/>
                  </a:cubicBezTo>
                  <a:cubicBezTo>
                    <a:pt x="701" y="5455"/>
                    <a:pt x="658" y="5499"/>
                    <a:pt x="658" y="5543"/>
                  </a:cubicBezTo>
                  <a:cubicBezTo>
                    <a:pt x="614" y="5630"/>
                    <a:pt x="614" y="5718"/>
                    <a:pt x="570" y="5850"/>
                  </a:cubicBezTo>
                  <a:cubicBezTo>
                    <a:pt x="570" y="5893"/>
                    <a:pt x="526" y="5893"/>
                    <a:pt x="526" y="5937"/>
                  </a:cubicBezTo>
                  <a:cubicBezTo>
                    <a:pt x="526" y="5981"/>
                    <a:pt x="526" y="5981"/>
                    <a:pt x="526" y="6025"/>
                  </a:cubicBezTo>
                  <a:cubicBezTo>
                    <a:pt x="482" y="6025"/>
                    <a:pt x="482" y="6113"/>
                    <a:pt x="482" y="6156"/>
                  </a:cubicBezTo>
                  <a:cubicBezTo>
                    <a:pt x="482" y="6156"/>
                    <a:pt x="438" y="6332"/>
                    <a:pt x="438" y="6332"/>
                  </a:cubicBezTo>
                  <a:cubicBezTo>
                    <a:pt x="438" y="6376"/>
                    <a:pt x="395" y="6376"/>
                    <a:pt x="395" y="6419"/>
                  </a:cubicBezTo>
                  <a:cubicBezTo>
                    <a:pt x="395" y="6463"/>
                    <a:pt x="351" y="6463"/>
                    <a:pt x="351" y="6507"/>
                  </a:cubicBezTo>
                  <a:cubicBezTo>
                    <a:pt x="351" y="6507"/>
                    <a:pt x="351" y="6551"/>
                    <a:pt x="351" y="6551"/>
                  </a:cubicBezTo>
                  <a:cubicBezTo>
                    <a:pt x="351" y="6551"/>
                    <a:pt x="351" y="6595"/>
                    <a:pt x="351" y="6639"/>
                  </a:cubicBezTo>
                  <a:cubicBezTo>
                    <a:pt x="307" y="6726"/>
                    <a:pt x="263" y="6945"/>
                    <a:pt x="219" y="6945"/>
                  </a:cubicBezTo>
                  <a:cubicBezTo>
                    <a:pt x="219" y="6945"/>
                    <a:pt x="219" y="6945"/>
                    <a:pt x="219" y="6989"/>
                  </a:cubicBezTo>
                  <a:cubicBezTo>
                    <a:pt x="219" y="6989"/>
                    <a:pt x="219" y="7033"/>
                    <a:pt x="219" y="7033"/>
                  </a:cubicBezTo>
                  <a:cubicBezTo>
                    <a:pt x="219" y="7077"/>
                    <a:pt x="175" y="7077"/>
                    <a:pt x="175" y="7121"/>
                  </a:cubicBezTo>
                  <a:cubicBezTo>
                    <a:pt x="175" y="7165"/>
                    <a:pt x="132" y="7165"/>
                    <a:pt x="132" y="7208"/>
                  </a:cubicBezTo>
                  <a:cubicBezTo>
                    <a:pt x="132" y="7252"/>
                    <a:pt x="132" y="7296"/>
                    <a:pt x="132" y="7296"/>
                  </a:cubicBezTo>
                  <a:cubicBezTo>
                    <a:pt x="88" y="7296"/>
                    <a:pt x="88" y="7296"/>
                    <a:pt x="88" y="7340"/>
                  </a:cubicBezTo>
                  <a:cubicBezTo>
                    <a:pt x="0" y="7471"/>
                    <a:pt x="88" y="7866"/>
                    <a:pt x="219" y="7954"/>
                  </a:cubicBezTo>
                  <a:cubicBezTo>
                    <a:pt x="301" y="8021"/>
                    <a:pt x="403" y="8051"/>
                    <a:pt x="506" y="8051"/>
                  </a:cubicBezTo>
                  <a:cubicBezTo>
                    <a:pt x="735" y="8051"/>
                    <a:pt x="964" y="7902"/>
                    <a:pt x="964" y="7691"/>
                  </a:cubicBezTo>
                  <a:cubicBezTo>
                    <a:pt x="964" y="7691"/>
                    <a:pt x="964" y="7691"/>
                    <a:pt x="964" y="7647"/>
                  </a:cubicBezTo>
                  <a:cubicBezTo>
                    <a:pt x="1052" y="7515"/>
                    <a:pt x="1096" y="7471"/>
                    <a:pt x="1140" y="7340"/>
                  </a:cubicBezTo>
                  <a:cubicBezTo>
                    <a:pt x="1140" y="7252"/>
                    <a:pt x="1184" y="7208"/>
                    <a:pt x="1184" y="7208"/>
                  </a:cubicBezTo>
                  <a:cubicBezTo>
                    <a:pt x="1184" y="7208"/>
                    <a:pt x="1227" y="7165"/>
                    <a:pt x="1227" y="7077"/>
                  </a:cubicBezTo>
                  <a:cubicBezTo>
                    <a:pt x="1271" y="7033"/>
                    <a:pt x="1315" y="6945"/>
                    <a:pt x="1359" y="6858"/>
                  </a:cubicBezTo>
                  <a:cubicBezTo>
                    <a:pt x="1447" y="6682"/>
                    <a:pt x="1622" y="6288"/>
                    <a:pt x="1666" y="6244"/>
                  </a:cubicBezTo>
                  <a:cubicBezTo>
                    <a:pt x="1666" y="6244"/>
                    <a:pt x="1710" y="6156"/>
                    <a:pt x="1710" y="6156"/>
                  </a:cubicBezTo>
                  <a:cubicBezTo>
                    <a:pt x="1753" y="6069"/>
                    <a:pt x="1797" y="5981"/>
                    <a:pt x="1841" y="5981"/>
                  </a:cubicBezTo>
                  <a:cubicBezTo>
                    <a:pt x="1841" y="5937"/>
                    <a:pt x="1885" y="5850"/>
                    <a:pt x="1885" y="5850"/>
                  </a:cubicBezTo>
                  <a:cubicBezTo>
                    <a:pt x="1929" y="5850"/>
                    <a:pt x="1929" y="5806"/>
                    <a:pt x="1929" y="5806"/>
                  </a:cubicBezTo>
                  <a:cubicBezTo>
                    <a:pt x="1929" y="5762"/>
                    <a:pt x="1929" y="5718"/>
                    <a:pt x="1973" y="5674"/>
                  </a:cubicBezTo>
                  <a:cubicBezTo>
                    <a:pt x="2016" y="5630"/>
                    <a:pt x="2148" y="5367"/>
                    <a:pt x="2148" y="5367"/>
                  </a:cubicBezTo>
                  <a:cubicBezTo>
                    <a:pt x="2148" y="5367"/>
                    <a:pt x="2192" y="5324"/>
                    <a:pt x="2192" y="5280"/>
                  </a:cubicBezTo>
                  <a:cubicBezTo>
                    <a:pt x="2279" y="5104"/>
                    <a:pt x="2323" y="4973"/>
                    <a:pt x="2367" y="4973"/>
                  </a:cubicBezTo>
                  <a:cubicBezTo>
                    <a:pt x="2455" y="4885"/>
                    <a:pt x="2542" y="4710"/>
                    <a:pt x="2542" y="4622"/>
                  </a:cubicBezTo>
                  <a:cubicBezTo>
                    <a:pt x="2586" y="4578"/>
                    <a:pt x="2630" y="4447"/>
                    <a:pt x="2718" y="4403"/>
                  </a:cubicBezTo>
                  <a:cubicBezTo>
                    <a:pt x="2762" y="4315"/>
                    <a:pt x="2805" y="4228"/>
                    <a:pt x="2805" y="4228"/>
                  </a:cubicBezTo>
                  <a:cubicBezTo>
                    <a:pt x="2805" y="4228"/>
                    <a:pt x="2805" y="4184"/>
                    <a:pt x="2805" y="4184"/>
                  </a:cubicBezTo>
                  <a:cubicBezTo>
                    <a:pt x="2805" y="4184"/>
                    <a:pt x="2849" y="4184"/>
                    <a:pt x="2849" y="4140"/>
                  </a:cubicBezTo>
                  <a:cubicBezTo>
                    <a:pt x="2849" y="4140"/>
                    <a:pt x="2893" y="4096"/>
                    <a:pt x="2893" y="4096"/>
                  </a:cubicBezTo>
                  <a:lnTo>
                    <a:pt x="2893" y="4052"/>
                  </a:lnTo>
                  <a:lnTo>
                    <a:pt x="2937" y="4052"/>
                  </a:lnTo>
                  <a:cubicBezTo>
                    <a:pt x="2937" y="4009"/>
                    <a:pt x="2937" y="4009"/>
                    <a:pt x="2937" y="4009"/>
                  </a:cubicBezTo>
                  <a:cubicBezTo>
                    <a:pt x="2981" y="4009"/>
                    <a:pt x="2981" y="3965"/>
                    <a:pt x="2981" y="3965"/>
                  </a:cubicBezTo>
                  <a:cubicBezTo>
                    <a:pt x="2981" y="3921"/>
                    <a:pt x="3025" y="3877"/>
                    <a:pt x="3025" y="3833"/>
                  </a:cubicBezTo>
                  <a:cubicBezTo>
                    <a:pt x="3068" y="3789"/>
                    <a:pt x="3112" y="3746"/>
                    <a:pt x="3156" y="3702"/>
                  </a:cubicBezTo>
                  <a:cubicBezTo>
                    <a:pt x="3200" y="3658"/>
                    <a:pt x="3200" y="3614"/>
                    <a:pt x="3200" y="3614"/>
                  </a:cubicBezTo>
                  <a:cubicBezTo>
                    <a:pt x="3244" y="3614"/>
                    <a:pt x="3244" y="3614"/>
                    <a:pt x="3244" y="3570"/>
                  </a:cubicBezTo>
                  <a:cubicBezTo>
                    <a:pt x="3244" y="3570"/>
                    <a:pt x="3244" y="3526"/>
                    <a:pt x="3288" y="3526"/>
                  </a:cubicBezTo>
                  <a:cubicBezTo>
                    <a:pt x="3331" y="3483"/>
                    <a:pt x="3331" y="3439"/>
                    <a:pt x="3375" y="3395"/>
                  </a:cubicBezTo>
                  <a:cubicBezTo>
                    <a:pt x="3375" y="3395"/>
                    <a:pt x="3419" y="3351"/>
                    <a:pt x="3463" y="3307"/>
                  </a:cubicBezTo>
                  <a:cubicBezTo>
                    <a:pt x="3463" y="3263"/>
                    <a:pt x="3507" y="3220"/>
                    <a:pt x="3507" y="3176"/>
                  </a:cubicBezTo>
                  <a:cubicBezTo>
                    <a:pt x="3507" y="3176"/>
                    <a:pt x="3551" y="3132"/>
                    <a:pt x="3594" y="3132"/>
                  </a:cubicBezTo>
                  <a:cubicBezTo>
                    <a:pt x="3726" y="2913"/>
                    <a:pt x="4427" y="2255"/>
                    <a:pt x="4515" y="2168"/>
                  </a:cubicBezTo>
                  <a:cubicBezTo>
                    <a:pt x="4559" y="2168"/>
                    <a:pt x="4603" y="2124"/>
                    <a:pt x="4646" y="2080"/>
                  </a:cubicBezTo>
                  <a:cubicBezTo>
                    <a:pt x="4658" y="2057"/>
                    <a:pt x="4669" y="2046"/>
                    <a:pt x="4679" y="2046"/>
                  </a:cubicBezTo>
                  <a:cubicBezTo>
                    <a:pt x="4707" y="2046"/>
                    <a:pt x="4723" y="2136"/>
                    <a:pt x="4690" y="2299"/>
                  </a:cubicBezTo>
                  <a:cubicBezTo>
                    <a:pt x="4690" y="2299"/>
                    <a:pt x="4690" y="2387"/>
                    <a:pt x="4690" y="2431"/>
                  </a:cubicBezTo>
                  <a:cubicBezTo>
                    <a:pt x="4690" y="2474"/>
                    <a:pt x="4646" y="2518"/>
                    <a:pt x="4646" y="2562"/>
                  </a:cubicBezTo>
                  <a:cubicBezTo>
                    <a:pt x="4646" y="2650"/>
                    <a:pt x="4603" y="2781"/>
                    <a:pt x="4603" y="2825"/>
                  </a:cubicBezTo>
                  <a:cubicBezTo>
                    <a:pt x="4603" y="2869"/>
                    <a:pt x="4559" y="2869"/>
                    <a:pt x="4559" y="2913"/>
                  </a:cubicBezTo>
                  <a:cubicBezTo>
                    <a:pt x="4559" y="3000"/>
                    <a:pt x="4515" y="3132"/>
                    <a:pt x="4471" y="3176"/>
                  </a:cubicBezTo>
                  <a:cubicBezTo>
                    <a:pt x="4471" y="3220"/>
                    <a:pt x="4471" y="3263"/>
                    <a:pt x="4471" y="3307"/>
                  </a:cubicBezTo>
                  <a:cubicBezTo>
                    <a:pt x="4427" y="3526"/>
                    <a:pt x="4427" y="3526"/>
                    <a:pt x="4383" y="3614"/>
                  </a:cubicBezTo>
                  <a:cubicBezTo>
                    <a:pt x="4383" y="3658"/>
                    <a:pt x="4340" y="3658"/>
                    <a:pt x="4340" y="3702"/>
                  </a:cubicBezTo>
                  <a:cubicBezTo>
                    <a:pt x="4340" y="3702"/>
                    <a:pt x="4340" y="3746"/>
                    <a:pt x="4340" y="3746"/>
                  </a:cubicBezTo>
                  <a:cubicBezTo>
                    <a:pt x="4340" y="3789"/>
                    <a:pt x="4296" y="3833"/>
                    <a:pt x="4296" y="3877"/>
                  </a:cubicBezTo>
                  <a:cubicBezTo>
                    <a:pt x="4296" y="3965"/>
                    <a:pt x="4296" y="4009"/>
                    <a:pt x="4252" y="4052"/>
                  </a:cubicBezTo>
                  <a:cubicBezTo>
                    <a:pt x="4252" y="4052"/>
                    <a:pt x="4252" y="4052"/>
                    <a:pt x="4252" y="4096"/>
                  </a:cubicBezTo>
                  <a:cubicBezTo>
                    <a:pt x="4252" y="4096"/>
                    <a:pt x="4208" y="4272"/>
                    <a:pt x="4208" y="4272"/>
                  </a:cubicBezTo>
                  <a:cubicBezTo>
                    <a:pt x="4164" y="4272"/>
                    <a:pt x="4164" y="4315"/>
                    <a:pt x="4164" y="4315"/>
                  </a:cubicBezTo>
                  <a:cubicBezTo>
                    <a:pt x="4164" y="4315"/>
                    <a:pt x="4164" y="4359"/>
                    <a:pt x="4164" y="4359"/>
                  </a:cubicBezTo>
                  <a:cubicBezTo>
                    <a:pt x="4164" y="4359"/>
                    <a:pt x="4164" y="4359"/>
                    <a:pt x="4164" y="4403"/>
                  </a:cubicBezTo>
                  <a:cubicBezTo>
                    <a:pt x="4120" y="4447"/>
                    <a:pt x="4120" y="4447"/>
                    <a:pt x="4120" y="4447"/>
                  </a:cubicBezTo>
                  <a:cubicBezTo>
                    <a:pt x="4120" y="4491"/>
                    <a:pt x="4077" y="4622"/>
                    <a:pt x="4077" y="4666"/>
                  </a:cubicBezTo>
                  <a:cubicBezTo>
                    <a:pt x="4077" y="4666"/>
                    <a:pt x="4077" y="4710"/>
                    <a:pt x="4033" y="4710"/>
                  </a:cubicBezTo>
                  <a:cubicBezTo>
                    <a:pt x="4033" y="4710"/>
                    <a:pt x="4033" y="4798"/>
                    <a:pt x="3989" y="4973"/>
                  </a:cubicBezTo>
                  <a:cubicBezTo>
                    <a:pt x="3989" y="5017"/>
                    <a:pt x="3945" y="5061"/>
                    <a:pt x="3945" y="5061"/>
                  </a:cubicBezTo>
                  <a:cubicBezTo>
                    <a:pt x="3945" y="5104"/>
                    <a:pt x="3901" y="5104"/>
                    <a:pt x="3901" y="5104"/>
                  </a:cubicBezTo>
                  <a:cubicBezTo>
                    <a:pt x="3901" y="5148"/>
                    <a:pt x="3901" y="5192"/>
                    <a:pt x="3901" y="5192"/>
                  </a:cubicBezTo>
                  <a:cubicBezTo>
                    <a:pt x="3857" y="5236"/>
                    <a:pt x="3857" y="5280"/>
                    <a:pt x="3857" y="5324"/>
                  </a:cubicBezTo>
                  <a:cubicBezTo>
                    <a:pt x="3814" y="5367"/>
                    <a:pt x="3814" y="5455"/>
                    <a:pt x="3814" y="5455"/>
                  </a:cubicBezTo>
                  <a:cubicBezTo>
                    <a:pt x="3770" y="5499"/>
                    <a:pt x="3770" y="5587"/>
                    <a:pt x="3726" y="5630"/>
                  </a:cubicBezTo>
                  <a:cubicBezTo>
                    <a:pt x="3726" y="5630"/>
                    <a:pt x="3726" y="5674"/>
                    <a:pt x="3726" y="5674"/>
                  </a:cubicBezTo>
                  <a:cubicBezTo>
                    <a:pt x="3726" y="5674"/>
                    <a:pt x="3726" y="5718"/>
                    <a:pt x="3726" y="5718"/>
                  </a:cubicBezTo>
                  <a:cubicBezTo>
                    <a:pt x="3726" y="5718"/>
                    <a:pt x="3682" y="5718"/>
                    <a:pt x="3682" y="5762"/>
                  </a:cubicBezTo>
                  <a:cubicBezTo>
                    <a:pt x="3682" y="5762"/>
                    <a:pt x="3682" y="5762"/>
                    <a:pt x="3682" y="5850"/>
                  </a:cubicBezTo>
                  <a:cubicBezTo>
                    <a:pt x="3638" y="5850"/>
                    <a:pt x="3638" y="5937"/>
                    <a:pt x="3638" y="5937"/>
                  </a:cubicBezTo>
                  <a:cubicBezTo>
                    <a:pt x="3594" y="5981"/>
                    <a:pt x="3594" y="6025"/>
                    <a:pt x="3551" y="6069"/>
                  </a:cubicBezTo>
                  <a:cubicBezTo>
                    <a:pt x="3463" y="6332"/>
                    <a:pt x="3726" y="6639"/>
                    <a:pt x="4033" y="6639"/>
                  </a:cubicBezTo>
                  <a:cubicBezTo>
                    <a:pt x="4164" y="6639"/>
                    <a:pt x="4340" y="6551"/>
                    <a:pt x="4340" y="6463"/>
                  </a:cubicBezTo>
                  <a:cubicBezTo>
                    <a:pt x="4340" y="6463"/>
                    <a:pt x="4383" y="6419"/>
                    <a:pt x="4383" y="6419"/>
                  </a:cubicBezTo>
                  <a:cubicBezTo>
                    <a:pt x="4427" y="6419"/>
                    <a:pt x="4471" y="6288"/>
                    <a:pt x="4515" y="6200"/>
                  </a:cubicBezTo>
                  <a:cubicBezTo>
                    <a:pt x="4559" y="6069"/>
                    <a:pt x="4603" y="5981"/>
                    <a:pt x="4603" y="5937"/>
                  </a:cubicBezTo>
                  <a:cubicBezTo>
                    <a:pt x="4646" y="5850"/>
                    <a:pt x="4690" y="5718"/>
                    <a:pt x="4690" y="5630"/>
                  </a:cubicBezTo>
                  <a:cubicBezTo>
                    <a:pt x="4690" y="5587"/>
                    <a:pt x="4734" y="5543"/>
                    <a:pt x="4734" y="5499"/>
                  </a:cubicBezTo>
                  <a:cubicBezTo>
                    <a:pt x="4778" y="5499"/>
                    <a:pt x="4778" y="5455"/>
                    <a:pt x="4778" y="5411"/>
                  </a:cubicBezTo>
                  <a:cubicBezTo>
                    <a:pt x="4778" y="5411"/>
                    <a:pt x="4822" y="5324"/>
                    <a:pt x="4822" y="5280"/>
                  </a:cubicBezTo>
                  <a:cubicBezTo>
                    <a:pt x="4866" y="5280"/>
                    <a:pt x="4866" y="5236"/>
                    <a:pt x="4866" y="5236"/>
                  </a:cubicBezTo>
                  <a:cubicBezTo>
                    <a:pt x="4866" y="5236"/>
                    <a:pt x="4909" y="5104"/>
                    <a:pt x="4953" y="4929"/>
                  </a:cubicBezTo>
                  <a:cubicBezTo>
                    <a:pt x="4953" y="4929"/>
                    <a:pt x="4953" y="4885"/>
                    <a:pt x="4997" y="4841"/>
                  </a:cubicBezTo>
                  <a:cubicBezTo>
                    <a:pt x="4997" y="4798"/>
                    <a:pt x="5041" y="4710"/>
                    <a:pt x="5041" y="4710"/>
                  </a:cubicBezTo>
                  <a:cubicBezTo>
                    <a:pt x="5041" y="4622"/>
                    <a:pt x="5041" y="4578"/>
                    <a:pt x="5041" y="4578"/>
                  </a:cubicBezTo>
                  <a:cubicBezTo>
                    <a:pt x="5041" y="4578"/>
                    <a:pt x="5085" y="4491"/>
                    <a:pt x="5085" y="4447"/>
                  </a:cubicBezTo>
                  <a:cubicBezTo>
                    <a:pt x="5085" y="4403"/>
                    <a:pt x="5129" y="4315"/>
                    <a:pt x="5129" y="4315"/>
                  </a:cubicBezTo>
                  <a:cubicBezTo>
                    <a:pt x="5129" y="4315"/>
                    <a:pt x="5129" y="4315"/>
                    <a:pt x="5129" y="4272"/>
                  </a:cubicBezTo>
                  <a:cubicBezTo>
                    <a:pt x="5129" y="4272"/>
                    <a:pt x="5129" y="4272"/>
                    <a:pt x="5172" y="4184"/>
                  </a:cubicBezTo>
                  <a:cubicBezTo>
                    <a:pt x="5172" y="4140"/>
                    <a:pt x="5216" y="4052"/>
                    <a:pt x="5216" y="4009"/>
                  </a:cubicBezTo>
                  <a:cubicBezTo>
                    <a:pt x="5216" y="3965"/>
                    <a:pt x="5260" y="3921"/>
                    <a:pt x="5304" y="3746"/>
                  </a:cubicBezTo>
                  <a:cubicBezTo>
                    <a:pt x="5304" y="3702"/>
                    <a:pt x="5304" y="3658"/>
                    <a:pt x="5304" y="3658"/>
                  </a:cubicBezTo>
                  <a:cubicBezTo>
                    <a:pt x="5348" y="3614"/>
                    <a:pt x="5348" y="3570"/>
                    <a:pt x="5348" y="3570"/>
                  </a:cubicBezTo>
                  <a:cubicBezTo>
                    <a:pt x="5348" y="3526"/>
                    <a:pt x="5392" y="3395"/>
                    <a:pt x="5392" y="3351"/>
                  </a:cubicBezTo>
                  <a:cubicBezTo>
                    <a:pt x="5392" y="3351"/>
                    <a:pt x="5435" y="3307"/>
                    <a:pt x="5435" y="3263"/>
                  </a:cubicBezTo>
                  <a:cubicBezTo>
                    <a:pt x="5435" y="3132"/>
                    <a:pt x="5479" y="3132"/>
                    <a:pt x="5479" y="3000"/>
                  </a:cubicBezTo>
                  <a:cubicBezTo>
                    <a:pt x="5523" y="2913"/>
                    <a:pt x="5523" y="2781"/>
                    <a:pt x="5567" y="2694"/>
                  </a:cubicBezTo>
                  <a:cubicBezTo>
                    <a:pt x="5567" y="2606"/>
                    <a:pt x="5611" y="2518"/>
                    <a:pt x="5611" y="2474"/>
                  </a:cubicBezTo>
                  <a:cubicBezTo>
                    <a:pt x="5655" y="2211"/>
                    <a:pt x="5611" y="1773"/>
                    <a:pt x="5567" y="1685"/>
                  </a:cubicBezTo>
                  <a:cubicBezTo>
                    <a:pt x="5567" y="1685"/>
                    <a:pt x="5567" y="1642"/>
                    <a:pt x="5567" y="1642"/>
                  </a:cubicBezTo>
                  <a:cubicBezTo>
                    <a:pt x="5567" y="1598"/>
                    <a:pt x="5523" y="1510"/>
                    <a:pt x="5479" y="1510"/>
                  </a:cubicBezTo>
                  <a:cubicBezTo>
                    <a:pt x="5479" y="1510"/>
                    <a:pt x="5479" y="1510"/>
                    <a:pt x="5479" y="1466"/>
                  </a:cubicBezTo>
                  <a:cubicBezTo>
                    <a:pt x="5479" y="1422"/>
                    <a:pt x="5479" y="1422"/>
                    <a:pt x="5479" y="1422"/>
                  </a:cubicBezTo>
                  <a:cubicBezTo>
                    <a:pt x="5479" y="1422"/>
                    <a:pt x="5435" y="1422"/>
                    <a:pt x="5435" y="1379"/>
                  </a:cubicBezTo>
                  <a:cubicBezTo>
                    <a:pt x="5435" y="1335"/>
                    <a:pt x="5260" y="1203"/>
                    <a:pt x="5216" y="1159"/>
                  </a:cubicBezTo>
                  <a:cubicBezTo>
                    <a:pt x="5129" y="1159"/>
                    <a:pt x="5129" y="1116"/>
                    <a:pt x="5129" y="1116"/>
                  </a:cubicBezTo>
                  <a:cubicBezTo>
                    <a:pt x="5107" y="1094"/>
                    <a:pt x="5052" y="1083"/>
                    <a:pt x="4981" y="1083"/>
                  </a:cubicBezTo>
                  <a:cubicBezTo>
                    <a:pt x="4909" y="1083"/>
                    <a:pt x="4822" y="1094"/>
                    <a:pt x="4734" y="1116"/>
                  </a:cubicBezTo>
                  <a:cubicBezTo>
                    <a:pt x="4646" y="1116"/>
                    <a:pt x="4515" y="1203"/>
                    <a:pt x="4471" y="1203"/>
                  </a:cubicBezTo>
                  <a:cubicBezTo>
                    <a:pt x="4383" y="1247"/>
                    <a:pt x="4296" y="1291"/>
                    <a:pt x="4252" y="1291"/>
                  </a:cubicBezTo>
                  <a:cubicBezTo>
                    <a:pt x="4252" y="1335"/>
                    <a:pt x="4120" y="1422"/>
                    <a:pt x="4120" y="1422"/>
                  </a:cubicBezTo>
                  <a:cubicBezTo>
                    <a:pt x="4120" y="1422"/>
                    <a:pt x="4077" y="1422"/>
                    <a:pt x="4077" y="1466"/>
                  </a:cubicBezTo>
                  <a:cubicBezTo>
                    <a:pt x="4033" y="1466"/>
                    <a:pt x="4033" y="1510"/>
                    <a:pt x="3989" y="1510"/>
                  </a:cubicBezTo>
                  <a:cubicBezTo>
                    <a:pt x="3989" y="1554"/>
                    <a:pt x="3945" y="1554"/>
                    <a:pt x="3901" y="1554"/>
                  </a:cubicBezTo>
                  <a:cubicBezTo>
                    <a:pt x="3901" y="1554"/>
                    <a:pt x="3770" y="1729"/>
                    <a:pt x="3638" y="1817"/>
                  </a:cubicBezTo>
                  <a:cubicBezTo>
                    <a:pt x="3507" y="1948"/>
                    <a:pt x="3375" y="2124"/>
                    <a:pt x="3375" y="2168"/>
                  </a:cubicBezTo>
                  <a:lnTo>
                    <a:pt x="3331" y="2168"/>
                  </a:lnTo>
                  <a:cubicBezTo>
                    <a:pt x="3331" y="2168"/>
                    <a:pt x="3244" y="2255"/>
                    <a:pt x="3112" y="2387"/>
                  </a:cubicBezTo>
                  <a:cubicBezTo>
                    <a:pt x="3025" y="2474"/>
                    <a:pt x="2893" y="2650"/>
                    <a:pt x="2893" y="2650"/>
                  </a:cubicBezTo>
                  <a:lnTo>
                    <a:pt x="2805" y="2737"/>
                  </a:lnTo>
                  <a:cubicBezTo>
                    <a:pt x="2762" y="2781"/>
                    <a:pt x="2718" y="2869"/>
                    <a:pt x="2718" y="2869"/>
                  </a:cubicBezTo>
                  <a:cubicBezTo>
                    <a:pt x="2718" y="2869"/>
                    <a:pt x="2718" y="2869"/>
                    <a:pt x="2718" y="2913"/>
                  </a:cubicBezTo>
                  <a:cubicBezTo>
                    <a:pt x="2674" y="2913"/>
                    <a:pt x="2674" y="2957"/>
                    <a:pt x="2630" y="2957"/>
                  </a:cubicBezTo>
                  <a:cubicBezTo>
                    <a:pt x="2586" y="3000"/>
                    <a:pt x="2411" y="3307"/>
                    <a:pt x="2411" y="3351"/>
                  </a:cubicBezTo>
                  <a:cubicBezTo>
                    <a:pt x="2411" y="3351"/>
                    <a:pt x="2411" y="3395"/>
                    <a:pt x="2367" y="3395"/>
                  </a:cubicBezTo>
                  <a:cubicBezTo>
                    <a:pt x="2367" y="3395"/>
                    <a:pt x="2323" y="3483"/>
                    <a:pt x="2279" y="3483"/>
                  </a:cubicBezTo>
                  <a:cubicBezTo>
                    <a:pt x="2279" y="3483"/>
                    <a:pt x="2323" y="3395"/>
                    <a:pt x="2367" y="3263"/>
                  </a:cubicBezTo>
                  <a:cubicBezTo>
                    <a:pt x="2455" y="3132"/>
                    <a:pt x="2674" y="2518"/>
                    <a:pt x="2674" y="2474"/>
                  </a:cubicBezTo>
                  <a:cubicBezTo>
                    <a:pt x="2674" y="2474"/>
                    <a:pt x="2674" y="2431"/>
                    <a:pt x="2674" y="2431"/>
                  </a:cubicBezTo>
                  <a:cubicBezTo>
                    <a:pt x="2674" y="2431"/>
                    <a:pt x="2674" y="2387"/>
                    <a:pt x="2674" y="2387"/>
                  </a:cubicBezTo>
                  <a:cubicBezTo>
                    <a:pt x="2674" y="2387"/>
                    <a:pt x="2718" y="2343"/>
                    <a:pt x="2718" y="2343"/>
                  </a:cubicBezTo>
                  <a:cubicBezTo>
                    <a:pt x="2718" y="2255"/>
                    <a:pt x="2805" y="2168"/>
                    <a:pt x="2805" y="2080"/>
                  </a:cubicBezTo>
                  <a:cubicBezTo>
                    <a:pt x="2805" y="2080"/>
                    <a:pt x="2805" y="1992"/>
                    <a:pt x="2805" y="1992"/>
                  </a:cubicBezTo>
                  <a:cubicBezTo>
                    <a:pt x="2849" y="1948"/>
                    <a:pt x="2849" y="1948"/>
                    <a:pt x="2849" y="1905"/>
                  </a:cubicBezTo>
                  <a:cubicBezTo>
                    <a:pt x="2849" y="1861"/>
                    <a:pt x="2893" y="1817"/>
                    <a:pt x="2893" y="1817"/>
                  </a:cubicBezTo>
                  <a:cubicBezTo>
                    <a:pt x="2893" y="1773"/>
                    <a:pt x="2937" y="1642"/>
                    <a:pt x="2937" y="1598"/>
                  </a:cubicBezTo>
                  <a:cubicBezTo>
                    <a:pt x="2937" y="1598"/>
                    <a:pt x="2937" y="1598"/>
                    <a:pt x="2937" y="1554"/>
                  </a:cubicBezTo>
                  <a:cubicBezTo>
                    <a:pt x="2981" y="1554"/>
                    <a:pt x="2981" y="1510"/>
                    <a:pt x="2981" y="1466"/>
                  </a:cubicBezTo>
                  <a:cubicBezTo>
                    <a:pt x="3025" y="1422"/>
                    <a:pt x="3025" y="1379"/>
                    <a:pt x="3025" y="1335"/>
                  </a:cubicBezTo>
                  <a:cubicBezTo>
                    <a:pt x="3068" y="1335"/>
                    <a:pt x="3068" y="1291"/>
                    <a:pt x="3068" y="1291"/>
                  </a:cubicBezTo>
                  <a:cubicBezTo>
                    <a:pt x="3068" y="1291"/>
                    <a:pt x="3068" y="1291"/>
                    <a:pt x="3068" y="1247"/>
                  </a:cubicBezTo>
                  <a:cubicBezTo>
                    <a:pt x="3068" y="1247"/>
                    <a:pt x="3112" y="1203"/>
                    <a:pt x="3112" y="1159"/>
                  </a:cubicBezTo>
                  <a:cubicBezTo>
                    <a:pt x="3156" y="984"/>
                    <a:pt x="3200" y="896"/>
                    <a:pt x="3200" y="853"/>
                  </a:cubicBezTo>
                  <a:cubicBezTo>
                    <a:pt x="3244" y="765"/>
                    <a:pt x="3288" y="502"/>
                    <a:pt x="3288" y="414"/>
                  </a:cubicBezTo>
                  <a:cubicBezTo>
                    <a:pt x="3288" y="370"/>
                    <a:pt x="3244" y="370"/>
                    <a:pt x="3244" y="327"/>
                  </a:cubicBezTo>
                  <a:cubicBezTo>
                    <a:pt x="3244" y="195"/>
                    <a:pt x="3112" y="64"/>
                    <a:pt x="2981" y="20"/>
                  </a:cubicBezTo>
                  <a:cubicBezTo>
                    <a:pt x="2922" y="20"/>
                    <a:pt x="2825" y="0"/>
                    <a:pt x="2766"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9" name="Google Shape;3269;p202"/>
            <p:cNvSpPr/>
            <p:nvPr/>
          </p:nvSpPr>
          <p:spPr>
            <a:xfrm>
              <a:off x="5834550" y="2550650"/>
              <a:ext cx="172075" cy="301375"/>
            </a:xfrm>
            <a:custGeom>
              <a:avLst/>
              <a:gdLst/>
              <a:ahLst/>
              <a:cxnLst/>
              <a:rect l="l" t="t" r="r" b="b"/>
              <a:pathLst>
                <a:path w="6883" h="12055" extrusionOk="0">
                  <a:moveTo>
                    <a:pt x="5655" y="1053"/>
                  </a:moveTo>
                  <a:cubicBezTo>
                    <a:pt x="5611" y="1184"/>
                    <a:pt x="5567" y="1316"/>
                    <a:pt x="5567" y="1316"/>
                  </a:cubicBezTo>
                  <a:cubicBezTo>
                    <a:pt x="5567" y="1360"/>
                    <a:pt x="5567" y="1360"/>
                    <a:pt x="5523" y="1360"/>
                  </a:cubicBezTo>
                  <a:cubicBezTo>
                    <a:pt x="5523" y="1360"/>
                    <a:pt x="5523" y="1360"/>
                    <a:pt x="5523" y="1403"/>
                  </a:cubicBezTo>
                  <a:cubicBezTo>
                    <a:pt x="5523" y="1403"/>
                    <a:pt x="5523" y="1447"/>
                    <a:pt x="5479" y="1491"/>
                  </a:cubicBezTo>
                  <a:cubicBezTo>
                    <a:pt x="5479" y="1535"/>
                    <a:pt x="5436" y="1579"/>
                    <a:pt x="5436" y="1579"/>
                  </a:cubicBezTo>
                  <a:cubicBezTo>
                    <a:pt x="5436" y="1623"/>
                    <a:pt x="5436" y="1623"/>
                    <a:pt x="5436" y="1666"/>
                  </a:cubicBezTo>
                  <a:cubicBezTo>
                    <a:pt x="5392" y="1666"/>
                    <a:pt x="5392" y="1710"/>
                    <a:pt x="5392" y="1710"/>
                  </a:cubicBezTo>
                  <a:cubicBezTo>
                    <a:pt x="5392" y="1754"/>
                    <a:pt x="5348" y="1798"/>
                    <a:pt x="5348" y="1842"/>
                  </a:cubicBezTo>
                  <a:cubicBezTo>
                    <a:pt x="5304" y="1842"/>
                    <a:pt x="5304" y="1929"/>
                    <a:pt x="5304" y="1929"/>
                  </a:cubicBezTo>
                  <a:cubicBezTo>
                    <a:pt x="5304" y="1929"/>
                    <a:pt x="5304" y="1929"/>
                    <a:pt x="5304" y="1973"/>
                  </a:cubicBezTo>
                  <a:cubicBezTo>
                    <a:pt x="5304" y="1973"/>
                    <a:pt x="5260" y="1973"/>
                    <a:pt x="5260" y="2017"/>
                  </a:cubicBezTo>
                  <a:cubicBezTo>
                    <a:pt x="5260" y="2017"/>
                    <a:pt x="5260" y="2105"/>
                    <a:pt x="5173" y="2192"/>
                  </a:cubicBezTo>
                  <a:cubicBezTo>
                    <a:pt x="5129" y="2280"/>
                    <a:pt x="5129" y="2368"/>
                    <a:pt x="5129" y="2368"/>
                  </a:cubicBezTo>
                  <a:cubicBezTo>
                    <a:pt x="5085" y="2368"/>
                    <a:pt x="5085" y="2412"/>
                    <a:pt x="5085" y="2412"/>
                  </a:cubicBezTo>
                  <a:cubicBezTo>
                    <a:pt x="5085" y="2455"/>
                    <a:pt x="5085" y="2455"/>
                    <a:pt x="5085" y="2455"/>
                  </a:cubicBezTo>
                  <a:cubicBezTo>
                    <a:pt x="5085" y="2499"/>
                    <a:pt x="5041" y="2543"/>
                    <a:pt x="5041" y="2587"/>
                  </a:cubicBezTo>
                  <a:cubicBezTo>
                    <a:pt x="4997" y="2631"/>
                    <a:pt x="4997" y="2675"/>
                    <a:pt x="4997" y="2675"/>
                  </a:cubicBezTo>
                  <a:cubicBezTo>
                    <a:pt x="4997" y="2675"/>
                    <a:pt x="4953" y="2718"/>
                    <a:pt x="4910" y="2806"/>
                  </a:cubicBezTo>
                  <a:cubicBezTo>
                    <a:pt x="4866" y="2894"/>
                    <a:pt x="4866" y="2938"/>
                    <a:pt x="4866" y="2981"/>
                  </a:cubicBezTo>
                  <a:cubicBezTo>
                    <a:pt x="4866" y="3025"/>
                    <a:pt x="4822" y="3025"/>
                    <a:pt x="4734" y="3288"/>
                  </a:cubicBezTo>
                  <a:cubicBezTo>
                    <a:pt x="4647" y="3464"/>
                    <a:pt x="4603" y="3507"/>
                    <a:pt x="4603" y="3551"/>
                  </a:cubicBezTo>
                  <a:cubicBezTo>
                    <a:pt x="4603" y="3551"/>
                    <a:pt x="4603" y="3595"/>
                    <a:pt x="4603" y="3595"/>
                  </a:cubicBezTo>
                  <a:cubicBezTo>
                    <a:pt x="4603" y="3639"/>
                    <a:pt x="4559" y="3683"/>
                    <a:pt x="4559" y="3727"/>
                  </a:cubicBezTo>
                  <a:cubicBezTo>
                    <a:pt x="4515" y="3814"/>
                    <a:pt x="4515" y="3814"/>
                    <a:pt x="4471" y="3814"/>
                  </a:cubicBezTo>
                  <a:cubicBezTo>
                    <a:pt x="4471" y="3814"/>
                    <a:pt x="4471" y="3858"/>
                    <a:pt x="4471" y="3902"/>
                  </a:cubicBezTo>
                  <a:cubicBezTo>
                    <a:pt x="4471" y="3902"/>
                    <a:pt x="4471" y="3946"/>
                    <a:pt x="4471" y="3946"/>
                  </a:cubicBezTo>
                  <a:cubicBezTo>
                    <a:pt x="4427" y="3990"/>
                    <a:pt x="4384" y="4077"/>
                    <a:pt x="4384" y="4121"/>
                  </a:cubicBezTo>
                  <a:cubicBezTo>
                    <a:pt x="4384" y="4121"/>
                    <a:pt x="4384" y="4121"/>
                    <a:pt x="4384" y="4165"/>
                  </a:cubicBezTo>
                  <a:lnTo>
                    <a:pt x="4340" y="4165"/>
                  </a:lnTo>
                  <a:cubicBezTo>
                    <a:pt x="4340" y="4209"/>
                    <a:pt x="4340" y="4253"/>
                    <a:pt x="4340" y="4296"/>
                  </a:cubicBezTo>
                  <a:cubicBezTo>
                    <a:pt x="4296" y="4340"/>
                    <a:pt x="4296" y="4384"/>
                    <a:pt x="4252" y="4428"/>
                  </a:cubicBezTo>
                  <a:cubicBezTo>
                    <a:pt x="4252" y="4428"/>
                    <a:pt x="4252" y="4428"/>
                    <a:pt x="4252" y="4472"/>
                  </a:cubicBezTo>
                  <a:cubicBezTo>
                    <a:pt x="4208" y="4516"/>
                    <a:pt x="4208" y="4559"/>
                    <a:pt x="4208" y="4559"/>
                  </a:cubicBezTo>
                  <a:cubicBezTo>
                    <a:pt x="4208" y="4559"/>
                    <a:pt x="4164" y="4647"/>
                    <a:pt x="4121" y="4691"/>
                  </a:cubicBezTo>
                  <a:cubicBezTo>
                    <a:pt x="4077" y="4691"/>
                    <a:pt x="4033" y="4735"/>
                    <a:pt x="3901" y="4822"/>
                  </a:cubicBezTo>
                  <a:cubicBezTo>
                    <a:pt x="3858" y="4910"/>
                    <a:pt x="3770" y="4954"/>
                    <a:pt x="3770" y="4998"/>
                  </a:cubicBezTo>
                  <a:cubicBezTo>
                    <a:pt x="3726" y="4998"/>
                    <a:pt x="3682" y="5042"/>
                    <a:pt x="3682" y="5085"/>
                  </a:cubicBezTo>
                  <a:cubicBezTo>
                    <a:pt x="3638" y="5085"/>
                    <a:pt x="3551" y="5129"/>
                    <a:pt x="3551" y="5173"/>
                  </a:cubicBezTo>
                  <a:cubicBezTo>
                    <a:pt x="3507" y="5173"/>
                    <a:pt x="3463" y="5217"/>
                    <a:pt x="3463" y="5217"/>
                  </a:cubicBezTo>
                  <a:lnTo>
                    <a:pt x="3419" y="5217"/>
                  </a:lnTo>
                  <a:cubicBezTo>
                    <a:pt x="3419" y="5217"/>
                    <a:pt x="3375" y="5261"/>
                    <a:pt x="3375" y="5261"/>
                  </a:cubicBezTo>
                  <a:cubicBezTo>
                    <a:pt x="3375" y="5261"/>
                    <a:pt x="3332" y="5305"/>
                    <a:pt x="3288" y="5305"/>
                  </a:cubicBezTo>
                  <a:cubicBezTo>
                    <a:pt x="3288" y="5348"/>
                    <a:pt x="3288" y="5348"/>
                    <a:pt x="3288" y="5348"/>
                  </a:cubicBezTo>
                  <a:cubicBezTo>
                    <a:pt x="3244" y="5392"/>
                    <a:pt x="2893" y="5568"/>
                    <a:pt x="2806" y="5568"/>
                  </a:cubicBezTo>
                  <a:cubicBezTo>
                    <a:pt x="2762" y="5568"/>
                    <a:pt x="2718" y="5611"/>
                    <a:pt x="2674" y="5611"/>
                  </a:cubicBezTo>
                  <a:lnTo>
                    <a:pt x="2586" y="5611"/>
                  </a:lnTo>
                  <a:cubicBezTo>
                    <a:pt x="2586" y="5568"/>
                    <a:pt x="2543" y="5568"/>
                    <a:pt x="2543" y="5568"/>
                  </a:cubicBezTo>
                  <a:cubicBezTo>
                    <a:pt x="2499" y="5568"/>
                    <a:pt x="2323" y="5392"/>
                    <a:pt x="2323" y="5392"/>
                  </a:cubicBezTo>
                  <a:cubicBezTo>
                    <a:pt x="2323" y="5348"/>
                    <a:pt x="2323" y="5348"/>
                    <a:pt x="2323" y="5348"/>
                  </a:cubicBezTo>
                  <a:cubicBezTo>
                    <a:pt x="2280" y="5261"/>
                    <a:pt x="2236" y="5085"/>
                    <a:pt x="2280" y="4954"/>
                  </a:cubicBezTo>
                  <a:cubicBezTo>
                    <a:pt x="2280" y="4910"/>
                    <a:pt x="2280" y="4822"/>
                    <a:pt x="2280" y="4822"/>
                  </a:cubicBezTo>
                  <a:cubicBezTo>
                    <a:pt x="2280" y="4779"/>
                    <a:pt x="2323" y="4779"/>
                    <a:pt x="2323" y="4779"/>
                  </a:cubicBezTo>
                  <a:cubicBezTo>
                    <a:pt x="2323" y="4735"/>
                    <a:pt x="2323" y="4735"/>
                    <a:pt x="2323" y="4691"/>
                  </a:cubicBezTo>
                  <a:cubicBezTo>
                    <a:pt x="2323" y="4603"/>
                    <a:pt x="2367" y="4559"/>
                    <a:pt x="2455" y="4384"/>
                  </a:cubicBezTo>
                  <a:cubicBezTo>
                    <a:pt x="2499" y="4340"/>
                    <a:pt x="2499" y="4253"/>
                    <a:pt x="2499" y="4209"/>
                  </a:cubicBezTo>
                  <a:cubicBezTo>
                    <a:pt x="2499" y="4209"/>
                    <a:pt x="2543" y="4165"/>
                    <a:pt x="2543" y="4165"/>
                  </a:cubicBezTo>
                  <a:cubicBezTo>
                    <a:pt x="2543" y="4165"/>
                    <a:pt x="2674" y="3902"/>
                    <a:pt x="2674" y="3902"/>
                  </a:cubicBezTo>
                  <a:cubicBezTo>
                    <a:pt x="2674" y="3902"/>
                    <a:pt x="2674" y="3902"/>
                    <a:pt x="2718" y="3814"/>
                  </a:cubicBezTo>
                  <a:cubicBezTo>
                    <a:pt x="2718" y="3814"/>
                    <a:pt x="2762" y="3770"/>
                    <a:pt x="2762" y="3770"/>
                  </a:cubicBezTo>
                  <a:cubicBezTo>
                    <a:pt x="2762" y="3770"/>
                    <a:pt x="2762" y="3727"/>
                    <a:pt x="2762" y="3727"/>
                  </a:cubicBezTo>
                  <a:cubicBezTo>
                    <a:pt x="2806" y="3639"/>
                    <a:pt x="2893" y="3507"/>
                    <a:pt x="2937" y="3464"/>
                  </a:cubicBezTo>
                  <a:cubicBezTo>
                    <a:pt x="2937" y="3464"/>
                    <a:pt x="2981" y="3420"/>
                    <a:pt x="2981" y="3376"/>
                  </a:cubicBezTo>
                  <a:cubicBezTo>
                    <a:pt x="3025" y="3332"/>
                    <a:pt x="3069" y="3244"/>
                    <a:pt x="3069" y="3244"/>
                  </a:cubicBezTo>
                  <a:cubicBezTo>
                    <a:pt x="3112" y="3244"/>
                    <a:pt x="3112" y="3201"/>
                    <a:pt x="3156" y="3201"/>
                  </a:cubicBezTo>
                  <a:cubicBezTo>
                    <a:pt x="3156" y="3157"/>
                    <a:pt x="3156" y="3113"/>
                    <a:pt x="3200" y="3113"/>
                  </a:cubicBezTo>
                  <a:cubicBezTo>
                    <a:pt x="3244" y="3069"/>
                    <a:pt x="3332" y="2938"/>
                    <a:pt x="3332" y="2894"/>
                  </a:cubicBezTo>
                  <a:cubicBezTo>
                    <a:pt x="3332" y="2894"/>
                    <a:pt x="3375" y="2894"/>
                    <a:pt x="3375" y="2850"/>
                  </a:cubicBezTo>
                  <a:cubicBezTo>
                    <a:pt x="3419" y="2850"/>
                    <a:pt x="3463" y="2806"/>
                    <a:pt x="3463" y="2762"/>
                  </a:cubicBezTo>
                  <a:cubicBezTo>
                    <a:pt x="3551" y="2675"/>
                    <a:pt x="4164" y="2061"/>
                    <a:pt x="4208" y="2017"/>
                  </a:cubicBezTo>
                  <a:cubicBezTo>
                    <a:pt x="4252" y="2017"/>
                    <a:pt x="4296" y="1973"/>
                    <a:pt x="4296" y="1929"/>
                  </a:cubicBezTo>
                  <a:cubicBezTo>
                    <a:pt x="4384" y="1842"/>
                    <a:pt x="4471" y="1798"/>
                    <a:pt x="4471" y="1798"/>
                  </a:cubicBezTo>
                  <a:cubicBezTo>
                    <a:pt x="4471" y="1798"/>
                    <a:pt x="4603" y="1710"/>
                    <a:pt x="4647" y="1666"/>
                  </a:cubicBezTo>
                  <a:cubicBezTo>
                    <a:pt x="4690" y="1666"/>
                    <a:pt x="4734" y="1623"/>
                    <a:pt x="4910" y="1491"/>
                  </a:cubicBezTo>
                  <a:cubicBezTo>
                    <a:pt x="4953" y="1447"/>
                    <a:pt x="5041" y="1403"/>
                    <a:pt x="5041" y="1403"/>
                  </a:cubicBezTo>
                  <a:cubicBezTo>
                    <a:pt x="5041" y="1403"/>
                    <a:pt x="5041" y="1403"/>
                    <a:pt x="5085" y="1360"/>
                  </a:cubicBezTo>
                  <a:cubicBezTo>
                    <a:pt x="5129" y="1360"/>
                    <a:pt x="5129" y="1316"/>
                    <a:pt x="5173" y="1316"/>
                  </a:cubicBezTo>
                  <a:cubicBezTo>
                    <a:pt x="5304" y="1228"/>
                    <a:pt x="5436" y="1184"/>
                    <a:pt x="5436" y="1184"/>
                  </a:cubicBezTo>
                  <a:cubicBezTo>
                    <a:pt x="5436" y="1184"/>
                    <a:pt x="5436" y="1184"/>
                    <a:pt x="5436" y="1140"/>
                  </a:cubicBezTo>
                  <a:cubicBezTo>
                    <a:pt x="5479" y="1140"/>
                    <a:pt x="5611" y="1053"/>
                    <a:pt x="5655" y="1053"/>
                  </a:cubicBezTo>
                  <a:close/>
                  <a:moveTo>
                    <a:pt x="2849" y="8724"/>
                  </a:moveTo>
                  <a:cubicBezTo>
                    <a:pt x="2849" y="8767"/>
                    <a:pt x="2806" y="8767"/>
                    <a:pt x="2806" y="8767"/>
                  </a:cubicBezTo>
                  <a:cubicBezTo>
                    <a:pt x="2806" y="8767"/>
                    <a:pt x="2762" y="8811"/>
                    <a:pt x="2762" y="8899"/>
                  </a:cubicBezTo>
                  <a:cubicBezTo>
                    <a:pt x="2762" y="8943"/>
                    <a:pt x="2718" y="9030"/>
                    <a:pt x="2718" y="9030"/>
                  </a:cubicBezTo>
                  <a:cubicBezTo>
                    <a:pt x="2718" y="9074"/>
                    <a:pt x="2674" y="9118"/>
                    <a:pt x="2674" y="9118"/>
                  </a:cubicBezTo>
                  <a:cubicBezTo>
                    <a:pt x="2674" y="9118"/>
                    <a:pt x="2674" y="9162"/>
                    <a:pt x="2674" y="9162"/>
                  </a:cubicBezTo>
                  <a:cubicBezTo>
                    <a:pt x="2674" y="9162"/>
                    <a:pt x="2630" y="9250"/>
                    <a:pt x="2630" y="9293"/>
                  </a:cubicBezTo>
                  <a:lnTo>
                    <a:pt x="2586" y="9293"/>
                  </a:lnTo>
                  <a:cubicBezTo>
                    <a:pt x="2586" y="9337"/>
                    <a:pt x="2586" y="9337"/>
                    <a:pt x="2586" y="9381"/>
                  </a:cubicBezTo>
                  <a:cubicBezTo>
                    <a:pt x="2543" y="9425"/>
                    <a:pt x="2499" y="9513"/>
                    <a:pt x="2499" y="9513"/>
                  </a:cubicBezTo>
                  <a:cubicBezTo>
                    <a:pt x="2499" y="9556"/>
                    <a:pt x="2499" y="9600"/>
                    <a:pt x="2455" y="9600"/>
                  </a:cubicBezTo>
                  <a:cubicBezTo>
                    <a:pt x="2455" y="9600"/>
                    <a:pt x="2455" y="9644"/>
                    <a:pt x="2455" y="9688"/>
                  </a:cubicBezTo>
                  <a:cubicBezTo>
                    <a:pt x="2455" y="9688"/>
                    <a:pt x="2411" y="9688"/>
                    <a:pt x="2411" y="9732"/>
                  </a:cubicBezTo>
                  <a:cubicBezTo>
                    <a:pt x="2367" y="9732"/>
                    <a:pt x="2367" y="9776"/>
                    <a:pt x="2367" y="9776"/>
                  </a:cubicBezTo>
                  <a:cubicBezTo>
                    <a:pt x="2367" y="9819"/>
                    <a:pt x="2367" y="9819"/>
                    <a:pt x="2367" y="9819"/>
                  </a:cubicBezTo>
                  <a:cubicBezTo>
                    <a:pt x="2323" y="9819"/>
                    <a:pt x="2323" y="9819"/>
                    <a:pt x="2323" y="9863"/>
                  </a:cubicBezTo>
                  <a:lnTo>
                    <a:pt x="2280" y="9951"/>
                  </a:lnTo>
                  <a:cubicBezTo>
                    <a:pt x="2236" y="9995"/>
                    <a:pt x="2236" y="10082"/>
                    <a:pt x="2236" y="10082"/>
                  </a:cubicBezTo>
                  <a:cubicBezTo>
                    <a:pt x="2236" y="10126"/>
                    <a:pt x="2236" y="10126"/>
                    <a:pt x="2192" y="10126"/>
                  </a:cubicBezTo>
                  <a:cubicBezTo>
                    <a:pt x="2192" y="10126"/>
                    <a:pt x="2148" y="10170"/>
                    <a:pt x="2148" y="10170"/>
                  </a:cubicBezTo>
                  <a:cubicBezTo>
                    <a:pt x="2104" y="10214"/>
                    <a:pt x="2104" y="10258"/>
                    <a:pt x="2060" y="10345"/>
                  </a:cubicBezTo>
                  <a:cubicBezTo>
                    <a:pt x="2060" y="10345"/>
                    <a:pt x="2017" y="10433"/>
                    <a:pt x="1973" y="10477"/>
                  </a:cubicBezTo>
                  <a:cubicBezTo>
                    <a:pt x="1973" y="10521"/>
                    <a:pt x="1973" y="10565"/>
                    <a:pt x="1973" y="10565"/>
                  </a:cubicBezTo>
                  <a:cubicBezTo>
                    <a:pt x="1973" y="10565"/>
                    <a:pt x="1754" y="10871"/>
                    <a:pt x="1710" y="10915"/>
                  </a:cubicBezTo>
                  <a:cubicBezTo>
                    <a:pt x="1666" y="10915"/>
                    <a:pt x="1578" y="10959"/>
                    <a:pt x="1578" y="11003"/>
                  </a:cubicBezTo>
                  <a:cubicBezTo>
                    <a:pt x="1491" y="11091"/>
                    <a:pt x="1403" y="11134"/>
                    <a:pt x="1315" y="11134"/>
                  </a:cubicBezTo>
                  <a:cubicBezTo>
                    <a:pt x="1315" y="11134"/>
                    <a:pt x="1184" y="11091"/>
                    <a:pt x="1184" y="11091"/>
                  </a:cubicBezTo>
                  <a:cubicBezTo>
                    <a:pt x="1184" y="11047"/>
                    <a:pt x="1052" y="10915"/>
                    <a:pt x="1008" y="10871"/>
                  </a:cubicBezTo>
                  <a:cubicBezTo>
                    <a:pt x="1008" y="10871"/>
                    <a:pt x="965" y="10784"/>
                    <a:pt x="965" y="10784"/>
                  </a:cubicBezTo>
                  <a:cubicBezTo>
                    <a:pt x="921" y="10652"/>
                    <a:pt x="921" y="10258"/>
                    <a:pt x="965" y="10170"/>
                  </a:cubicBezTo>
                  <a:cubicBezTo>
                    <a:pt x="965" y="10170"/>
                    <a:pt x="965" y="10126"/>
                    <a:pt x="1008" y="10126"/>
                  </a:cubicBezTo>
                  <a:cubicBezTo>
                    <a:pt x="1052" y="9995"/>
                    <a:pt x="1052" y="9951"/>
                    <a:pt x="1096" y="9907"/>
                  </a:cubicBezTo>
                  <a:cubicBezTo>
                    <a:pt x="1096" y="9907"/>
                    <a:pt x="1140" y="9863"/>
                    <a:pt x="1140" y="9863"/>
                  </a:cubicBezTo>
                  <a:cubicBezTo>
                    <a:pt x="1140" y="9819"/>
                    <a:pt x="1184" y="9776"/>
                    <a:pt x="1184" y="9776"/>
                  </a:cubicBezTo>
                  <a:cubicBezTo>
                    <a:pt x="1184" y="9776"/>
                    <a:pt x="1184" y="9732"/>
                    <a:pt x="1184" y="9732"/>
                  </a:cubicBezTo>
                  <a:cubicBezTo>
                    <a:pt x="1184" y="9732"/>
                    <a:pt x="1228" y="9688"/>
                    <a:pt x="1271" y="9688"/>
                  </a:cubicBezTo>
                  <a:cubicBezTo>
                    <a:pt x="1315" y="9644"/>
                    <a:pt x="1315" y="9556"/>
                    <a:pt x="1359" y="9556"/>
                  </a:cubicBezTo>
                  <a:lnTo>
                    <a:pt x="1447" y="9469"/>
                  </a:lnTo>
                  <a:cubicBezTo>
                    <a:pt x="1447" y="9469"/>
                    <a:pt x="1447" y="9469"/>
                    <a:pt x="1491" y="9425"/>
                  </a:cubicBezTo>
                  <a:cubicBezTo>
                    <a:pt x="1491" y="9425"/>
                    <a:pt x="1534" y="9381"/>
                    <a:pt x="1534" y="9381"/>
                  </a:cubicBezTo>
                  <a:cubicBezTo>
                    <a:pt x="1534" y="9381"/>
                    <a:pt x="1578" y="9381"/>
                    <a:pt x="1578" y="9337"/>
                  </a:cubicBezTo>
                  <a:cubicBezTo>
                    <a:pt x="1622" y="9293"/>
                    <a:pt x="1666" y="9293"/>
                    <a:pt x="1666" y="9293"/>
                  </a:cubicBezTo>
                  <a:cubicBezTo>
                    <a:pt x="1666" y="9293"/>
                    <a:pt x="1710" y="9293"/>
                    <a:pt x="1710" y="9206"/>
                  </a:cubicBezTo>
                  <a:cubicBezTo>
                    <a:pt x="1754" y="9206"/>
                    <a:pt x="1797" y="9162"/>
                    <a:pt x="1841" y="9162"/>
                  </a:cubicBezTo>
                  <a:cubicBezTo>
                    <a:pt x="1841" y="9162"/>
                    <a:pt x="1885" y="9118"/>
                    <a:pt x="1929" y="9118"/>
                  </a:cubicBezTo>
                  <a:cubicBezTo>
                    <a:pt x="1973" y="9074"/>
                    <a:pt x="2060" y="9074"/>
                    <a:pt x="2060" y="9030"/>
                  </a:cubicBezTo>
                  <a:lnTo>
                    <a:pt x="2104" y="9030"/>
                  </a:lnTo>
                  <a:cubicBezTo>
                    <a:pt x="2104" y="9030"/>
                    <a:pt x="2104" y="8987"/>
                    <a:pt x="2104" y="8987"/>
                  </a:cubicBezTo>
                  <a:cubicBezTo>
                    <a:pt x="2104" y="8987"/>
                    <a:pt x="2323" y="8943"/>
                    <a:pt x="2323" y="8899"/>
                  </a:cubicBezTo>
                  <a:lnTo>
                    <a:pt x="2411" y="8899"/>
                  </a:lnTo>
                  <a:cubicBezTo>
                    <a:pt x="2455" y="8855"/>
                    <a:pt x="2499" y="8811"/>
                    <a:pt x="2543" y="8811"/>
                  </a:cubicBezTo>
                  <a:cubicBezTo>
                    <a:pt x="2586" y="8811"/>
                    <a:pt x="2630" y="8767"/>
                    <a:pt x="2674" y="8767"/>
                  </a:cubicBezTo>
                  <a:cubicBezTo>
                    <a:pt x="2718" y="8767"/>
                    <a:pt x="2762" y="8724"/>
                    <a:pt x="2762" y="8724"/>
                  </a:cubicBezTo>
                  <a:close/>
                  <a:moveTo>
                    <a:pt x="5786" y="1"/>
                  </a:moveTo>
                  <a:cubicBezTo>
                    <a:pt x="5742" y="1"/>
                    <a:pt x="5699" y="1"/>
                    <a:pt x="5699" y="45"/>
                  </a:cubicBezTo>
                  <a:cubicBezTo>
                    <a:pt x="5655" y="45"/>
                    <a:pt x="5216" y="264"/>
                    <a:pt x="5129" y="308"/>
                  </a:cubicBezTo>
                  <a:cubicBezTo>
                    <a:pt x="5085" y="351"/>
                    <a:pt x="5041" y="351"/>
                    <a:pt x="4997" y="395"/>
                  </a:cubicBezTo>
                  <a:cubicBezTo>
                    <a:pt x="4953" y="395"/>
                    <a:pt x="4910" y="439"/>
                    <a:pt x="4910" y="439"/>
                  </a:cubicBezTo>
                  <a:cubicBezTo>
                    <a:pt x="4910" y="439"/>
                    <a:pt x="4822" y="527"/>
                    <a:pt x="4778" y="527"/>
                  </a:cubicBezTo>
                  <a:lnTo>
                    <a:pt x="4734" y="527"/>
                  </a:lnTo>
                  <a:cubicBezTo>
                    <a:pt x="4734" y="571"/>
                    <a:pt x="4734" y="571"/>
                    <a:pt x="4734" y="571"/>
                  </a:cubicBezTo>
                  <a:cubicBezTo>
                    <a:pt x="4734" y="571"/>
                    <a:pt x="4559" y="658"/>
                    <a:pt x="4515" y="702"/>
                  </a:cubicBezTo>
                  <a:cubicBezTo>
                    <a:pt x="4515" y="746"/>
                    <a:pt x="4340" y="790"/>
                    <a:pt x="4340" y="834"/>
                  </a:cubicBezTo>
                  <a:cubicBezTo>
                    <a:pt x="4296" y="834"/>
                    <a:pt x="3945" y="1097"/>
                    <a:pt x="3858" y="1140"/>
                  </a:cubicBezTo>
                  <a:cubicBezTo>
                    <a:pt x="3814" y="1184"/>
                    <a:pt x="3726" y="1228"/>
                    <a:pt x="3682" y="1316"/>
                  </a:cubicBezTo>
                  <a:cubicBezTo>
                    <a:pt x="3682" y="1316"/>
                    <a:pt x="3638" y="1360"/>
                    <a:pt x="3638" y="1360"/>
                  </a:cubicBezTo>
                  <a:cubicBezTo>
                    <a:pt x="3595" y="1360"/>
                    <a:pt x="2937" y="2017"/>
                    <a:pt x="2893" y="2061"/>
                  </a:cubicBezTo>
                  <a:cubicBezTo>
                    <a:pt x="2893" y="2105"/>
                    <a:pt x="2849" y="2149"/>
                    <a:pt x="2849" y="2149"/>
                  </a:cubicBezTo>
                  <a:cubicBezTo>
                    <a:pt x="2806" y="2192"/>
                    <a:pt x="2762" y="2236"/>
                    <a:pt x="2718" y="2280"/>
                  </a:cubicBezTo>
                  <a:cubicBezTo>
                    <a:pt x="2718" y="2324"/>
                    <a:pt x="2674" y="2368"/>
                    <a:pt x="2630" y="2368"/>
                  </a:cubicBezTo>
                  <a:cubicBezTo>
                    <a:pt x="2586" y="2412"/>
                    <a:pt x="2586" y="2455"/>
                    <a:pt x="2543" y="2499"/>
                  </a:cubicBezTo>
                  <a:cubicBezTo>
                    <a:pt x="2499" y="2543"/>
                    <a:pt x="2499" y="2587"/>
                    <a:pt x="2499" y="2587"/>
                  </a:cubicBezTo>
                  <a:cubicBezTo>
                    <a:pt x="2455" y="2587"/>
                    <a:pt x="2455" y="2587"/>
                    <a:pt x="2455" y="2631"/>
                  </a:cubicBezTo>
                  <a:cubicBezTo>
                    <a:pt x="2455" y="2631"/>
                    <a:pt x="2455" y="2631"/>
                    <a:pt x="2411" y="2675"/>
                  </a:cubicBezTo>
                  <a:cubicBezTo>
                    <a:pt x="2367" y="2675"/>
                    <a:pt x="2280" y="2850"/>
                    <a:pt x="2280" y="2894"/>
                  </a:cubicBezTo>
                  <a:cubicBezTo>
                    <a:pt x="2280" y="2894"/>
                    <a:pt x="2236" y="2938"/>
                    <a:pt x="2192" y="2981"/>
                  </a:cubicBezTo>
                  <a:cubicBezTo>
                    <a:pt x="2192" y="3025"/>
                    <a:pt x="2148" y="3025"/>
                    <a:pt x="2148" y="3069"/>
                  </a:cubicBezTo>
                  <a:cubicBezTo>
                    <a:pt x="2148" y="3069"/>
                    <a:pt x="2148" y="3069"/>
                    <a:pt x="2148" y="3113"/>
                  </a:cubicBezTo>
                  <a:cubicBezTo>
                    <a:pt x="2104" y="3113"/>
                    <a:pt x="2104" y="3157"/>
                    <a:pt x="2017" y="3288"/>
                  </a:cubicBezTo>
                  <a:cubicBezTo>
                    <a:pt x="2017" y="3288"/>
                    <a:pt x="1973" y="3332"/>
                    <a:pt x="1973" y="3332"/>
                  </a:cubicBezTo>
                  <a:cubicBezTo>
                    <a:pt x="1973" y="3332"/>
                    <a:pt x="1973" y="3376"/>
                    <a:pt x="1973" y="3420"/>
                  </a:cubicBezTo>
                  <a:cubicBezTo>
                    <a:pt x="1929" y="3464"/>
                    <a:pt x="1885" y="3507"/>
                    <a:pt x="1885" y="3507"/>
                  </a:cubicBezTo>
                  <a:cubicBezTo>
                    <a:pt x="1885" y="3507"/>
                    <a:pt x="1841" y="3639"/>
                    <a:pt x="1841" y="3639"/>
                  </a:cubicBezTo>
                  <a:cubicBezTo>
                    <a:pt x="1797" y="3639"/>
                    <a:pt x="1797" y="3683"/>
                    <a:pt x="1797" y="3683"/>
                  </a:cubicBezTo>
                  <a:cubicBezTo>
                    <a:pt x="1797" y="3683"/>
                    <a:pt x="1797" y="3727"/>
                    <a:pt x="1754" y="3770"/>
                  </a:cubicBezTo>
                  <a:cubicBezTo>
                    <a:pt x="1710" y="3858"/>
                    <a:pt x="1710" y="3946"/>
                    <a:pt x="1710" y="3946"/>
                  </a:cubicBezTo>
                  <a:cubicBezTo>
                    <a:pt x="1666" y="3990"/>
                    <a:pt x="1666" y="4033"/>
                    <a:pt x="1666" y="4033"/>
                  </a:cubicBezTo>
                  <a:cubicBezTo>
                    <a:pt x="1666" y="4033"/>
                    <a:pt x="1622" y="4077"/>
                    <a:pt x="1622" y="4121"/>
                  </a:cubicBezTo>
                  <a:cubicBezTo>
                    <a:pt x="1534" y="4253"/>
                    <a:pt x="1534" y="4296"/>
                    <a:pt x="1534" y="4340"/>
                  </a:cubicBezTo>
                  <a:cubicBezTo>
                    <a:pt x="1534" y="4340"/>
                    <a:pt x="1534" y="4384"/>
                    <a:pt x="1491" y="4384"/>
                  </a:cubicBezTo>
                  <a:cubicBezTo>
                    <a:pt x="1403" y="4647"/>
                    <a:pt x="1359" y="5392"/>
                    <a:pt x="1447" y="5480"/>
                  </a:cubicBezTo>
                  <a:cubicBezTo>
                    <a:pt x="1447" y="5480"/>
                    <a:pt x="1447" y="5524"/>
                    <a:pt x="1447" y="5524"/>
                  </a:cubicBezTo>
                  <a:cubicBezTo>
                    <a:pt x="1447" y="5568"/>
                    <a:pt x="1534" y="5743"/>
                    <a:pt x="1578" y="5831"/>
                  </a:cubicBezTo>
                  <a:cubicBezTo>
                    <a:pt x="1622" y="5874"/>
                    <a:pt x="1666" y="5918"/>
                    <a:pt x="1666" y="5962"/>
                  </a:cubicBezTo>
                  <a:cubicBezTo>
                    <a:pt x="1754" y="6050"/>
                    <a:pt x="1841" y="6137"/>
                    <a:pt x="1929" y="6225"/>
                  </a:cubicBezTo>
                  <a:cubicBezTo>
                    <a:pt x="1973" y="6225"/>
                    <a:pt x="1973" y="6269"/>
                    <a:pt x="1973" y="6269"/>
                  </a:cubicBezTo>
                  <a:cubicBezTo>
                    <a:pt x="1973" y="6269"/>
                    <a:pt x="2148" y="6357"/>
                    <a:pt x="2323" y="6400"/>
                  </a:cubicBezTo>
                  <a:cubicBezTo>
                    <a:pt x="2400" y="6452"/>
                    <a:pt x="2493" y="6473"/>
                    <a:pt x="2591" y="6473"/>
                  </a:cubicBezTo>
                  <a:cubicBezTo>
                    <a:pt x="2660" y="6473"/>
                    <a:pt x="2733" y="6462"/>
                    <a:pt x="2806" y="6444"/>
                  </a:cubicBezTo>
                  <a:cubicBezTo>
                    <a:pt x="3025" y="6400"/>
                    <a:pt x="3069" y="6400"/>
                    <a:pt x="3112" y="6400"/>
                  </a:cubicBezTo>
                  <a:cubicBezTo>
                    <a:pt x="3332" y="6313"/>
                    <a:pt x="3419" y="6269"/>
                    <a:pt x="3419" y="6269"/>
                  </a:cubicBezTo>
                  <a:cubicBezTo>
                    <a:pt x="3419" y="6269"/>
                    <a:pt x="3463" y="6225"/>
                    <a:pt x="3507" y="6225"/>
                  </a:cubicBezTo>
                  <a:cubicBezTo>
                    <a:pt x="3551" y="6181"/>
                    <a:pt x="3595" y="6137"/>
                    <a:pt x="3638" y="6137"/>
                  </a:cubicBezTo>
                  <a:cubicBezTo>
                    <a:pt x="3682" y="6137"/>
                    <a:pt x="3682" y="6225"/>
                    <a:pt x="3638" y="6313"/>
                  </a:cubicBezTo>
                  <a:cubicBezTo>
                    <a:pt x="3638" y="6313"/>
                    <a:pt x="3638" y="6357"/>
                    <a:pt x="3638" y="6400"/>
                  </a:cubicBezTo>
                  <a:cubicBezTo>
                    <a:pt x="3595" y="6400"/>
                    <a:pt x="3595" y="6444"/>
                    <a:pt x="3595" y="6444"/>
                  </a:cubicBezTo>
                  <a:cubicBezTo>
                    <a:pt x="3595" y="6444"/>
                    <a:pt x="3551" y="6532"/>
                    <a:pt x="3551" y="6532"/>
                  </a:cubicBezTo>
                  <a:cubicBezTo>
                    <a:pt x="3551" y="6620"/>
                    <a:pt x="3507" y="6663"/>
                    <a:pt x="3507" y="6663"/>
                  </a:cubicBezTo>
                  <a:cubicBezTo>
                    <a:pt x="3507" y="6707"/>
                    <a:pt x="3463" y="6883"/>
                    <a:pt x="3463" y="6883"/>
                  </a:cubicBezTo>
                  <a:cubicBezTo>
                    <a:pt x="3463" y="6883"/>
                    <a:pt x="3463" y="6883"/>
                    <a:pt x="3463" y="6926"/>
                  </a:cubicBezTo>
                  <a:cubicBezTo>
                    <a:pt x="3463" y="6926"/>
                    <a:pt x="3419" y="6970"/>
                    <a:pt x="3375" y="7014"/>
                  </a:cubicBezTo>
                  <a:cubicBezTo>
                    <a:pt x="3375" y="7102"/>
                    <a:pt x="3332" y="7189"/>
                    <a:pt x="3332" y="7233"/>
                  </a:cubicBezTo>
                  <a:cubicBezTo>
                    <a:pt x="3288" y="7277"/>
                    <a:pt x="3288" y="7321"/>
                    <a:pt x="3288" y="7409"/>
                  </a:cubicBezTo>
                  <a:cubicBezTo>
                    <a:pt x="3200" y="7628"/>
                    <a:pt x="3200" y="7672"/>
                    <a:pt x="3069" y="7715"/>
                  </a:cubicBezTo>
                  <a:lnTo>
                    <a:pt x="2937" y="7715"/>
                  </a:lnTo>
                  <a:cubicBezTo>
                    <a:pt x="2937" y="7715"/>
                    <a:pt x="2893" y="7715"/>
                    <a:pt x="2893" y="7759"/>
                  </a:cubicBezTo>
                  <a:lnTo>
                    <a:pt x="2806" y="7759"/>
                  </a:lnTo>
                  <a:cubicBezTo>
                    <a:pt x="2806" y="7803"/>
                    <a:pt x="2762" y="7803"/>
                    <a:pt x="2762" y="7803"/>
                  </a:cubicBezTo>
                  <a:cubicBezTo>
                    <a:pt x="2718" y="7803"/>
                    <a:pt x="2674" y="7803"/>
                    <a:pt x="2630" y="7847"/>
                  </a:cubicBezTo>
                  <a:lnTo>
                    <a:pt x="2543" y="7847"/>
                  </a:lnTo>
                  <a:cubicBezTo>
                    <a:pt x="2543" y="7847"/>
                    <a:pt x="2499" y="7891"/>
                    <a:pt x="2367" y="7935"/>
                  </a:cubicBezTo>
                  <a:cubicBezTo>
                    <a:pt x="2280" y="7978"/>
                    <a:pt x="2236" y="7978"/>
                    <a:pt x="2148" y="8022"/>
                  </a:cubicBezTo>
                  <a:cubicBezTo>
                    <a:pt x="2104" y="8066"/>
                    <a:pt x="2060" y="8066"/>
                    <a:pt x="2060" y="8110"/>
                  </a:cubicBezTo>
                  <a:lnTo>
                    <a:pt x="1973" y="8110"/>
                  </a:lnTo>
                  <a:cubicBezTo>
                    <a:pt x="1973" y="8154"/>
                    <a:pt x="1929" y="8154"/>
                    <a:pt x="1885" y="8154"/>
                  </a:cubicBezTo>
                  <a:lnTo>
                    <a:pt x="1841" y="8154"/>
                  </a:lnTo>
                  <a:cubicBezTo>
                    <a:pt x="1841" y="8198"/>
                    <a:pt x="1841" y="8198"/>
                    <a:pt x="1797" y="8198"/>
                  </a:cubicBezTo>
                  <a:cubicBezTo>
                    <a:pt x="1797" y="8198"/>
                    <a:pt x="1754" y="8198"/>
                    <a:pt x="1754" y="8241"/>
                  </a:cubicBezTo>
                  <a:lnTo>
                    <a:pt x="1710" y="8241"/>
                  </a:lnTo>
                  <a:cubicBezTo>
                    <a:pt x="1710" y="8285"/>
                    <a:pt x="1710" y="8285"/>
                    <a:pt x="1666" y="8285"/>
                  </a:cubicBezTo>
                  <a:cubicBezTo>
                    <a:pt x="1666" y="8285"/>
                    <a:pt x="1578" y="8285"/>
                    <a:pt x="1534" y="8329"/>
                  </a:cubicBezTo>
                  <a:lnTo>
                    <a:pt x="1491" y="8329"/>
                  </a:lnTo>
                  <a:lnTo>
                    <a:pt x="1491" y="8373"/>
                  </a:lnTo>
                  <a:cubicBezTo>
                    <a:pt x="1491" y="8373"/>
                    <a:pt x="1271" y="8504"/>
                    <a:pt x="1271" y="8504"/>
                  </a:cubicBezTo>
                  <a:lnTo>
                    <a:pt x="1228" y="8504"/>
                  </a:lnTo>
                  <a:cubicBezTo>
                    <a:pt x="1228" y="8548"/>
                    <a:pt x="1184" y="8548"/>
                    <a:pt x="1184" y="8548"/>
                  </a:cubicBezTo>
                  <a:cubicBezTo>
                    <a:pt x="1140" y="8592"/>
                    <a:pt x="1140" y="8592"/>
                    <a:pt x="1140" y="8592"/>
                  </a:cubicBezTo>
                  <a:lnTo>
                    <a:pt x="1096" y="8592"/>
                  </a:lnTo>
                  <a:cubicBezTo>
                    <a:pt x="1096" y="8636"/>
                    <a:pt x="1052" y="8636"/>
                    <a:pt x="1052" y="8636"/>
                  </a:cubicBezTo>
                  <a:cubicBezTo>
                    <a:pt x="1052" y="8636"/>
                    <a:pt x="1052" y="8680"/>
                    <a:pt x="1008" y="8680"/>
                  </a:cubicBezTo>
                  <a:cubicBezTo>
                    <a:pt x="965" y="8724"/>
                    <a:pt x="921" y="8767"/>
                    <a:pt x="877" y="8767"/>
                  </a:cubicBezTo>
                  <a:cubicBezTo>
                    <a:pt x="789" y="8899"/>
                    <a:pt x="745" y="8899"/>
                    <a:pt x="745" y="8943"/>
                  </a:cubicBezTo>
                  <a:cubicBezTo>
                    <a:pt x="745" y="8943"/>
                    <a:pt x="702" y="8943"/>
                    <a:pt x="702" y="8987"/>
                  </a:cubicBezTo>
                  <a:cubicBezTo>
                    <a:pt x="702" y="8987"/>
                    <a:pt x="658" y="9030"/>
                    <a:pt x="658" y="9074"/>
                  </a:cubicBezTo>
                  <a:cubicBezTo>
                    <a:pt x="614" y="9118"/>
                    <a:pt x="570" y="9162"/>
                    <a:pt x="570" y="9162"/>
                  </a:cubicBezTo>
                  <a:cubicBezTo>
                    <a:pt x="526" y="9206"/>
                    <a:pt x="482" y="9250"/>
                    <a:pt x="482" y="9293"/>
                  </a:cubicBezTo>
                  <a:cubicBezTo>
                    <a:pt x="439" y="9337"/>
                    <a:pt x="395" y="9381"/>
                    <a:pt x="395" y="9425"/>
                  </a:cubicBezTo>
                  <a:cubicBezTo>
                    <a:pt x="307" y="9513"/>
                    <a:pt x="307" y="9600"/>
                    <a:pt x="307" y="9600"/>
                  </a:cubicBezTo>
                  <a:lnTo>
                    <a:pt x="263" y="9600"/>
                  </a:lnTo>
                  <a:cubicBezTo>
                    <a:pt x="263" y="9600"/>
                    <a:pt x="263" y="9600"/>
                    <a:pt x="263" y="9644"/>
                  </a:cubicBezTo>
                  <a:cubicBezTo>
                    <a:pt x="263" y="9644"/>
                    <a:pt x="263" y="9688"/>
                    <a:pt x="219" y="9732"/>
                  </a:cubicBezTo>
                  <a:cubicBezTo>
                    <a:pt x="176" y="9776"/>
                    <a:pt x="176" y="9819"/>
                    <a:pt x="176" y="9863"/>
                  </a:cubicBezTo>
                  <a:cubicBezTo>
                    <a:pt x="132" y="9951"/>
                    <a:pt x="0" y="10302"/>
                    <a:pt x="44" y="10521"/>
                  </a:cubicBezTo>
                  <a:cubicBezTo>
                    <a:pt x="44" y="10871"/>
                    <a:pt x="132" y="11178"/>
                    <a:pt x="307" y="11397"/>
                  </a:cubicBezTo>
                  <a:cubicBezTo>
                    <a:pt x="351" y="11441"/>
                    <a:pt x="395" y="11485"/>
                    <a:pt x="395" y="11529"/>
                  </a:cubicBezTo>
                  <a:cubicBezTo>
                    <a:pt x="439" y="11573"/>
                    <a:pt x="614" y="11748"/>
                    <a:pt x="614" y="11748"/>
                  </a:cubicBezTo>
                  <a:lnTo>
                    <a:pt x="658" y="11748"/>
                  </a:lnTo>
                  <a:cubicBezTo>
                    <a:pt x="658" y="11748"/>
                    <a:pt x="702" y="11792"/>
                    <a:pt x="745" y="11836"/>
                  </a:cubicBezTo>
                  <a:cubicBezTo>
                    <a:pt x="877" y="11923"/>
                    <a:pt x="921" y="11967"/>
                    <a:pt x="1184" y="12055"/>
                  </a:cubicBezTo>
                  <a:cubicBezTo>
                    <a:pt x="1271" y="12055"/>
                    <a:pt x="1447" y="12055"/>
                    <a:pt x="1534" y="12011"/>
                  </a:cubicBezTo>
                  <a:cubicBezTo>
                    <a:pt x="1534" y="11967"/>
                    <a:pt x="1578" y="11967"/>
                    <a:pt x="1578" y="11967"/>
                  </a:cubicBezTo>
                  <a:cubicBezTo>
                    <a:pt x="1622" y="11967"/>
                    <a:pt x="1710" y="11923"/>
                    <a:pt x="1754" y="11923"/>
                  </a:cubicBezTo>
                  <a:cubicBezTo>
                    <a:pt x="1797" y="11880"/>
                    <a:pt x="1885" y="11880"/>
                    <a:pt x="1929" y="11836"/>
                  </a:cubicBezTo>
                  <a:cubicBezTo>
                    <a:pt x="1973" y="11836"/>
                    <a:pt x="2017" y="11792"/>
                    <a:pt x="2104" y="11704"/>
                  </a:cubicBezTo>
                  <a:cubicBezTo>
                    <a:pt x="2148" y="11660"/>
                    <a:pt x="2236" y="11573"/>
                    <a:pt x="2236" y="11573"/>
                  </a:cubicBezTo>
                  <a:cubicBezTo>
                    <a:pt x="2280" y="11573"/>
                    <a:pt x="2367" y="11485"/>
                    <a:pt x="2411" y="11397"/>
                  </a:cubicBezTo>
                  <a:cubicBezTo>
                    <a:pt x="2455" y="11354"/>
                    <a:pt x="2499" y="11310"/>
                    <a:pt x="2543" y="11266"/>
                  </a:cubicBezTo>
                  <a:cubicBezTo>
                    <a:pt x="2543" y="11266"/>
                    <a:pt x="2543" y="11266"/>
                    <a:pt x="2543" y="11222"/>
                  </a:cubicBezTo>
                  <a:cubicBezTo>
                    <a:pt x="2543" y="11222"/>
                    <a:pt x="2586" y="11178"/>
                    <a:pt x="2586" y="11178"/>
                  </a:cubicBezTo>
                  <a:cubicBezTo>
                    <a:pt x="2630" y="11134"/>
                    <a:pt x="2630" y="11091"/>
                    <a:pt x="2630" y="11091"/>
                  </a:cubicBezTo>
                  <a:cubicBezTo>
                    <a:pt x="2630" y="11091"/>
                    <a:pt x="2674" y="11047"/>
                    <a:pt x="2674" y="11047"/>
                  </a:cubicBezTo>
                  <a:cubicBezTo>
                    <a:pt x="2718" y="11003"/>
                    <a:pt x="2718" y="10959"/>
                    <a:pt x="2718" y="10959"/>
                  </a:cubicBezTo>
                  <a:cubicBezTo>
                    <a:pt x="2718" y="10959"/>
                    <a:pt x="2806" y="10828"/>
                    <a:pt x="2806" y="10828"/>
                  </a:cubicBezTo>
                  <a:cubicBezTo>
                    <a:pt x="2806" y="10784"/>
                    <a:pt x="2849" y="10784"/>
                    <a:pt x="2849" y="10740"/>
                  </a:cubicBezTo>
                  <a:cubicBezTo>
                    <a:pt x="2893" y="10740"/>
                    <a:pt x="2893" y="10652"/>
                    <a:pt x="2937" y="10608"/>
                  </a:cubicBezTo>
                  <a:cubicBezTo>
                    <a:pt x="2937" y="10565"/>
                    <a:pt x="2981" y="10521"/>
                    <a:pt x="2981" y="10521"/>
                  </a:cubicBezTo>
                  <a:cubicBezTo>
                    <a:pt x="2981" y="10521"/>
                    <a:pt x="2981" y="10477"/>
                    <a:pt x="2981" y="10477"/>
                  </a:cubicBezTo>
                  <a:cubicBezTo>
                    <a:pt x="3025" y="10477"/>
                    <a:pt x="3112" y="10302"/>
                    <a:pt x="3200" y="10082"/>
                  </a:cubicBezTo>
                  <a:cubicBezTo>
                    <a:pt x="3244" y="9995"/>
                    <a:pt x="3288" y="9951"/>
                    <a:pt x="3288" y="9951"/>
                  </a:cubicBezTo>
                  <a:cubicBezTo>
                    <a:pt x="3288" y="9951"/>
                    <a:pt x="3288" y="9907"/>
                    <a:pt x="3288" y="9907"/>
                  </a:cubicBezTo>
                  <a:cubicBezTo>
                    <a:pt x="3332" y="9863"/>
                    <a:pt x="3332" y="9819"/>
                    <a:pt x="3332" y="9819"/>
                  </a:cubicBezTo>
                  <a:cubicBezTo>
                    <a:pt x="3332" y="9819"/>
                    <a:pt x="3332" y="9776"/>
                    <a:pt x="3375" y="9732"/>
                  </a:cubicBezTo>
                  <a:cubicBezTo>
                    <a:pt x="3375" y="9732"/>
                    <a:pt x="3375" y="9688"/>
                    <a:pt x="3419" y="9600"/>
                  </a:cubicBezTo>
                  <a:cubicBezTo>
                    <a:pt x="3463" y="9556"/>
                    <a:pt x="3463" y="9556"/>
                    <a:pt x="3463" y="9513"/>
                  </a:cubicBezTo>
                  <a:cubicBezTo>
                    <a:pt x="3507" y="9513"/>
                    <a:pt x="3507" y="9513"/>
                    <a:pt x="3507" y="9469"/>
                  </a:cubicBezTo>
                  <a:cubicBezTo>
                    <a:pt x="3507" y="9469"/>
                    <a:pt x="3507" y="9425"/>
                    <a:pt x="3507" y="9425"/>
                  </a:cubicBezTo>
                  <a:cubicBezTo>
                    <a:pt x="3507" y="9381"/>
                    <a:pt x="3551" y="9337"/>
                    <a:pt x="3551" y="9293"/>
                  </a:cubicBezTo>
                  <a:cubicBezTo>
                    <a:pt x="3551" y="9206"/>
                    <a:pt x="3595" y="9162"/>
                    <a:pt x="3638" y="9118"/>
                  </a:cubicBezTo>
                  <a:cubicBezTo>
                    <a:pt x="3638" y="9074"/>
                    <a:pt x="3682" y="9030"/>
                    <a:pt x="3682" y="9030"/>
                  </a:cubicBezTo>
                  <a:cubicBezTo>
                    <a:pt x="3682" y="8943"/>
                    <a:pt x="3726" y="8811"/>
                    <a:pt x="3726" y="8811"/>
                  </a:cubicBezTo>
                  <a:cubicBezTo>
                    <a:pt x="3726" y="8767"/>
                    <a:pt x="3726" y="8767"/>
                    <a:pt x="3726" y="8767"/>
                  </a:cubicBezTo>
                  <a:cubicBezTo>
                    <a:pt x="3726" y="8724"/>
                    <a:pt x="3770" y="8592"/>
                    <a:pt x="3814" y="8592"/>
                  </a:cubicBezTo>
                  <a:cubicBezTo>
                    <a:pt x="3814" y="8548"/>
                    <a:pt x="3814" y="8504"/>
                    <a:pt x="3858" y="8504"/>
                  </a:cubicBezTo>
                  <a:cubicBezTo>
                    <a:pt x="3901" y="8329"/>
                    <a:pt x="3901" y="8285"/>
                    <a:pt x="3945" y="8285"/>
                  </a:cubicBezTo>
                  <a:lnTo>
                    <a:pt x="4033" y="8285"/>
                  </a:lnTo>
                  <a:cubicBezTo>
                    <a:pt x="4077" y="8285"/>
                    <a:pt x="4121" y="8241"/>
                    <a:pt x="4252" y="8198"/>
                  </a:cubicBezTo>
                  <a:cubicBezTo>
                    <a:pt x="4296" y="8198"/>
                    <a:pt x="4340" y="8198"/>
                    <a:pt x="4384" y="8154"/>
                  </a:cubicBezTo>
                  <a:cubicBezTo>
                    <a:pt x="4384" y="8154"/>
                    <a:pt x="4515" y="8154"/>
                    <a:pt x="4647" y="8110"/>
                  </a:cubicBezTo>
                  <a:lnTo>
                    <a:pt x="4822" y="8110"/>
                  </a:lnTo>
                  <a:cubicBezTo>
                    <a:pt x="4997" y="8066"/>
                    <a:pt x="5173" y="7759"/>
                    <a:pt x="5129" y="7584"/>
                  </a:cubicBezTo>
                  <a:cubicBezTo>
                    <a:pt x="5129" y="7584"/>
                    <a:pt x="5085" y="7540"/>
                    <a:pt x="5085" y="7540"/>
                  </a:cubicBezTo>
                  <a:cubicBezTo>
                    <a:pt x="5085" y="7496"/>
                    <a:pt x="5085" y="7496"/>
                    <a:pt x="5041" y="7452"/>
                  </a:cubicBezTo>
                  <a:cubicBezTo>
                    <a:pt x="5041" y="7452"/>
                    <a:pt x="5041" y="7409"/>
                    <a:pt x="5041" y="7409"/>
                  </a:cubicBezTo>
                  <a:cubicBezTo>
                    <a:pt x="5041" y="7409"/>
                    <a:pt x="4953" y="7321"/>
                    <a:pt x="4866" y="7321"/>
                  </a:cubicBezTo>
                  <a:cubicBezTo>
                    <a:pt x="4829" y="7284"/>
                    <a:pt x="4737" y="7270"/>
                    <a:pt x="4636" y="7270"/>
                  </a:cubicBezTo>
                  <a:cubicBezTo>
                    <a:pt x="4499" y="7270"/>
                    <a:pt x="4347" y="7296"/>
                    <a:pt x="4296" y="7321"/>
                  </a:cubicBezTo>
                  <a:cubicBezTo>
                    <a:pt x="4252" y="7321"/>
                    <a:pt x="4252" y="7277"/>
                    <a:pt x="4252" y="7233"/>
                  </a:cubicBezTo>
                  <a:cubicBezTo>
                    <a:pt x="4296" y="7233"/>
                    <a:pt x="4296" y="7189"/>
                    <a:pt x="4296" y="7189"/>
                  </a:cubicBezTo>
                  <a:cubicBezTo>
                    <a:pt x="4296" y="7189"/>
                    <a:pt x="4296" y="7189"/>
                    <a:pt x="4296" y="7146"/>
                  </a:cubicBezTo>
                  <a:cubicBezTo>
                    <a:pt x="4296" y="7102"/>
                    <a:pt x="4340" y="7102"/>
                    <a:pt x="4340" y="7058"/>
                  </a:cubicBezTo>
                  <a:cubicBezTo>
                    <a:pt x="4340" y="7058"/>
                    <a:pt x="4340" y="7014"/>
                    <a:pt x="4340" y="6970"/>
                  </a:cubicBezTo>
                  <a:cubicBezTo>
                    <a:pt x="4340" y="6926"/>
                    <a:pt x="4384" y="6926"/>
                    <a:pt x="4384" y="6883"/>
                  </a:cubicBezTo>
                  <a:cubicBezTo>
                    <a:pt x="4384" y="6883"/>
                    <a:pt x="4384" y="6795"/>
                    <a:pt x="4427" y="6751"/>
                  </a:cubicBezTo>
                  <a:cubicBezTo>
                    <a:pt x="4471" y="6663"/>
                    <a:pt x="4471" y="6576"/>
                    <a:pt x="4471" y="6576"/>
                  </a:cubicBezTo>
                  <a:cubicBezTo>
                    <a:pt x="4471" y="6532"/>
                    <a:pt x="4515" y="6488"/>
                    <a:pt x="4559" y="6357"/>
                  </a:cubicBezTo>
                  <a:cubicBezTo>
                    <a:pt x="4559" y="6357"/>
                    <a:pt x="4559" y="6313"/>
                    <a:pt x="4559" y="6269"/>
                  </a:cubicBezTo>
                  <a:cubicBezTo>
                    <a:pt x="4559" y="6225"/>
                    <a:pt x="4603" y="6181"/>
                    <a:pt x="4603" y="6137"/>
                  </a:cubicBezTo>
                  <a:cubicBezTo>
                    <a:pt x="4603" y="6137"/>
                    <a:pt x="4647" y="6006"/>
                    <a:pt x="4647" y="5962"/>
                  </a:cubicBezTo>
                  <a:cubicBezTo>
                    <a:pt x="4647" y="5918"/>
                    <a:pt x="4690" y="5874"/>
                    <a:pt x="4690" y="5831"/>
                  </a:cubicBezTo>
                  <a:cubicBezTo>
                    <a:pt x="4690" y="5831"/>
                    <a:pt x="4734" y="5787"/>
                    <a:pt x="4734" y="5787"/>
                  </a:cubicBezTo>
                  <a:cubicBezTo>
                    <a:pt x="4734" y="5743"/>
                    <a:pt x="4734" y="5699"/>
                    <a:pt x="4734" y="5655"/>
                  </a:cubicBezTo>
                  <a:cubicBezTo>
                    <a:pt x="4778" y="5611"/>
                    <a:pt x="4778" y="5568"/>
                    <a:pt x="4822" y="5524"/>
                  </a:cubicBezTo>
                  <a:cubicBezTo>
                    <a:pt x="4822" y="5524"/>
                    <a:pt x="4822" y="5480"/>
                    <a:pt x="4822" y="5480"/>
                  </a:cubicBezTo>
                  <a:cubicBezTo>
                    <a:pt x="4822" y="5436"/>
                    <a:pt x="4822" y="5436"/>
                    <a:pt x="4822" y="5436"/>
                  </a:cubicBezTo>
                  <a:cubicBezTo>
                    <a:pt x="4822" y="5392"/>
                    <a:pt x="4866" y="5348"/>
                    <a:pt x="4866" y="5348"/>
                  </a:cubicBezTo>
                  <a:cubicBezTo>
                    <a:pt x="4866" y="5305"/>
                    <a:pt x="4910" y="5217"/>
                    <a:pt x="4910" y="5217"/>
                  </a:cubicBezTo>
                  <a:cubicBezTo>
                    <a:pt x="4910" y="5173"/>
                    <a:pt x="4953" y="5129"/>
                    <a:pt x="4953" y="5129"/>
                  </a:cubicBezTo>
                  <a:cubicBezTo>
                    <a:pt x="4953" y="5085"/>
                    <a:pt x="4953" y="5085"/>
                    <a:pt x="4953" y="5085"/>
                  </a:cubicBezTo>
                  <a:cubicBezTo>
                    <a:pt x="4953" y="5042"/>
                    <a:pt x="4997" y="4998"/>
                    <a:pt x="4997" y="4954"/>
                  </a:cubicBezTo>
                  <a:cubicBezTo>
                    <a:pt x="5041" y="4910"/>
                    <a:pt x="5041" y="4866"/>
                    <a:pt x="5041" y="4822"/>
                  </a:cubicBezTo>
                  <a:cubicBezTo>
                    <a:pt x="5041" y="4822"/>
                    <a:pt x="5041" y="4822"/>
                    <a:pt x="5041" y="4779"/>
                  </a:cubicBezTo>
                  <a:cubicBezTo>
                    <a:pt x="5041" y="4779"/>
                    <a:pt x="5085" y="4735"/>
                    <a:pt x="5085" y="4691"/>
                  </a:cubicBezTo>
                  <a:cubicBezTo>
                    <a:pt x="5129" y="4691"/>
                    <a:pt x="5129" y="4603"/>
                    <a:pt x="5129" y="4559"/>
                  </a:cubicBezTo>
                  <a:cubicBezTo>
                    <a:pt x="5173" y="4516"/>
                    <a:pt x="5173" y="4472"/>
                    <a:pt x="5173" y="4428"/>
                  </a:cubicBezTo>
                  <a:cubicBezTo>
                    <a:pt x="5216" y="4384"/>
                    <a:pt x="5260" y="4340"/>
                    <a:pt x="5260" y="4296"/>
                  </a:cubicBezTo>
                  <a:cubicBezTo>
                    <a:pt x="5260" y="4296"/>
                    <a:pt x="5260" y="4253"/>
                    <a:pt x="5260" y="4253"/>
                  </a:cubicBezTo>
                  <a:cubicBezTo>
                    <a:pt x="5260" y="4209"/>
                    <a:pt x="5260" y="4209"/>
                    <a:pt x="5304" y="4165"/>
                  </a:cubicBezTo>
                  <a:cubicBezTo>
                    <a:pt x="5304" y="4165"/>
                    <a:pt x="5304" y="4121"/>
                    <a:pt x="5348" y="4077"/>
                  </a:cubicBezTo>
                  <a:cubicBezTo>
                    <a:pt x="5348" y="4033"/>
                    <a:pt x="5392" y="3990"/>
                    <a:pt x="5392" y="3990"/>
                  </a:cubicBezTo>
                  <a:cubicBezTo>
                    <a:pt x="5392" y="3990"/>
                    <a:pt x="5392" y="3946"/>
                    <a:pt x="5392" y="3946"/>
                  </a:cubicBezTo>
                  <a:cubicBezTo>
                    <a:pt x="5392" y="3946"/>
                    <a:pt x="5392" y="3946"/>
                    <a:pt x="5436" y="3902"/>
                  </a:cubicBezTo>
                  <a:cubicBezTo>
                    <a:pt x="5436" y="3858"/>
                    <a:pt x="5436" y="3858"/>
                    <a:pt x="5479" y="3770"/>
                  </a:cubicBezTo>
                  <a:cubicBezTo>
                    <a:pt x="5479" y="3770"/>
                    <a:pt x="5479" y="3727"/>
                    <a:pt x="5479" y="3727"/>
                  </a:cubicBezTo>
                  <a:cubicBezTo>
                    <a:pt x="5479" y="3683"/>
                    <a:pt x="5523" y="3683"/>
                    <a:pt x="5523" y="3683"/>
                  </a:cubicBezTo>
                  <a:cubicBezTo>
                    <a:pt x="5523" y="3683"/>
                    <a:pt x="5567" y="3595"/>
                    <a:pt x="5567" y="3551"/>
                  </a:cubicBezTo>
                  <a:cubicBezTo>
                    <a:pt x="5567" y="3551"/>
                    <a:pt x="5567" y="3507"/>
                    <a:pt x="5567" y="3507"/>
                  </a:cubicBezTo>
                  <a:lnTo>
                    <a:pt x="5611" y="3507"/>
                  </a:lnTo>
                  <a:cubicBezTo>
                    <a:pt x="5611" y="3464"/>
                    <a:pt x="5611" y="3464"/>
                    <a:pt x="5611" y="3464"/>
                  </a:cubicBezTo>
                  <a:cubicBezTo>
                    <a:pt x="5611" y="3420"/>
                    <a:pt x="5655" y="3376"/>
                    <a:pt x="5655" y="3376"/>
                  </a:cubicBezTo>
                  <a:cubicBezTo>
                    <a:pt x="5655" y="3332"/>
                    <a:pt x="5699" y="3288"/>
                    <a:pt x="5699" y="3288"/>
                  </a:cubicBezTo>
                  <a:cubicBezTo>
                    <a:pt x="5699" y="3244"/>
                    <a:pt x="5742" y="3201"/>
                    <a:pt x="5742" y="3113"/>
                  </a:cubicBezTo>
                  <a:cubicBezTo>
                    <a:pt x="5786" y="3069"/>
                    <a:pt x="5830" y="2981"/>
                    <a:pt x="5830" y="2981"/>
                  </a:cubicBezTo>
                  <a:cubicBezTo>
                    <a:pt x="5830" y="2938"/>
                    <a:pt x="5830" y="2938"/>
                    <a:pt x="5830" y="2938"/>
                  </a:cubicBezTo>
                  <a:cubicBezTo>
                    <a:pt x="5830" y="2894"/>
                    <a:pt x="5874" y="2894"/>
                    <a:pt x="5874" y="2894"/>
                  </a:cubicBezTo>
                  <a:cubicBezTo>
                    <a:pt x="5874" y="2850"/>
                    <a:pt x="5874" y="2850"/>
                    <a:pt x="5874" y="2850"/>
                  </a:cubicBezTo>
                  <a:cubicBezTo>
                    <a:pt x="5874" y="2806"/>
                    <a:pt x="5918" y="2675"/>
                    <a:pt x="6005" y="2543"/>
                  </a:cubicBezTo>
                  <a:cubicBezTo>
                    <a:pt x="6049" y="2499"/>
                    <a:pt x="6049" y="2455"/>
                    <a:pt x="6049" y="2412"/>
                  </a:cubicBezTo>
                  <a:cubicBezTo>
                    <a:pt x="6049" y="2412"/>
                    <a:pt x="6049" y="2412"/>
                    <a:pt x="6049" y="2368"/>
                  </a:cubicBezTo>
                  <a:cubicBezTo>
                    <a:pt x="6049" y="2368"/>
                    <a:pt x="6093" y="2324"/>
                    <a:pt x="6093" y="2324"/>
                  </a:cubicBezTo>
                  <a:cubicBezTo>
                    <a:pt x="6093" y="2280"/>
                    <a:pt x="6137" y="2236"/>
                    <a:pt x="6137" y="2236"/>
                  </a:cubicBezTo>
                  <a:cubicBezTo>
                    <a:pt x="6137" y="2192"/>
                    <a:pt x="6137" y="2192"/>
                    <a:pt x="6137" y="2192"/>
                  </a:cubicBezTo>
                  <a:cubicBezTo>
                    <a:pt x="6137" y="2149"/>
                    <a:pt x="6181" y="2149"/>
                    <a:pt x="6181" y="2149"/>
                  </a:cubicBezTo>
                  <a:cubicBezTo>
                    <a:pt x="6181" y="2149"/>
                    <a:pt x="6181" y="2105"/>
                    <a:pt x="6181" y="2105"/>
                  </a:cubicBezTo>
                  <a:cubicBezTo>
                    <a:pt x="6181" y="2105"/>
                    <a:pt x="6181" y="2061"/>
                    <a:pt x="6225" y="2017"/>
                  </a:cubicBezTo>
                  <a:cubicBezTo>
                    <a:pt x="6225" y="1973"/>
                    <a:pt x="6268" y="1929"/>
                    <a:pt x="6312" y="1842"/>
                  </a:cubicBezTo>
                  <a:cubicBezTo>
                    <a:pt x="6312" y="1798"/>
                    <a:pt x="6356" y="1710"/>
                    <a:pt x="6356" y="1710"/>
                  </a:cubicBezTo>
                  <a:cubicBezTo>
                    <a:pt x="6356" y="1710"/>
                    <a:pt x="6356" y="1710"/>
                    <a:pt x="6356" y="1666"/>
                  </a:cubicBezTo>
                  <a:cubicBezTo>
                    <a:pt x="6356" y="1666"/>
                    <a:pt x="6356" y="1623"/>
                    <a:pt x="6356" y="1623"/>
                  </a:cubicBezTo>
                  <a:lnTo>
                    <a:pt x="6400" y="1623"/>
                  </a:lnTo>
                  <a:cubicBezTo>
                    <a:pt x="6400" y="1623"/>
                    <a:pt x="6400" y="1579"/>
                    <a:pt x="6444" y="1535"/>
                  </a:cubicBezTo>
                  <a:cubicBezTo>
                    <a:pt x="6444" y="1491"/>
                    <a:pt x="6444" y="1447"/>
                    <a:pt x="6488" y="1403"/>
                  </a:cubicBezTo>
                  <a:cubicBezTo>
                    <a:pt x="6488" y="1403"/>
                    <a:pt x="6531" y="1360"/>
                    <a:pt x="6531" y="1316"/>
                  </a:cubicBezTo>
                  <a:cubicBezTo>
                    <a:pt x="6531" y="1228"/>
                    <a:pt x="6575" y="1184"/>
                    <a:pt x="6575" y="1184"/>
                  </a:cubicBezTo>
                  <a:cubicBezTo>
                    <a:pt x="6575" y="1184"/>
                    <a:pt x="6575" y="1140"/>
                    <a:pt x="6575" y="1140"/>
                  </a:cubicBezTo>
                  <a:cubicBezTo>
                    <a:pt x="6575" y="1097"/>
                    <a:pt x="6619" y="1053"/>
                    <a:pt x="6619" y="1053"/>
                  </a:cubicBezTo>
                  <a:cubicBezTo>
                    <a:pt x="6619" y="1053"/>
                    <a:pt x="6619" y="1009"/>
                    <a:pt x="6663" y="965"/>
                  </a:cubicBezTo>
                  <a:cubicBezTo>
                    <a:pt x="6663" y="921"/>
                    <a:pt x="6707" y="834"/>
                    <a:pt x="6751" y="746"/>
                  </a:cubicBezTo>
                  <a:cubicBezTo>
                    <a:pt x="6882" y="527"/>
                    <a:pt x="6882" y="351"/>
                    <a:pt x="6794" y="220"/>
                  </a:cubicBezTo>
                  <a:cubicBezTo>
                    <a:pt x="6751" y="220"/>
                    <a:pt x="6751" y="176"/>
                    <a:pt x="6751" y="176"/>
                  </a:cubicBezTo>
                  <a:cubicBezTo>
                    <a:pt x="6751" y="104"/>
                    <a:pt x="6546" y="33"/>
                    <a:pt x="6376" y="33"/>
                  </a:cubicBezTo>
                  <a:cubicBezTo>
                    <a:pt x="6337" y="33"/>
                    <a:pt x="6301" y="36"/>
                    <a:pt x="6268" y="45"/>
                  </a:cubicBezTo>
                  <a:lnTo>
                    <a:pt x="6093" y="45"/>
                  </a:lnTo>
                  <a:cubicBezTo>
                    <a:pt x="6049" y="1"/>
                    <a:pt x="5918" y="1"/>
                    <a:pt x="587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0" name="Google Shape;3270;p202"/>
            <p:cNvSpPr/>
            <p:nvPr/>
          </p:nvSpPr>
          <p:spPr>
            <a:xfrm>
              <a:off x="4789125" y="2787975"/>
              <a:ext cx="1187900" cy="60950"/>
            </a:xfrm>
            <a:custGeom>
              <a:avLst/>
              <a:gdLst/>
              <a:ahLst/>
              <a:cxnLst/>
              <a:rect l="l" t="t" r="r" b="b"/>
              <a:pathLst>
                <a:path w="47516" h="2438" extrusionOk="0">
                  <a:moveTo>
                    <a:pt x="46907" y="0"/>
                  </a:moveTo>
                  <a:cubicBezTo>
                    <a:pt x="46878" y="0"/>
                    <a:pt x="46858" y="5"/>
                    <a:pt x="46858" y="20"/>
                  </a:cubicBezTo>
                  <a:lnTo>
                    <a:pt x="46727" y="20"/>
                  </a:lnTo>
                  <a:cubicBezTo>
                    <a:pt x="46683" y="20"/>
                    <a:pt x="46595" y="63"/>
                    <a:pt x="46551" y="63"/>
                  </a:cubicBezTo>
                  <a:lnTo>
                    <a:pt x="46420" y="63"/>
                  </a:lnTo>
                  <a:cubicBezTo>
                    <a:pt x="46376" y="63"/>
                    <a:pt x="46376" y="63"/>
                    <a:pt x="46332" y="107"/>
                  </a:cubicBezTo>
                  <a:cubicBezTo>
                    <a:pt x="46288" y="107"/>
                    <a:pt x="46201" y="107"/>
                    <a:pt x="46113" y="151"/>
                  </a:cubicBezTo>
                  <a:cubicBezTo>
                    <a:pt x="46069" y="151"/>
                    <a:pt x="45981" y="195"/>
                    <a:pt x="45938" y="195"/>
                  </a:cubicBezTo>
                  <a:lnTo>
                    <a:pt x="45675" y="195"/>
                  </a:lnTo>
                  <a:cubicBezTo>
                    <a:pt x="45631" y="239"/>
                    <a:pt x="45587" y="239"/>
                    <a:pt x="45499" y="239"/>
                  </a:cubicBezTo>
                  <a:cubicBezTo>
                    <a:pt x="45149" y="283"/>
                    <a:pt x="45017" y="283"/>
                    <a:pt x="44798" y="326"/>
                  </a:cubicBezTo>
                  <a:lnTo>
                    <a:pt x="44535" y="326"/>
                  </a:lnTo>
                  <a:cubicBezTo>
                    <a:pt x="44447" y="326"/>
                    <a:pt x="44316" y="326"/>
                    <a:pt x="44272" y="370"/>
                  </a:cubicBezTo>
                  <a:lnTo>
                    <a:pt x="44097" y="370"/>
                  </a:lnTo>
                  <a:cubicBezTo>
                    <a:pt x="43877" y="370"/>
                    <a:pt x="43658" y="414"/>
                    <a:pt x="43483" y="414"/>
                  </a:cubicBezTo>
                  <a:cubicBezTo>
                    <a:pt x="43264" y="458"/>
                    <a:pt x="43088" y="458"/>
                    <a:pt x="42782" y="458"/>
                  </a:cubicBezTo>
                  <a:lnTo>
                    <a:pt x="42431" y="458"/>
                  </a:lnTo>
                  <a:cubicBezTo>
                    <a:pt x="42431" y="458"/>
                    <a:pt x="42343" y="502"/>
                    <a:pt x="42299" y="502"/>
                  </a:cubicBezTo>
                  <a:lnTo>
                    <a:pt x="41028" y="502"/>
                  </a:lnTo>
                  <a:cubicBezTo>
                    <a:pt x="40941" y="546"/>
                    <a:pt x="40458" y="546"/>
                    <a:pt x="40195" y="546"/>
                  </a:cubicBezTo>
                  <a:cubicBezTo>
                    <a:pt x="40152" y="589"/>
                    <a:pt x="39976" y="589"/>
                    <a:pt x="39845" y="589"/>
                  </a:cubicBezTo>
                  <a:cubicBezTo>
                    <a:pt x="39713" y="589"/>
                    <a:pt x="39538" y="589"/>
                    <a:pt x="39406" y="633"/>
                  </a:cubicBezTo>
                  <a:lnTo>
                    <a:pt x="38442" y="633"/>
                  </a:lnTo>
                  <a:cubicBezTo>
                    <a:pt x="38354" y="633"/>
                    <a:pt x="38223" y="677"/>
                    <a:pt x="38179" y="677"/>
                  </a:cubicBezTo>
                  <a:lnTo>
                    <a:pt x="37916" y="677"/>
                  </a:lnTo>
                  <a:cubicBezTo>
                    <a:pt x="37916" y="677"/>
                    <a:pt x="37858" y="696"/>
                    <a:pt x="37767" y="696"/>
                  </a:cubicBezTo>
                  <a:cubicBezTo>
                    <a:pt x="37721" y="696"/>
                    <a:pt x="37668" y="692"/>
                    <a:pt x="37609" y="677"/>
                  </a:cubicBezTo>
                  <a:cubicBezTo>
                    <a:pt x="37522" y="699"/>
                    <a:pt x="37445" y="699"/>
                    <a:pt x="37385" y="699"/>
                  </a:cubicBezTo>
                  <a:cubicBezTo>
                    <a:pt x="37324" y="699"/>
                    <a:pt x="37280" y="699"/>
                    <a:pt x="37259" y="721"/>
                  </a:cubicBezTo>
                  <a:lnTo>
                    <a:pt x="36864" y="721"/>
                  </a:lnTo>
                  <a:cubicBezTo>
                    <a:pt x="36835" y="721"/>
                    <a:pt x="36786" y="740"/>
                    <a:pt x="36718" y="740"/>
                  </a:cubicBezTo>
                  <a:cubicBezTo>
                    <a:pt x="36684" y="740"/>
                    <a:pt x="36645" y="735"/>
                    <a:pt x="36601" y="721"/>
                  </a:cubicBezTo>
                  <a:cubicBezTo>
                    <a:pt x="36513" y="765"/>
                    <a:pt x="36382" y="765"/>
                    <a:pt x="36294" y="765"/>
                  </a:cubicBezTo>
                  <a:lnTo>
                    <a:pt x="35724" y="765"/>
                  </a:lnTo>
                  <a:cubicBezTo>
                    <a:pt x="35242" y="809"/>
                    <a:pt x="35198" y="809"/>
                    <a:pt x="35111" y="809"/>
                  </a:cubicBezTo>
                  <a:cubicBezTo>
                    <a:pt x="35067" y="809"/>
                    <a:pt x="34935" y="809"/>
                    <a:pt x="34804" y="852"/>
                  </a:cubicBezTo>
                  <a:lnTo>
                    <a:pt x="33226" y="852"/>
                  </a:lnTo>
                  <a:cubicBezTo>
                    <a:pt x="33094" y="852"/>
                    <a:pt x="32963" y="896"/>
                    <a:pt x="32963" y="896"/>
                  </a:cubicBezTo>
                  <a:lnTo>
                    <a:pt x="32612" y="896"/>
                  </a:lnTo>
                  <a:cubicBezTo>
                    <a:pt x="32218" y="896"/>
                    <a:pt x="31999" y="896"/>
                    <a:pt x="31999" y="940"/>
                  </a:cubicBezTo>
                  <a:lnTo>
                    <a:pt x="30727" y="940"/>
                  </a:lnTo>
                  <a:cubicBezTo>
                    <a:pt x="30552" y="940"/>
                    <a:pt x="30377" y="984"/>
                    <a:pt x="30377" y="984"/>
                  </a:cubicBezTo>
                  <a:lnTo>
                    <a:pt x="29412" y="984"/>
                  </a:lnTo>
                  <a:cubicBezTo>
                    <a:pt x="29281" y="984"/>
                    <a:pt x="29193" y="984"/>
                    <a:pt x="29149" y="1028"/>
                  </a:cubicBezTo>
                  <a:lnTo>
                    <a:pt x="27922" y="1028"/>
                  </a:lnTo>
                  <a:cubicBezTo>
                    <a:pt x="27893" y="1028"/>
                    <a:pt x="27844" y="1047"/>
                    <a:pt x="27776" y="1047"/>
                  </a:cubicBezTo>
                  <a:cubicBezTo>
                    <a:pt x="27742" y="1047"/>
                    <a:pt x="27703" y="1042"/>
                    <a:pt x="27659" y="1028"/>
                  </a:cubicBezTo>
                  <a:lnTo>
                    <a:pt x="27396" y="1028"/>
                  </a:lnTo>
                  <a:cubicBezTo>
                    <a:pt x="27352" y="1072"/>
                    <a:pt x="27265" y="1072"/>
                    <a:pt x="27221" y="1072"/>
                  </a:cubicBezTo>
                  <a:cubicBezTo>
                    <a:pt x="27177" y="1057"/>
                    <a:pt x="27089" y="1052"/>
                    <a:pt x="26990" y="1052"/>
                  </a:cubicBezTo>
                  <a:cubicBezTo>
                    <a:pt x="26792" y="1052"/>
                    <a:pt x="26549" y="1072"/>
                    <a:pt x="26519" y="1072"/>
                  </a:cubicBezTo>
                  <a:lnTo>
                    <a:pt x="25555" y="1072"/>
                  </a:lnTo>
                  <a:cubicBezTo>
                    <a:pt x="25073" y="1072"/>
                    <a:pt x="24985" y="1072"/>
                    <a:pt x="24678" y="1115"/>
                  </a:cubicBezTo>
                  <a:lnTo>
                    <a:pt x="20996" y="1115"/>
                  </a:lnTo>
                  <a:cubicBezTo>
                    <a:pt x="20733" y="1115"/>
                    <a:pt x="20529" y="1096"/>
                    <a:pt x="20422" y="1096"/>
                  </a:cubicBezTo>
                  <a:cubicBezTo>
                    <a:pt x="20368" y="1096"/>
                    <a:pt x="20339" y="1101"/>
                    <a:pt x="20339" y="1115"/>
                  </a:cubicBezTo>
                  <a:lnTo>
                    <a:pt x="20207" y="1115"/>
                  </a:lnTo>
                  <a:cubicBezTo>
                    <a:pt x="20178" y="1115"/>
                    <a:pt x="20149" y="1096"/>
                    <a:pt x="20120" y="1096"/>
                  </a:cubicBezTo>
                  <a:cubicBezTo>
                    <a:pt x="20105" y="1096"/>
                    <a:pt x="20090" y="1101"/>
                    <a:pt x="20076" y="1115"/>
                  </a:cubicBezTo>
                  <a:lnTo>
                    <a:pt x="19418" y="1115"/>
                  </a:lnTo>
                  <a:cubicBezTo>
                    <a:pt x="19287" y="1101"/>
                    <a:pt x="19165" y="1096"/>
                    <a:pt x="19058" y="1096"/>
                  </a:cubicBezTo>
                  <a:cubicBezTo>
                    <a:pt x="18844" y="1096"/>
                    <a:pt x="18688" y="1115"/>
                    <a:pt x="18629" y="1115"/>
                  </a:cubicBezTo>
                  <a:lnTo>
                    <a:pt x="18498" y="1115"/>
                  </a:lnTo>
                  <a:cubicBezTo>
                    <a:pt x="18344" y="1093"/>
                    <a:pt x="18081" y="1082"/>
                    <a:pt x="17851" y="1082"/>
                  </a:cubicBezTo>
                  <a:cubicBezTo>
                    <a:pt x="17621" y="1082"/>
                    <a:pt x="17424" y="1093"/>
                    <a:pt x="17402" y="1115"/>
                  </a:cubicBezTo>
                  <a:lnTo>
                    <a:pt x="16788" y="1115"/>
                  </a:lnTo>
                  <a:cubicBezTo>
                    <a:pt x="16584" y="1115"/>
                    <a:pt x="16399" y="1096"/>
                    <a:pt x="16298" y="1096"/>
                  </a:cubicBezTo>
                  <a:cubicBezTo>
                    <a:pt x="16248" y="1096"/>
                    <a:pt x="16219" y="1101"/>
                    <a:pt x="16219" y="1115"/>
                  </a:cubicBezTo>
                  <a:lnTo>
                    <a:pt x="14378" y="1115"/>
                  </a:lnTo>
                  <a:cubicBezTo>
                    <a:pt x="14348" y="1115"/>
                    <a:pt x="14280" y="1135"/>
                    <a:pt x="14212" y="1135"/>
                  </a:cubicBezTo>
                  <a:cubicBezTo>
                    <a:pt x="14178" y="1135"/>
                    <a:pt x="14144" y="1130"/>
                    <a:pt x="14115" y="1115"/>
                  </a:cubicBezTo>
                  <a:cubicBezTo>
                    <a:pt x="13983" y="1115"/>
                    <a:pt x="13852" y="1159"/>
                    <a:pt x="13808" y="1159"/>
                  </a:cubicBezTo>
                  <a:lnTo>
                    <a:pt x="11748" y="1159"/>
                  </a:lnTo>
                  <a:cubicBezTo>
                    <a:pt x="11704" y="1203"/>
                    <a:pt x="11265" y="1203"/>
                    <a:pt x="11090" y="1203"/>
                  </a:cubicBezTo>
                  <a:lnTo>
                    <a:pt x="10389" y="1203"/>
                  </a:lnTo>
                  <a:cubicBezTo>
                    <a:pt x="10345" y="1247"/>
                    <a:pt x="10257" y="1247"/>
                    <a:pt x="10170" y="1247"/>
                  </a:cubicBezTo>
                  <a:lnTo>
                    <a:pt x="9249" y="1247"/>
                  </a:lnTo>
                  <a:cubicBezTo>
                    <a:pt x="9220" y="1247"/>
                    <a:pt x="9054" y="1266"/>
                    <a:pt x="8869" y="1266"/>
                  </a:cubicBezTo>
                  <a:cubicBezTo>
                    <a:pt x="8777" y="1266"/>
                    <a:pt x="8679" y="1261"/>
                    <a:pt x="8592" y="1247"/>
                  </a:cubicBezTo>
                  <a:cubicBezTo>
                    <a:pt x="8460" y="1291"/>
                    <a:pt x="8329" y="1291"/>
                    <a:pt x="8329" y="1291"/>
                  </a:cubicBezTo>
                  <a:cubicBezTo>
                    <a:pt x="8241" y="1335"/>
                    <a:pt x="7846" y="1335"/>
                    <a:pt x="7496" y="1335"/>
                  </a:cubicBezTo>
                  <a:lnTo>
                    <a:pt x="7233" y="1335"/>
                  </a:lnTo>
                  <a:cubicBezTo>
                    <a:pt x="7189" y="1335"/>
                    <a:pt x="6838" y="1378"/>
                    <a:pt x="6444" y="1378"/>
                  </a:cubicBezTo>
                  <a:lnTo>
                    <a:pt x="5479" y="1378"/>
                  </a:lnTo>
                  <a:cubicBezTo>
                    <a:pt x="5173" y="1378"/>
                    <a:pt x="5085" y="1422"/>
                    <a:pt x="4910" y="1422"/>
                  </a:cubicBezTo>
                  <a:lnTo>
                    <a:pt x="4647" y="1422"/>
                  </a:lnTo>
                  <a:cubicBezTo>
                    <a:pt x="4603" y="1422"/>
                    <a:pt x="4471" y="1466"/>
                    <a:pt x="4384" y="1466"/>
                  </a:cubicBezTo>
                  <a:lnTo>
                    <a:pt x="3288" y="1466"/>
                  </a:lnTo>
                  <a:cubicBezTo>
                    <a:pt x="3156" y="1510"/>
                    <a:pt x="3068" y="1510"/>
                    <a:pt x="3025" y="1510"/>
                  </a:cubicBezTo>
                  <a:lnTo>
                    <a:pt x="2455" y="1510"/>
                  </a:lnTo>
                  <a:cubicBezTo>
                    <a:pt x="2455" y="1510"/>
                    <a:pt x="2411" y="1554"/>
                    <a:pt x="2367" y="1554"/>
                  </a:cubicBezTo>
                  <a:cubicBezTo>
                    <a:pt x="2294" y="1539"/>
                    <a:pt x="2192" y="1534"/>
                    <a:pt x="2083" y="1534"/>
                  </a:cubicBezTo>
                  <a:cubicBezTo>
                    <a:pt x="1866" y="1534"/>
                    <a:pt x="1622" y="1554"/>
                    <a:pt x="1534" y="1554"/>
                  </a:cubicBezTo>
                  <a:lnTo>
                    <a:pt x="1271" y="1554"/>
                  </a:lnTo>
                  <a:cubicBezTo>
                    <a:pt x="1096" y="1554"/>
                    <a:pt x="877" y="1598"/>
                    <a:pt x="789" y="1598"/>
                  </a:cubicBezTo>
                  <a:cubicBezTo>
                    <a:pt x="789" y="1598"/>
                    <a:pt x="658" y="1598"/>
                    <a:pt x="614" y="1641"/>
                  </a:cubicBezTo>
                  <a:cubicBezTo>
                    <a:pt x="219" y="1641"/>
                    <a:pt x="44" y="1773"/>
                    <a:pt x="0" y="2036"/>
                  </a:cubicBezTo>
                  <a:cubicBezTo>
                    <a:pt x="0" y="2272"/>
                    <a:pt x="176" y="2437"/>
                    <a:pt x="402" y="2437"/>
                  </a:cubicBezTo>
                  <a:cubicBezTo>
                    <a:pt x="429" y="2437"/>
                    <a:pt x="455" y="2435"/>
                    <a:pt x="482" y="2430"/>
                  </a:cubicBezTo>
                  <a:lnTo>
                    <a:pt x="701" y="2430"/>
                  </a:lnTo>
                  <a:cubicBezTo>
                    <a:pt x="745" y="2430"/>
                    <a:pt x="877" y="2387"/>
                    <a:pt x="1008" y="2387"/>
                  </a:cubicBezTo>
                  <a:lnTo>
                    <a:pt x="1271" y="2387"/>
                  </a:lnTo>
                  <a:cubicBezTo>
                    <a:pt x="1315" y="2387"/>
                    <a:pt x="1359" y="2343"/>
                    <a:pt x="1403" y="2343"/>
                  </a:cubicBezTo>
                  <a:lnTo>
                    <a:pt x="1666" y="2343"/>
                  </a:lnTo>
                  <a:cubicBezTo>
                    <a:pt x="2060" y="2343"/>
                    <a:pt x="2279" y="2299"/>
                    <a:pt x="2455" y="2299"/>
                  </a:cubicBezTo>
                  <a:lnTo>
                    <a:pt x="2937" y="2299"/>
                  </a:lnTo>
                  <a:cubicBezTo>
                    <a:pt x="2981" y="2299"/>
                    <a:pt x="3112" y="2299"/>
                    <a:pt x="3288" y="2255"/>
                  </a:cubicBezTo>
                  <a:lnTo>
                    <a:pt x="4340" y="2255"/>
                  </a:lnTo>
                  <a:cubicBezTo>
                    <a:pt x="4427" y="2233"/>
                    <a:pt x="4515" y="2233"/>
                    <a:pt x="4581" y="2233"/>
                  </a:cubicBezTo>
                  <a:cubicBezTo>
                    <a:pt x="4647" y="2233"/>
                    <a:pt x="4690" y="2233"/>
                    <a:pt x="4690" y="2211"/>
                  </a:cubicBezTo>
                  <a:lnTo>
                    <a:pt x="5874" y="2211"/>
                  </a:lnTo>
                  <a:cubicBezTo>
                    <a:pt x="6005" y="2167"/>
                    <a:pt x="6356" y="2167"/>
                    <a:pt x="6619" y="2167"/>
                  </a:cubicBezTo>
                  <a:lnTo>
                    <a:pt x="7057" y="2167"/>
                  </a:lnTo>
                  <a:cubicBezTo>
                    <a:pt x="7145" y="2124"/>
                    <a:pt x="7277" y="2124"/>
                    <a:pt x="7320" y="2124"/>
                  </a:cubicBezTo>
                  <a:lnTo>
                    <a:pt x="8022" y="2124"/>
                  </a:lnTo>
                  <a:cubicBezTo>
                    <a:pt x="8109" y="2080"/>
                    <a:pt x="8372" y="2080"/>
                    <a:pt x="8548" y="2080"/>
                  </a:cubicBezTo>
                  <a:lnTo>
                    <a:pt x="9161" y="2080"/>
                  </a:lnTo>
                  <a:cubicBezTo>
                    <a:pt x="9205" y="2065"/>
                    <a:pt x="9249" y="2060"/>
                    <a:pt x="9288" y="2060"/>
                  </a:cubicBezTo>
                  <a:cubicBezTo>
                    <a:pt x="9366" y="2060"/>
                    <a:pt x="9424" y="2080"/>
                    <a:pt x="9424" y="2080"/>
                  </a:cubicBezTo>
                  <a:cubicBezTo>
                    <a:pt x="9468" y="2036"/>
                    <a:pt x="9556" y="2036"/>
                    <a:pt x="9644" y="2036"/>
                  </a:cubicBezTo>
                  <a:lnTo>
                    <a:pt x="10871" y="2036"/>
                  </a:lnTo>
                  <a:cubicBezTo>
                    <a:pt x="10959" y="1992"/>
                    <a:pt x="11090" y="1992"/>
                    <a:pt x="11134" y="1992"/>
                  </a:cubicBezTo>
                  <a:lnTo>
                    <a:pt x="12011" y="1992"/>
                  </a:lnTo>
                  <a:cubicBezTo>
                    <a:pt x="12098" y="1992"/>
                    <a:pt x="12230" y="1948"/>
                    <a:pt x="12230" y="1948"/>
                  </a:cubicBezTo>
                  <a:lnTo>
                    <a:pt x="13369" y="1948"/>
                  </a:lnTo>
                  <a:cubicBezTo>
                    <a:pt x="13501" y="1948"/>
                    <a:pt x="13632" y="1948"/>
                    <a:pt x="13632" y="1904"/>
                  </a:cubicBezTo>
                  <a:lnTo>
                    <a:pt x="18717" y="1904"/>
                  </a:lnTo>
                  <a:cubicBezTo>
                    <a:pt x="18717" y="1904"/>
                    <a:pt x="18795" y="1885"/>
                    <a:pt x="18912" y="1885"/>
                  </a:cubicBezTo>
                  <a:cubicBezTo>
                    <a:pt x="18970" y="1885"/>
                    <a:pt x="19038" y="1890"/>
                    <a:pt x="19112" y="1904"/>
                  </a:cubicBezTo>
                  <a:lnTo>
                    <a:pt x="25292" y="1904"/>
                  </a:lnTo>
                  <a:cubicBezTo>
                    <a:pt x="25336" y="1861"/>
                    <a:pt x="25467" y="1861"/>
                    <a:pt x="25511" y="1861"/>
                  </a:cubicBezTo>
                  <a:cubicBezTo>
                    <a:pt x="25540" y="1875"/>
                    <a:pt x="25570" y="1880"/>
                    <a:pt x="25597" y="1880"/>
                  </a:cubicBezTo>
                  <a:cubicBezTo>
                    <a:pt x="25652" y="1880"/>
                    <a:pt x="25701" y="1861"/>
                    <a:pt x="25730" y="1861"/>
                  </a:cubicBezTo>
                  <a:lnTo>
                    <a:pt x="25774" y="1861"/>
                  </a:lnTo>
                  <a:cubicBezTo>
                    <a:pt x="25818" y="1904"/>
                    <a:pt x="25950" y="1904"/>
                    <a:pt x="25950" y="1904"/>
                  </a:cubicBezTo>
                  <a:cubicBezTo>
                    <a:pt x="25950" y="1904"/>
                    <a:pt x="26125" y="1861"/>
                    <a:pt x="26300" y="1861"/>
                  </a:cubicBezTo>
                  <a:lnTo>
                    <a:pt x="26651" y="1861"/>
                  </a:lnTo>
                  <a:cubicBezTo>
                    <a:pt x="26695" y="1861"/>
                    <a:pt x="27089" y="1861"/>
                    <a:pt x="27308" y="1817"/>
                  </a:cubicBezTo>
                  <a:cubicBezTo>
                    <a:pt x="27352" y="1839"/>
                    <a:pt x="27429" y="1839"/>
                    <a:pt x="27517" y="1839"/>
                  </a:cubicBezTo>
                  <a:cubicBezTo>
                    <a:pt x="27604" y="1839"/>
                    <a:pt x="27703" y="1839"/>
                    <a:pt x="27791" y="1861"/>
                  </a:cubicBezTo>
                  <a:cubicBezTo>
                    <a:pt x="28229" y="1817"/>
                    <a:pt x="28492" y="1817"/>
                    <a:pt x="28974" y="1817"/>
                  </a:cubicBezTo>
                  <a:cubicBezTo>
                    <a:pt x="29281" y="1817"/>
                    <a:pt x="29544" y="1817"/>
                    <a:pt x="29544" y="1773"/>
                  </a:cubicBezTo>
                  <a:lnTo>
                    <a:pt x="30596" y="1773"/>
                  </a:lnTo>
                  <a:cubicBezTo>
                    <a:pt x="30596" y="1773"/>
                    <a:pt x="30640" y="1773"/>
                    <a:pt x="30727" y="1729"/>
                  </a:cubicBezTo>
                  <a:cubicBezTo>
                    <a:pt x="30837" y="1751"/>
                    <a:pt x="30968" y="1762"/>
                    <a:pt x="31078" y="1762"/>
                  </a:cubicBezTo>
                  <a:cubicBezTo>
                    <a:pt x="31188" y="1762"/>
                    <a:pt x="31275" y="1751"/>
                    <a:pt x="31297" y="1729"/>
                  </a:cubicBezTo>
                  <a:lnTo>
                    <a:pt x="32305" y="1729"/>
                  </a:lnTo>
                  <a:cubicBezTo>
                    <a:pt x="32481" y="1729"/>
                    <a:pt x="32700" y="1729"/>
                    <a:pt x="32831" y="1685"/>
                  </a:cubicBezTo>
                  <a:cubicBezTo>
                    <a:pt x="32890" y="1685"/>
                    <a:pt x="32948" y="1705"/>
                    <a:pt x="32994" y="1705"/>
                  </a:cubicBezTo>
                  <a:cubicBezTo>
                    <a:pt x="33016" y="1705"/>
                    <a:pt x="33036" y="1700"/>
                    <a:pt x="33051" y="1685"/>
                  </a:cubicBezTo>
                  <a:lnTo>
                    <a:pt x="34322" y="1685"/>
                  </a:lnTo>
                  <a:cubicBezTo>
                    <a:pt x="34322" y="1641"/>
                    <a:pt x="34453" y="1641"/>
                    <a:pt x="34629" y="1641"/>
                  </a:cubicBezTo>
                  <a:lnTo>
                    <a:pt x="34979" y="1641"/>
                  </a:lnTo>
                  <a:cubicBezTo>
                    <a:pt x="35067" y="1641"/>
                    <a:pt x="35111" y="1641"/>
                    <a:pt x="35155" y="1598"/>
                  </a:cubicBezTo>
                  <a:cubicBezTo>
                    <a:pt x="35155" y="1619"/>
                    <a:pt x="35176" y="1630"/>
                    <a:pt x="35209" y="1630"/>
                  </a:cubicBezTo>
                  <a:cubicBezTo>
                    <a:pt x="35242" y="1630"/>
                    <a:pt x="35286" y="1619"/>
                    <a:pt x="35330" y="1598"/>
                  </a:cubicBezTo>
                  <a:lnTo>
                    <a:pt x="35593" y="1598"/>
                  </a:lnTo>
                  <a:cubicBezTo>
                    <a:pt x="35622" y="1598"/>
                    <a:pt x="35710" y="1578"/>
                    <a:pt x="35817" y="1578"/>
                  </a:cubicBezTo>
                  <a:cubicBezTo>
                    <a:pt x="35871" y="1578"/>
                    <a:pt x="35929" y="1583"/>
                    <a:pt x="35987" y="1598"/>
                  </a:cubicBezTo>
                  <a:cubicBezTo>
                    <a:pt x="36119" y="1598"/>
                    <a:pt x="36250" y="1554"/>
                    <a:pt x="36250" y="1554"/>
                  </a:cubicBezTo>
                  <a:lnTo>
                    <a:pt x="36820" y="1554"/>
                  </a:lnTo>
                  <a:cubicBezTo>
                    <a:pt x="36908" y="1554"/>
                    <a:pt x="37039" y="1510"/>
                    <a:pt x="37171" y="1510"/>
                  </a:cubicBezTo>
                  <a:lnTo>
                    <a:pt x="37434" y="1510"/>
                  </a:lnTo>
                  <a:cubicBezTo>
                    <a:pt x="37478" y="1510"/>
                    <a:pt x="37828" y="1510"/>
                    <a:pt x="38135" y="1466"/>
                  </a:cubicBezTo>
                  <a:lnTo>
                    <a:pt x="38661" y="1466"/>
                  </a:lnTo>
                  <a:cubicBezTo>
                    <a:pt x="38727" y="1444"/>
                    <a:pt x="38804" y="1444"/>
                    <a:pt x="38864" y="1444"/>
                  </a:cubicBezTo>
                  <a:cubicBezTo>
                    <a:pt x="38924" y="1444"/>
                    <a:pt x="38968" y="1444"/>
                    <a:pt x="38968" y="1422"/>
                  </a:cubicBezTo>
                  <a:lnTo>
                    <a:pt x="39494" y="1422"/>
                  </a:lnTo>
                  <a:cubicBezTo>
                    <a:pt x="39626" y="1378"/>
                    <a:pt x="39757" y="1378"/>
                    <a:pt x="39801" y="1378"/>
                  </a:cubicBezTo>
                  <a:lnTo>
                    <a:pt x="40590" y="1378"/>
                  </a:lnTo>
                  <a:cubicBezTo>
                    <a:pt x="40765" y="1378"/>
                    <a:pt x="40941" y="1335"/>
                    <a:pt x="41028" y="1335"/>
                  </a:cubicBezTo>
                  <a:lnTo>
                    <a:pt x="41686" y="1335"/>
                  </a:lnTo>
                  <a:cubicBezTo>
                    <a:pt x="41817" y="1335"/>
                    <a:pt x="42036" y="1335"/>
                    <a:pt x="42168" y="1291"/>
                  </a:cubicBezTo>
                  <a:lnTo>
                    <a:pt x="42387" y="1291"/>
                  </a:lnTo>
                  <a:cubicBezTo>
                    <a:pt x="42387" y="1291"/>
                    <a:pt x="42650" y="1247"/>
                    <a:pt x="42913" y="1247"/>
                  </a:cubicBezTo>
                  <a:lnTo>
                    <a:pt x="43395" y="1247"/>
                  </a:lnTo>
                  <a:cubicBezTo>
                    <a:pt x="43527" y="1203"/>
                    <a:pt x="43614" y="1203"/>
                    <a:pt x="43658" y="1203"/>
                  </a:cubicBezTo>
                  <a:lnTo>
                    <a:pt x="44053" y="1203"/>
                  </a:lnTo>
                  <a:cubicBezTo>
                    <a:pt x="44184" y="1203"/>
                    <a:pt x="44272" y="1203"/>
                    <a:pt x="44272" y="1159"/>
                  </a:cubicBezTo>
                  <a:lnTo>
                    <a:pt x="44798" y="1159"/>
                  </a:lnTo>
                  <a:cubicBezTo>
                    <a:pt x="44798" y="1159"/>
                    <a:pt x="44929" y="1115"/>
                    <a:pt x="45017" y="1115"/>
                  </a:cubicBezTo>
                  <a:cubicBezTo>
                    <a:pt x="45105" y="1115"/>
                    <a:pt x="45236" y="1072"/>
                    <a:pt x="45280" y="1072"/>
                  </a:cubicBezTo>
                  <a:cubicBezTo>
                    <a:pt x="45368" y="1072"/>
                    <a:pt x="45631" y="1028"/>
                    <a:pt x="45762" y="1028"/>
                  </a:cubicBezTo>
                  <a:cubicBezTo>
                    <a:pt x="45850" y="1028"/>
                    <a:pt x="45981" y="1028"/>
                    <a:pt x="46113" y="984"/>
                  </a:cubicBezTo>
                  <a:cubicBezTo>
                    <a:pt x="46157" y="940"/>
                    <a:pt x="46244" y="940"/>
                    <a:pt x="46288" y="940"/>
                  </a:cubicBezTo>
                  <a:lnTo>
                    <a:pt x="46464" y="940"/>
                  </a:lnTo>
                  <a:cubicBezTo>
                    <a:pt x="46537" y="1013"/>
                    <a:pt x="46618" y="1048"/>
                    <a:pt x="46709" y="1048"/>
                  </a:cubicBezTo>
                  <a:cubicBezTo>
                    <a:pt x="46837" y="1048"/>
                    <a:pt x="46986" y="980"/>
                    <a:pt x="47165" y="852"/>
                  </a:cubicBezTo>
                  <a:cubicBezTo>
                    <a:pt x="47516" y="589"/>
                    <a:pt x="47472" y="151"/>
                    <a:pt x="47121" y="20"/>
                  </a:cubicBezTo>
                  <a:cubicBezTo>
                    <a:pt x="47063" y="20"/>
                    <a:pt x="46965" y="0"/>
                    <a:pt x="46907" y="0"/>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1" name="Google Shape;3271;p202"/>
            <p:cNvSpPr/>
            <p:nvPr/>
          </p:nvSpPr>
          <p:spPr>
            <a:xfrm>
              <a:off x="6090975" y="2532025"/>
              <a:ext cx="117275" cy="220275"/>
            </a:xfrm>
            <a:custGeom>
              <a:avLst/>
              <a:gdLst/>
              <a:ahLst/>
              <a:cxnLst/>
              <a:rect l="l" t="t" r="r" b="b"/>
              <a:pathLst>
                <a:path w="4691" h="8811" extrusionOk="0">
                  <a:moveTo>
                    <a:pt x="2236" y="1"/>
                  </a:moveTo>
                  <a:cubicBezTo>
                    <a:pt x="1666" y="877"/>
                    <a:pt x="921" y="1622"/>
                    <a:pt x="0" y="2017"/>
                  </a:cubicBezTo>
                  <a:lnTo>
                    <a:pt x="0" y="2324"/>
                  </a:lnTo>
                  <a:lnTo>
                    <a:pt x="789" y="2324"/>
                  </a:lnTo>
                  <a:lnTo>
                    <a:pt x="789" y="6795"/>
                  </a:lnTo>
                  <a:cubicBezTo>
                    <a:pt x="789" y="8241"/>
                    <a:pt x="1578" y="8811"/>
                    <a:pt x="2674" y="8811"/>
                  </a:cubicBezTo>
                  <a:cubicBezTo>
                    <a:pt x="3638" y="8811"/>
                    <a:pt x="4296" y="8329"/>
                    <a:pt x="4690" y="7671"/>
                  </a:cubicBezTo>
                  <a:lnTo>
                    <a:pt x="4559" y="7452"/>
                  </a:lnTo>
                  <a:cubicBezTo>
                    <a:pt x="4208" y="7715"/>
                    <a:pt x="3945" y="7803"/>
                    <a:pt x="3551" y="7803"/>
                  </a:cubicBezTo>
                  <a:cubicBezTo>
                    <a:pt x="2937" y="7803"/>
                    <a:pt x="2630" y="7496"/>
                    <a:pt x="2630" y="6663"/>
                  </a:cubicBezTo>
                  <a:lnTo>
                    <a:pt x="2630" y="2324"/>
                  </a:lnTo>
                  <a:lnTo>
                    <a:pt x="4340" y="2324"/>
                  </a:lnTo>
                  <a:lnTo>
                    <a:pt x="4340" y="1710"/>
                  </a:lnTo>
                  <a:lnTo>
                    <a:pt x="2630" y="1710"/>
                  </a:lnTo>
                  <a:lnTo>
                    <a:pt x="2630"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2" name="Google Shape;3272;p202"/>
            <p:cNvSpPr/>
            <p:nvPr/>
          </p:nvSpPr>
          <p:spPr>
            <a:xfrm>
              <a:off x="6214800" y="2491475"/>
              <a:ext cx="193975" cy="257550"/>
            </a:xfrm>
            <a:custGeom>
              <a:avLst/>
              <a:gdLst/>
              <a:ahLst/>
              <a:cxnLst/>
              <a:rect l="l" t="t" r="r" b="b"/>
              <a:pathLst>
                <a:path w="7759" h="10302" extrusionOk="0">
                  <a:moveTo>
                    <a:pt x="2324" y="1"/>
                  </a:moveTo>
                  <a:lnTo>
                    <a:pt x="0" y="658"/>
                  </a:lnTo>
                  <a:lnTo>
                    <a:pt x="0" y="921"/>
                  </a:lnTo>
                  <a:lnTo>
                    <a:pt x="789" y="1316"/>
                  </a:lnTo>
                  <a:lnTo>
                    <a:pt x="789" y="9293"/>
                  </a:lnTo>
                  <a:cubicBezTo>
                    <a:pt x="789" y="9776"/>
                    <a:pt x="570" y="9819"/>
                    <a:pt x="0" y="9863"/>
                  </a:cubicBezTo>
                  <a:lnTo>
                    <a:pt x="0" y="10302"/>
                  </a:lnTo>
                  <a:lnTo>
                    <a:pt x="3419" y="10302"/>
                  </a:lnTo>
                  <a:lnTo>
                    <a:pt x="3419" y="9863"/>
                  </a:lnTo>
                  <a:cubicBezTo>
                    <a:pt x="2806" y="9819"/>
                    <a:pt x="2630" y="9776"/>
                    <a:pt x="2630" y="9293"/>
                  </a:cubicBezTo>
                  <a:lnTo>
                    <a:pt x="2630" y="4866"/>
                  </a:lnTo>
                  <a:cubicBezTo>
                    <a:pt x="3069" y="4559"/>
                    <a:pt x="3551" y="4296"/>
                    <a:pt x="4077" y="4296"/>
                  </a:cubicBezTo>
                  <a:cubicBezTo>
                    <a:pt x="4822" y="4296"/>
                    <a:pt x="5129" y="4691"/>
                    <a:pt x="5129" y="5480"/>
                  </a:cubicBezTo>
                  <a:lnTo>
                    <a:pt x="5129" y="9293"/>
                  </a:lnTo>
                  <a:cubicBezTo>
                    <a:pt x="5129" y="9776"/>
                    <a:pt x="4910" y="9819"/>
                    <a:pt x="4296" y="9863"/>
                  </a:cubicBezTo>
                  <a:lnTo>
                    <a:pt x="4296" y="10302"/>
                  </a:lnTo>
                  <a:lnTo>
                    <a:pt x="7759" y="10302"/>
                  </a:lnTo>
                  <a:lnTo>
                    <a:pt x="7759" y="9863"/>
                  </a:lnTo>
                  <a:cubicBezTo>
                    <a:pt x="7145" y="9819"/>
                    <a:pt x="6926" y="9776"/>
                    <a:pt x="6926" y="9293"/>
                  </a:cubicBezTo>
                  <a:lnTo>
                    <a:pt x="6926" y="5348"/>
                  </a:lnTo>
                  <a:cubicBezTo>
                    <a:pt x="6926" y="3946"/>
                    <a:pt x="6269" y="3201"/>
                    <a:pt x="5041" y="3201"/>
                  </a:cubicBezTo>
                  <a:cubicBezTo>
                    <a:pt x="3945" y="3201"/>
                    <a:pt x="3200" y="3858"/>
                    <a:pt x="2630" y="4516"/>
                  </a:cubicBezTo>
                  <a:lnTo>
                    <a:pt x="2630"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3" name="Google Shape;3273;p202"/>
            <p:cNvSpPr/>
            <p:nvPr/>
          </p:nvSpPr>
          <p:spPr>
            <a:xfrm>
              <a:off x="6419725" y="2571475"/>
              <a:ext cx="150150" cy="180825"/>
            </a:xfrm>
            <a:custGeom>
              <a:avLst/>
              <a:gdLst/>
              <a:ahLst/>
              <a:cxnLst/>
              <a:rect l="l" t="t" r="r" b="b"/>
              <a:pathLst>
                <a:path w="6006" h="7233" extrusionOk="0">
                  <a:moveTo>
                    <a:pt x="3112" y="483"/>
                  </a:moveTo>
                  <a:cubicBezTo>
                    <a:pt x="3945" y="483"/>
                    <a:pt x="4296" y="1359"/>
                    <a:pt x="4296" y="2587"/>
                  </a:cubicBezTo>
                  <a:lnTo>
                    <a:pt x="1666" y="2587"/>
                  </a:lnTo>
                  <a:cubicBezTo>
                    <a:pt x="1754" y="1359"/>
                    <a:pt x="2236" y="483"/>
                    <a:pt x="3112" y="483"/>
                  </a:cubicBezTo>
                  <a:close/>
                  <a:moveTo>
                    <a:pt x="3244" y="1"/>
                  </a:moveTo>
                  <a:cubicBezTo>
                    <a:pt x="1447" y="1"/>
                    <a:pt x="0" y="1579"/>
                    <a:pt x="0" y="3814"/>
                  </a:cubicBezTo>
                  <a:cubicBezTo>
                    <a:pt x="0" y="5830"/>
                    <a:pt x="1271" y="7233"/>
                    <a:pt x="3156" y="7233"/>
                  </a:cubicBezTo>
                  <a:cubicBezTo>
                    <a:pt x="4690" y="7233"/>
                    <a:pt x="5655" y="6356"/>
                    <a:pt x="6005" y="5041"/>
                  </a:cubicBezTo>
                  <a:lnTo>
                    <a:pt x="5786" y="4910"/>
                  </a:lnTo>
                  <a:cubicBezTo>
                    <a:pt x="5304" y="5611"/>
                    <a:pt x="4734" y="6006"/>
                    <a:pt x="3814" y="6006"/>
                  </a:cubicBezTo>
                  <a:cubicBezTo>
                    <a:pt x="2543"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4" name="Google Shape;3274;p202"/>
            <p:cNvSpPr/>
            <p:nvPr/>
          </p:nvSpPr>
          <p:spPr>
            <a:xfrm>
              <a:off x="6644375" y="2491475"/>
              <a:ext cx="186300" cy="260825"/>
            </a:xfrm>
            <a:custGeom>
              <a:avLst/>
              <a:gdLst/>
              <a:ahLst/>
              <a:cxnLst/>
              <a:rect l="l" t="t" r="r" b="b"/>
              <a:pathLst>
                <a:path w="7452" h="10433" extrusionOk="0">
                  <a:moveTo>
                    <a:pt x="3551" y="3814"/>
                  </a:moveTo>
                  <a:cubicBezTo>
                    <a:pt x="4340" y="3814"/>
                    <a:pt x="4778" y="4428"/>
                    <a:pt x="4778" y="5436"/>
                  </a:cubicBezTo>
                  <a:lnTo>
                    <a:pt x="4778" y="8899"/>
                  </a:lnTo>
                  <a:cubicBezTo>
                    <a:pt x="4471" y="9162"/>
                    <a:pt x="4120" y="9337"/>
                    <a:pt x="3682" y="9337"/>
                  </a:cubicBezTo>
                  <a:cubicBezTo>
                    <a:pt x="2455" y="9337"/>
                    <a:pt x="1797" y="8110"/>
                    <a:pt x="1797" y="6532"/>
                  </a:cubicBezTo>
                  <a:cubicBezTo>
                    <a:pt x="1797" y="4866"/>
                    <a:pt x="2455" y="3814"/>
                    <a:pt x="3551" y="3814"/>
                  </a:cubicBezTo>
                  <a:close/>
                  <a:moveTo>
                    <a:pt x="6312" y="1"/>
                  </a:moveTo>
                  <a:lnTo>
                    <a:pt x="3989" y="658"/>
                  </a:lnTo>
                  <a:lnTo>
                    <a:pt x="3989" y="921"/>
                  </a:lnTo>
                  <a:lnTo>
                    <a:pt x="4778" y="1316"/>
                  </a:lnTo>
                  <a:lnTo>
                    <a:pt x="4778" y="3683"/>
                  </a:lnTo>
                  <a:cubicBezTo>
                    <a:pt x="4471" y="3420"/>
                    <a:pt x="3989" y="3244"/>
                    <a:pt x="3375" y="3244"/>
                  </a:cubicBezTo>
                  <a:cubicBezTo>
                    <a:pt x="1490" y="3244"/>
                    <a:pt x="0" y="4691"/>
                    <a:pt x="0" y="7146"/>
                  </a:cubicBezTo>
                  <a:cubicBezTo>
                    <a:pt x="0" y="9162"/>
                    <a:pt x="1096" y="10433"/>
                    <a:pt x="2674" y="10433"/>
                  </a:cubicBezTo>
                  <a:cubicBezTo>
                    <a:pt x="3594" y="10433"/>
                    <a:pt x="4252" y="9951"/>
                    <a:pt x="4778" y="9206"/>
                  </a:cubicBezTo>
                  <a:lnTo>
                    <a:pt x="4778" y="9206"/>
                  </a:lnTo>
                  <a:lnTo>
                    <a:pt x="4734" y="10433"/>
                  </a:lnTo>
                  <a:lnTo>
                    <a:pt x="5085" y="10433"/>
                  </a:lnTo>
                  <a:lnTo>
                    <a:pt x="7452" y="9951"/>
                  </a:lnTo>
                  <a:lnTo>
                    <a:pt x="7452" y="9556"/>
                  </a:lnTo>
                  <a:lnTo>
                    <a:pt x="7145" y="9556"/>
                  </a:lnTo>
                  <a:cubicBezTo>
                    <a:pt x="6663" y="9513"/>
                    <a:pt x="6619" y="9381"/>
                    <a:pt x="6619" y="8899"/>
                  </a:cubicBezTo>
                  <a:lnTo>
                    <a:pt x="6619"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5" name="Google Shape;3275;p202"/>
            <p:cNvSpPr/>
            <p:nvPr/>
          </p:nvSpPr>
          <p:spPr>
            <a:xfrm>
              <a:off x="6842700" y="2571475"/>
              <a:ext cx="169900" cy="180825"/>
            </a:xfrm>
            <a:custGeom>
              <a:avLst/>
              <a:gdLst/>
              <a:ahLst/>
              <a:cxnLst/>
              <a:rect l="l" t="t" r="r" b="b"/>
              <a:pathLst>
                <a:path w="6796" h="7233" extrusionOk="0">
                  <a:moveTo>
                    <a:pt x="3332" y="483"/>
                  </a:moveTo>
                  <a:cubicBezTo>
                    <a:pt x="4384" y="483"/>
                    <a:pt x="4823" y="1973"/>
                    <a:pt x="4823" y="3946"/>
                  </a:cubicBezTo>
                  <a:cubicBezTo>
                    <a:pt x="4823" y="5655"/>
                    <a:pt x="4384" y="6751"/>
                    <a:pt x="3420" y="6751"/>
                  </a:cubicBezTo>
                  <a:cubicBezTo>
                    <a:pt x="2368" y="6751"/>
                    <a:pt x="1930" y="5261"/>
                    <a:pt x="1930" y="3332"/>
                  </a:cubicBezTo>
                  <a:cubicBezTo>
                    <a:pt x="1930" y="1622"/>
                    <a:pt x="2368" y="483"/>
                    <a:pt x="3332" y="483"/>
                  </a:cubicBezTo>
                  <a:close/>
                  <a:moveTo>
                    <a:pt x="3420" y="1"/>
                  </a:moveTo>
                  <a:cubicBezTo>
                    <a:pt x="1447" y="1"/>
                    <a:pt x="1" y="1535"/>
                    <a:pt x="1" y="3770"/>
                  </a:cubicBezTo>
                  <a:cubicBezTo>
                    <a:pt x="1" y="5874"/>
                    <a:pt x="1360" y="7233"/>
                    <a:pt x="3376" y="7233"/>
                  </a:cubicBezTo>
                  <a:cubicBezTo>
                    <a:pt x="5305" y="7233"/>
                    <a:pt x="6795" y="5699"/>
                    <a:pt x="6795" y="3463"/>
                  </a:cubicBezTo>
                  <a:cubicBezTo>
                    <a:pt x="6795" y="1403"/>
                    <a:pt x="5392" y="1"/>
                    <a:pt x="342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6" name="Google Shape;3276;p202"/>
            <p:cNvSpPr/>
            <p:nvPr/>
          </p:nvSpPr>
          <p:spPr>
            <a:xfrm>
              <a:off x="7022425" y="2532025"/>
              <a:ext cx="118375" cy="220275"/>
            </a:xfrm>
            <a:custGeom>
              <a:avLst/>
              <a:gdLst/>
              <a:ahLst/>
              <a:cxnLst/>
              <a:rect l="l" t="t" r="r" b="b"/>
              <a:pathLst>
                <a:path w="4735" h="8811" extrusionOk="0">
                  <a:moveTo>
                    <a:pt x="2280" y="1"/>
                  </a:moveTo>
                  <a:cubicBezTo>
                    <a:pt x="1710" y="877"/>
                    <a:pt x="921" y="1622"/>
                    <a:pt x="1" y="2017"/>
                  </a:cubicBezTo>
                  <a:lnTo>
                    <a:pt x="1" y="2324"/>
                  </a:lnTo>
                  <a:lnTo>
                    <a:pt x="833" y="2324"/>
                  </a:lnTo>
                  <a:lnTo>
                    <a:pt x="833" y="6795"/>
                  </a:lnTo>
                  <a:cubicBezTo>
                    <a:pt x="833" y="8241"/>
                    <a:pt x="1622" y="8811"/>
                    <a:pt x="2674" y="8811"/>
                  </a:cubicBezTo>
                  <a:cubicBezTo>
                    <a:pt x="3639" y="8811"/>
                    <a:pt x="4296" y="8329"/>
                    <a:pt x="4735" y="7671"/>
                  </a:cubicBezTo>
                  <a:lnTo>
                    <a:pt x="4559" y="7452"/>
                  </a:lnTo>
                  <a:cubicBezTo>
                    <a:pt x="4252" y="7715"/>
                    <a:pt x="3946" y="7803"/>
                    <a:pt x="3595" y="7803"/>
                  </a:cubicBezTo>
                  <a:cubicBezTo>
                    <a:pt x="2981" y="7803"/>
                    <a:pt x="2674" y="7496"/>
                    <a:pt x="2674" y="6663"/>
                  </a:cubicBezTo>
                  <a:lnTo>
                    <a:pt x="2674" y="2324"/>
                  </a:lnTo>
                  <a:lnTo>
                    <a:pt x="4384" y="2324"/>
                  </a:lnTo>
                  <a:lnTo>
                    <a:pt x="4384" y="1710"/>
                  </a:lnTo>
                  <a:lnTo>
                    <a:pt x="2674" y="1710"/>
                  </a:lnTo>
                  <a:lnTo>
                    <a:pt x="2674"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7" name="Google Shape;3277;p202"/>
            <p:cNvSpPr/>
            <p:nvPr/>
          </p:nvSpPr>
          <p:spPr>
            <a:xfrm>
              <a:off x="7151725" y="2571475"/>
              <a:ext cx="128250" cy="180825"/>
            </a:xfrm>
            <a:custGeom>
              <a:avLst/>
              <a:gdLst/>
              <a:ahLst/>
              <a:cxnLst/>
              <a:rect l="l" t="t" r="r" b="b"/>
              <a:pathLst>
                <a:path w="5130" h="7233" extrusionOk="0">
                  <a:moveTo>
                    <a:pt x="2500" y="1"/>
                  </a:moveTo>
                  <a:cubicBezTo>
                    <a:pt x="1053" y="1"/>
                    <a:pt x="45" y="790"/>
                    <a:pt x="45" y="2105"/>
                  </a:cubicBezTo>
                  <a:cubicBezTo>
                    <a:pt x="45" y="3332"/>
                    <a:pt x="790" y="3858"/>
                    <a:pt x="2193" y="4384"/>
                  </a:cubicBezTo>
                  <a:cubicBezTo>
                    <a:pt x="3201" y="4735"/>
                    <a:pt x="3683" y="4998"/>
                    <a:pt x="3683" y="5699"/>
                  </a:cubicBezTo>
                  <a:cubicBezTo>
                    <a:pt x="3683" y="6444"/>
                    <a:pt x="3157" y="6795"/>
                    <a:pt x="2456" y="6795"/>
                  </a:cubicBezTo>
                  <a:cubicBezTo>
                    <a:pt x="1448" y="6795"/>
                    <a:pt x="790" y="5918"/>
                    <a:pt x="483" y="4778"/>
                  </a:cubicBezTo>
                  <a:lnTo>
                    <a:pt x="1" y="4778"/>
                  </a:lnTo>
                  <a:lnTo>
                    <a:pt x="89" y="6576"/>
                  </a:lnTo>
                  <a:cubicBezTo>
                    <a:pt x="615" y="6970"/>
                    <a:pt x="1448" y="7233"/>
                    <a:pt x="2456" y="7233"/>
                  </a:cubicBezTo>
                  <a:cubicBezTo>
                    <a:pt x="4078" y="7233"/>
                    <a:pt x="5130" y="6444"/>
                    <a:pt x="5130" y="5041"/>
                  </a:cubicBezTo>
                  <a:cubicBezTo>
                    <a:pt x="5130" y="3726"/>
                    <a:pt x="4297" y="3200"/>
                    <a:pt x="2850" y="2674"/>
                  </a:cubicBezTo>
                  <a:cubicBezTo>
                    <a:pt x="1842" y="2324"/>
                    <a:pt x="1448" y="2017"/>
                    <a:pt x="1448" y="1447"/>
                  </a:cubicBezTo>
                  <a:cubicBezTo>
                    <a:pt x="1448" y="877"/>
                    <a:pt x="1842" y="483"/>
                    <a:pt x="2500" y="483"/>
                  </a:cubicBezTo>
                  <a:cubicBezTo>
                    <a:pt x="3420" y="483"/>
                    <a:pt x="3990" y="1228"/>
                    <a:pt x="4209" y="2192"/>
                  </a:cubicBezTo>
                  <a:lnTo>
                    <a:pt x="4647" y="2192"/>
                  </a:lnTo>
                  <a:lnTo>
                    <a:pt x="4647" y="570"/>
                  </a:lnTo>
                  <a:cubicBezTo>
                    <a:pt x="4078" y="220"/>
                    <a:pt x="3332" y="1"/>
                    <a:pt x="250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8" name="Google Shape;3278;p202"/>
            <p:cNvSpPr/>
            <p:nvPr/>
          </p:nvSpPr>
          <p:spPr>
            <a:xfrm>
              <a:off x="245775" y="2965975"/>
              <a:ext cx="165500" cy="180825"/>
            </a:xfrm>
            <a:custGeom>
              <a:avLst/>
              <a:gdLst/>
              <a:ahLst/>
              <a:cxnLst/>
              <a:rect l="l" t="t" r="r" b="b"/>
              <a:pathLst>
                <a:path w="6620" h="7233" extrusionOk="0">
                  <a:moveTo>
                    <a:pt x="3771" y="3332"/>
                  </a:moveTo>
                  <a:lnTo>
                    <a:pt x="3771" y="5787"/>
                  </a:lnTo>
                  <a:cubicBezTo>
                    <a:pt x="3420" y="6050"/>
                    <a:pt x="3157" y="6181"/>
                    <a:pt x="2762" y="6181"/>
                  </a:cubicBezTo>
                  <a:cubicBezTo>
                    <a:pt x="2061" y="6181"/>
                    <a:pt x="1754" y="5699"/>
                    <a:pt x="1754" y="5041"/>
                  </a:cubicBezTo>
                  <a:cubicBezTo>
                    <a:pt x="1754" y="4296"/>
                    <a:pt x="2105" y="3989"/>
                    <a:pt x="2675" y="3770"/>
                  </a:cubicBezTo>
                  <a:lnTo>
                    <a:pt x="3771" y="3332"/>
                  </a:lnTo>
                  <a:close/>
                  <a:moveTo>
                    <a:pt x="2982" y="1"/>
                  </a:moveTo>
                  <a:cubicBezTo>
                    <a:pt x="1535" y="1"/>
                    <a:pt x="395" y="570"/>
                    <a:pt x="395" y="1666"/>
                  </a:cubicBezTo>
                  <a:cubicBezTo>
                    <a:pt x="395" y="2105"/>
                    <a:pt x="615" y="2368"/>
                    <a:pt x="965" y="2499"/>
                  </a:cubicBezTo>
                  <a:lnTo>
                    <a:pt x="2061" y="2368"/>
                  </a:lnTo>
                  <a:cubicBezTo>
                    <a:pt x="2017" y="2061"/>
                    <a:pt x="1973" y="1798"/>
                    <a:pt x="1973" y="1535"/>
                  </a:cubicBezTo>
                  <a:cubicBezTo>
                    <a:pt x="1973" y="921"/>
                    <a:pt x="2236" y="439"/>
                    <a:pt x="2850" y="439"/>
                  </a:cubicBezTo>
                  <a:cubicBezTo>
                    <a:pt x="3551" y="439"/>
                    <a:pt x="3771" y="965"/>
                    <a:pt x="3771" y="1710"/>
                  </a:cubicBezTo>
                  <a:lnTo>
                    <a:pt x="3771" y="2850"/>
                  </a:lnTo>
                  <a:lnTo>
                    <a:pt x="1798" y="3551"/>
                  </a:lnTo>
                  <a:cubicBezTo>
                    <a:pt x="834" y="3946"/>
                    <a:pt x="1" y="4384"/>
                    <a:pt x="1" y="5524"/>
                  </a:cubicBezTo>
                  <a:cubicBezTo>
                    <a:pt x="1" y="6576"/>
                    <a:pt x="702" y="7233"/>
                    <a:pt x="1754" y="7233"/>
                  </a:cubicBezTo>
                  <a:cubicBezTo>
                    <a:pt x="2719" y="7233"/>
                    <a:pt x="3420" y="6619"/>
                    <a:pt x="3814" y="6093"/>
                  </a:cubicBezTo>
                  <a:cubicBezTo>
                    <a:pt x="3946" y="6795"/>
                    <a:pt x="4428" y="7233"/>
                    <a:pt x="5129" y="7233"/>
                  </a:cubicBezTo>
                  <a:cubicBezTo>
                    <a:pt x="5743" y="7233"/>
                    <a:pt x="6269" y="7014"/>
                    <a:pt x="6620" y="6532"/>
                  </a:cubicBezTo>
                  <a:lnTo>
                    <a:pt x="6576" y="6269"/>
                  </a:lnTo>
                  <a:cubicBezTo>
                    <a:pt x="6401" y="6313"/>
                    <a:pt x="6225" y="6400"/>
                    <a:pt x="6050" y="6400"/>
                  </a:cubicBezTo>
                  <a:cubicBezTo>
                    <a:pt x="5699" y="6400"/>
                    <a:pt x="5612" y="6093"/>
                    <a:pt x="5612" y="5655"/>
                  </a:cubicBezTo>
                  <a:lnTo>
                    <a:pt x="5612" y="2148"/>
                  </a:lnTo>
                  <a:cubicBezTo>
                    <a:pt x="5612" y="614"/>
                    <a:pt x="4691" y="1"/>
                    <a:pt x="2982"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9" name="Google Shape;3279;p202"/>
            <p:cNvSpPr/>
            <p:nvPr/>
          </p:nvSpPr>
          <p:spPr>
            <a:xfrm>
              <a:off x="417825" y="2965975"/>
              <a:ext cx="144675" cy="180825"/>
            </a:xfrm>
            <a:custGeom>
              <a:avLst/>
              <a:gdLst/>
              <a:ahLst/>
              <a:cxnLst/>
              <a:rect l="l" t="t" r="r" b="b"/>
              <a:pathLst>
                <a:path w="5787" h="7233" extrusionOk="0">
                  <a:moveTo>
                    <a:pt x="3420" y="1"/>
                  </a:moveTo>
                  <a:cubicBezTo>
                    <a:pt x="1316" y="1"/>
                    <a:pt x="1" y="1666"/>
                    <a:pt x="1" y="3858"/>
                  </a:cubicBezTo>
                  <a:cubicBezTo>
                    <a:pt x="1" y="5918"/>
                    <a:pt x="1272" y="7233"/>
                    <a:pt x="3069" y="7233"/>
                  </a:cubicBezTo>
                  <a:cubicBezTo>
                    <a:pt x="4384" y="7233"/>
                    <a:pt x="5392" y="6532"/>
                    <a:pt x="5787" y="5085"/>
                  </a:cubicBezTo>
                  <a:lnTo>
                    <a:pt x="5568" y="4954"/>
                  </a:lnTo>
                  <a:cubicBezTo>
                    <a:pt x="5129" y="5611"/>
                    <a:pt x="4559" y="5962"/>
                    <a:pt x="3727" y="5962"/>
                  </a:cubicBezTo>
                  <a:cubicBezTo>
                    <a:pt x="2368" y="5962"/>
                    <a:pt x="1579" y="4822"/>
                    <a:pt x="1579" y="3113"/>
                  </a:cubicBezTo>
                  <a:cubicBezTo>
                    <a:pt x="1579" y="1622"/>
                    <a:pt x="2192" y="527"/>
                    <a:pt x="3157" y="527"/>
                  </a:cubicBezTo>
                  <a:cubicBezTo>
                    <a:pt x="3902" y="527"/>
                    <a:pt x="4121" y="1096"/>
                    <a:pt x="4121" y="1798"/>
                  </a:cubicBezTo>
                  <a:cubicBezTo>
                    <a:pt x="4121" y="2017"/>
                    <a:pt x="4121" y="2236"/>
                    <a:pt x="4077" y="2411"/>
                  </a:cubicBezTo>
                  <a:lnTo>
                    <a:pt x="5085" y="2411"/>
                  </a:lnTo>
                  <a:cubicBezTo>
                    <a:pt x="5348" y="2280"/>
                    <a:pt x="5568" y="1973"/>
                    <a:pt x="5568" y="1535"/>
                  </a:cubicBezTo>
                  <a:cubicBezTo>
                    <a:pt x="5568" y="527"/>
                    <a:pt x="4691" y="1"/>
                    <a:pt x="342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0" name="Google Shape;3280;p202"/>
            <p:cNvSpPr/>
            <p:nvPr/>
          </p:nvSpPr>
          <p:spPr>
            <a:xfrm>
              <a:off x="572350" y="2965975"/>
              <a:ext cx="126050" cy="177550"/>
            </a:xfrm>
            <a:custGeom>
              <a:avLst/>
              <a:gdLst/>
              <a:ahLst/>
              <a:cxnLst/>
              <a:rect l="l" t="t" r="r" b="b"/>
              <a:pathLst>
                <a:path w="5042" h="7102" extrusionOk="0">
                  <a:moveTo>
                    <a:pt x="2411" y="1"/>
                  </a:moveTo>
                  <a:lnTo>
                    <a:pt x="44" y="746"/>
                  </a:lnTo>
                  <a:lnTo>
                    <a:pt x="44" y="965"/>
                  </a:lnTo>
                  <a:lnTo>
                    <a:pt x="833" y="1447"/>
                  </a:lnTo>
                  <a:lnTo>
                    <a:pt x="833" y="6093"/>
                  </a:lnTo>
                  <a:cubicBezTo>
                    <a:pt x="833" y="6576"/>
                    <a:pt x="614" y="6619"/>
                    <a:pt x="0" y="6663"/>
                  </a:cubicBezTo>
                  <a:lnTo>
                    <a:pt x="0" y="7102"/>
                  </a:lnTo>
                  <a:lnTo>
                    <a:pt x="3770" y="7102"/>
                  </a:lnTo>
                  <a:lnTo>
                    <a:pt x="3770" y="6663"/>
                  </a:lnTo>
                  <a:cubicBezTo>
                    <a:pt x="2937" y="6619"/>
                    <a:pt x="2630" y="6532"/>
                    <a:pt x="2630" y="6006"/>
                  </a:cubicBezTo>
                  <a:lnTo>
                    <a:pt x="2630" y="2368"/>
                  </a:lnTo>
                  <a:cubicBezTo>
                    <a:pt x="3332" y="1710"/>
                    <a:pt x="3945" y="1666"/>
                    <a:pt x="4778" y="1666"/>
                  </a:cubicBezTo>
                  <a:lnTo>
                    <a:pt x="5041" y="1666"/>
                  </a:lnTo>
                  <a:lnTo>
                    <a:pt x="5041" y="220"/>
                  </a:lnTo>
                  <a:cubicBezTo>
                    <a:pt x="4910" y="88"/>
                    <a:pt x="4734" y="1"/>
                    <a:pt x="4471" y="1"/>
                  </a:cubicBezTo>
                  <a:cubicBezTo>
                    <a:pt x="3682" y="1"/>
                    <a:pt x="3288" y="527"/>
                    <a:pt x="2630" y="1973"/>
                  </a:cubicBezTo>
                  <a:lnTo>
                    <a:pt x="2718"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1" name="Google Shape;3281;p202"/>
            <p:cNvSpPr/>
            <p:nvPr/>
          </p:nvSpPr>
          <p:spPr>
            <a:xfrm>
              <a:off x="706025" y="2965975"/>
              <a:ext cx="169900" cy="180825"/>
            </a:xfrm>
            <a:custGeom>
              <a:avLst/>
              <a:gdLst/>
              <a:ahLst/>
              <a:cxnLst/>
              <a:rect l="l" t="t" r="r" b="b"/>
              <a:pathLst>
                <a:path w="6796" h="7233" extrusionOk="0">
                  <a:moveTo>
                    <a:pt x="3332" y="483"/>
                  </a:moveTo>
                  <a:cubicBezTo>
                    <a:pt x="4384" y="483"/>
                    <a:pt x="4866" y="1973"/>
                    <a:pt x="4866" y="3946"/>
                  </a:cubicBezTo>
                  <a:cubicBezTo>
                    <a:pt x="4866" y="5655"/>
                    <a:pt x="4428" y="6751"/>
                    <a:pt x="3420" y="6751"/>
                  </a:cubicBezTo>
                  <a:cubicBezTo>
                    <a:pt x="2368" y="6751"/>
                    <a:pt x="1930" y="5261"/>
                    <a:pt x="1930" y="3332"/>
                  </a:cubicBezTo>
                  <a:cubicBezTo>
                    <a:pt x="1930" y="1622"/>
                    <a:pt x="2368" y="483"/>
                    <a:pt x="3332" y="483"/>
                  </a:cubicBezTo>
                  <a:close/>
                  <a:moveTo>
                    <a:pt x="3420" y="1"/>
                  </a:moveTo>
                  <a:cubicBezTo>
                    <a:pt x="1447" y="1"/>
                    <a:pt x="1" y="1535"/>
                    <a:pt x="1" y="3770"/>
                  </a:cubicBezTo>
                  <a:cubicBezTo>
                    <a:pt x="1" y="5874"/>
                    <a:pt x="1360" y="7233"/>
                    <a:pt x="3376" y="7233"/>
                  </a:cubicBezTo>
                  <a:cubicBezTo>
                    <a:pt x="5349" y="7233"/>
                    <a:pt x="6795" y="5699"/>
                    <a:pt x="6795" y="3463"/>
                  </a:cubicBezTo>
                  <a:cubicBezTo>
                    <a:pt x="6795" y="1403"/>
                    <a:pt x="5436" y="1"/>
                    <a:pt x="342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202"/>
            <p:cNvSpPr/>
            <p:nvPr/>
          </p:nvSpPr>
          <p:spPr>
            <a:xfrm>
              <a:off x="895625" y="2965975"/>
              <a:ext cx="128225" cy="180825"/>
            </a:xfrm>
            <a:custGeom>
              <a:avLst/>
              <a:gdLst/>
              <a:ahLst/>
              <a:cxnLst/>
              <a:rect l="l" t="t" r="r" b="b"/>
              <a:pathLst>
                <a:path w="5129" h="7233" extrusionOk="0">
                  <a:moveTo>
                    <a:pt x="2499" y="1"/>
                  </a:moveTo>
                  <a:cubicBezTo>
                    <a:pt x="1052" y="1"/>
                    <a:pt x="44" y="790"/>
                    <a:pt x="44" y="2105"/>
                  </a:cubicBezTo>
                  <a:cubicBezTo>
                    <a:pt x="44" y="3332"/>
                    <a:pt x="789" y="3858"/>
                    <a:pt x="2192" y="4384"/>
                  </a:cubicBezTo>
                  <a:cubicBezTo>
                    <a:pt x="3244" y="4735"/>
                    <a:pt x="3726" y="4998"/>
                    <a:pt x="3726" y="5699"/>
                  </a:cubicBezTo>
                  <a:cubicBezTo>
                    <a:pt x="3726" y="6444"/>
                    <a:pt x="3200" y="6795"/>
                    <a:pt x="2455" y="6795"/>
                  </a:cubicBezTo>
                  <a:cubicBezTo>
                    <a:pt x="1447" y="6795"/>
                    <a:pt x="789" y="5918"/>
                    <a:pt x="482" y="4778"/>
                  </a:cubicBezTo>
                  <a:lnTo>
                    <a:pt x="0" y="4778"/>
                  </a:lnTo>
                  <a:lnTo>
                    <a:pt x="88" y="6576"/>
                  </a:lnTo>
                  <a:cubicBezTo>
                    <a:pt x="614" y="6970"/>
                    <a:pt x="1447" y="7233"/>
                    <a:pt x="2455" y="7233"/>
                  </a:cubicBezTo>
                  <a:cubicBezTo>
                    <a:pt x="4077" y="7233"/>
                    <a:pt x="5129" y="6444"/>
                    <a:pt x="5129" y="5041"/>
                  </a:cubicBezTo>
                  <a:cubicBezTo>
                    <a:pt x="5129" y="3726"/>
                    <a:pt x="4296" y="3200"/>
                    <a:pt x="2849" y="2674"/>
                  </a:cubicBezTo>
                  <a:cubicBezTo>
                    <a:pt x="1841" y="2324"/>
                    <a:pt x="1447" y="2017"/>
                    <a:pt x="1447" y="1447"/>
                  </a:cubicBezTo>
                  <a:cubicBezTo>
                    <a:pt x="1447" y="877"/>
                    <a:pt x="1841" y="483"/>
                    <a:pt x="2499" y="483"/>
                  </a:cubicBezTo>
                  <a:cubicBezTo>
                    <a:pt x="3463" y="483"/>
                    <a:pt x="3989" y="1228"/>
                    <a:pt x="4208" y="2192"/>
                  </a:cubicBezTo>
                  <a:lnTo>
                    <a:pt x="4646" y="2192"/>
                  </a:lnTo>
                  <a:lnTo>
                    <a:pt x="4646" y="570"/>
                  </a:lnTo>
                  <a:cubicBezTo>
                    <a:pt x="4120" y="220"/>
                    <a:pt x="3375" y="1"/>
                    <a:pt x="249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3" name="Google Shape;3283;p202"/>
            <p:cNvSpPr/>
            <p:nvPr/>
          </p:nvSpPr>
          <p:spPr>
            <a:xfrm>
              <a:off x="1045750" y="2965975"/>
              <a:ext cx="127125" cy="180825"/>
            </a:xfrm>
            <a:custGeom>
              <a:avLst/>
              <a:gdLst/>
              <a:ahLst/>
              <a:cxnLst/>
              <a:rect l="l" t="t" r="r" b="b"/>
              <a:pathLst>
                <a:path w="5085" h="7233" extrusionOk="0">
                  <a:moveTo>
                    <a:pt x="2499" y="1"/>
                  </a:moveTo>
                  <a:cubicBezTo>
                    <a:pt x="1052" y="1"/>
                    <a:pt x="44" y="790"/>
                    <a:pt x="44" y="2105"/>
                  </a:cubicBezTo>
                  <a:cubicBezTo>
                    <a:pt x="44" y="3332"/>
                    <a:pt x="745" y="3858"/>
                    <a:pt x="2192" y="4384"/>
                  </a:cubicBezTo>
                  <a:cubicBezTo>
                    <a:pt x="3200" y="4735"/>
                    <a:pt x="3682" y="4998"/>
                    <a:pt x="3682" y="5699"/>
                  </a:cubicBezTo>
                  <a:cubicBezTo>
                    <a:pt x="3682" y="6444"/>
                    <a:pt x="3156" y="6795"/>
                    <a:pt x="2455" y="6795"/>
                  </a:cubicBezTo>
                  <a:cubicBezTo>
                    <a:pt x="1447" y="6795"/>
                    <a:pt x="745" y="5918"/>
                    <a:pt x="482" y="4778"/>
                  </a:cubicBezTo>
                  <a:lnTo>
                    <a:pt x="0" y="4778"/>
                  </a:lnTo>
                  <a:lnTo>
                    <a:pt x="88" y="6576"/>
                  </a:lnTo>
                  <a:cubicBezTo>
                    <a:pt x="614" y="6970"/>
                    <a:pt x="1447" y="7233"/>
                    <a:pt x="2455" y="7233"/>
                  </a:cubicBezTo>
                  <a:cubicBezTo>
                    <a:pt x="4033" y="7233"/>
                    <a:pt x="5085" y="6444"/>
                    <a:pt x="5085" y="5041"/>
                  </a:cubicBezTo>
                  <a:cubicBezTo>
                    <a:pt x="5085" y="3726"/>
                    <a:pt x="4296" y="3200"/>
                    <a:pt x="2849" y="2674"/>
                  </a:cubicBezTo>
                  <a:cubicBezTo>
                    <a:pt x="1841" y="2324"/>
                    <a:pt x="1403" y="2017"/>
                    <a:pt x="1403" y="1447"/>
                  </a:cubicBezTo>
                  <a:cubicBezTo>
                    <a:pt x="1403" y="877"/>
                    <a:pt x="1797" y="483"/>
                    <a:pt x="2499" y="483"/>
                  </a:cubicBezTo>
                  <a:cubicBezTo>
                    <a:pt x="3419" y="483"/>
                    <a:pt x="3989" y="1228"/>
                    <a:pt x="4164" y="2192"/>
                  </a:cubicBezTo>
                  <a:lnTo>
                    <a:pt x="4647" y="2192"/>
                  </a:lnTo>
                  <a:lnTo>
                    <a:pt x="4647" y="570"/>
                  </a:lnTo>
                  <a:cubicBezTo>
                    <a:pt x="4077" y="220"/>
                    <a:pt x="3332" y="1"/>
                    <a:pt x="249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4" name="Google Shape;3284;p202"/>
            <p:cNvSpPr/>
            <p:nvPr/>
          </p:nvSpPr>
          <p:spPr>
            <a:xfrm>
              <a:off x="1247375" y="2926525"/>
              <a:ext cx="117275" cy="220275"/>
            </a:xfrm>
            <a:custGeom>
              <a:avLst/>
              <a:gdLst/>
              <a:ahLst/>
              <a:cxnLst/>
              <a:rect l="l" t="t" r="r" b="b"/>
              <a:pathLst>
                <a:path w="4691" h="8811" extrusionOk="0">
                  <a:moveTo>
                    <a:pt x="2236" y="1"/>
                  </a:moveTo>
                  <a:cubicBezTo>
                    <a:pt x="1666" y="877"/>
                    <a:pt x="921" y="1622"/>
                    <a:pt x="1" y="2017"/>
                  </a:cubicBezTo>
                  <a:lnTo>
                    <a:pt x="1" y="2324"/>
                  </a:lnTo>
                  <a:lnTo>
                    <a:pt x="833" y="2324"/>
                  </a:lnTo>
                  <a:lnTo>
                    <a:pt x="833" y="6795"/>
                  </a:lnTo>
                  <a:cubicBezTo>
                    <a:pt x="833" y="8241"/>
                    <a:pt x="1622" y="8811"/>
                    <a:pt x="2674" y="8811"/>
                  </a:cubicBezTo>
                  <a:cubicBezTo>
                    <a:pt x="3639" y="8811"/>
                    <a:pt x="4296" y="8329"/>
                    <a:pt x="4691" y="7671"/>
                  </a:cubicBezTo>
                  <a:lnTo>
                    <a:pt x="4559" y="7452"/>
                  </a:lnTo>
                  <a:cubicBezTo>
                    <a:pt x="4209" y="7715"/>
                    <a:pt x="3946" y="7803"/>
                    <a:pt x="3551" y="7803"/>
                  </a:cubicBezTo>
                  <a:cubicBezTo>
                    <a:pt x="2937" y="7803"/>
                    <a:pt x="2631" y="7496"/>
                    <a:pt x="2631" y="6663"/>
                  </a:cubicBezTo>
                  <a:lnTo>
                    <a:pt x="2631" y="2324"/>
                  </a:lnTo>
                  <a:lnTo>
                    <a:pt x="4340" y="2324"/>
                  </a:lnTo>
                  <a:lnTo>
                    <a:pt x="4340" y="1710"/>
                  </a:lnTo>
                  <a:lnTo>
                    <a:pt x="2631" y="1710"/>
                  </a:lnTo>
                  <a:lnTo>
                    <a:pt x="2631"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202"/>
            <p:cNvSpPr/>
            <p:nvPr/>
          </p:nvSpPr>
          <p:spPr>
            <a:xfrm>
              <a:off x="1371200" y="2885975"/>
              <a:ext cx="194000" cy="257550"/>
            </a:xfrm>
            <a:custGeom>
              <a:avLst/>
              <a:gdLst/>
              <a:ahLst/>
              <a:cxnLst/>
              <a:rect l="l" t="t" r="r" b="b"/>
              <a:pathLst>
                <a:path w="7760" h="10302" extrusionOk="0">
                  <a:moveTo>
                    <a:pt x="2324" y="1"/>
                  </a:moveTo>
                  <a:lnTo>
                    <a:pt x="1" y="658"/>
                  </a:lnTo>
                  <a:lnTo>
                    <a:pt x="1" y="921"/>
                  </a:lnTo>
                  <a:lnTo>
                    <a:pt x="790" y="1316"/>
                  </a:lnTo>
                  <a:lnTo>
                    <a:pt x="790" y="9293"/>
                  </a:lnTo>
                  <a:cubicBezTo>
                    <a:pt x="790" y="9776"/>
                    <a:pt x="614" y="9819"/>
                    <a:pt x="1" y="9863"/>
                  </a:cubicBezTo>
                  <a:lnTo>
                    <a:pt x="1" y="10302"/>
                  </a:lnTo>
                  <a:lnTo>
                    <a:pt x="3420" y="10302"/>
                  </a:lnTo>
                  <a:lnTo>
                    <a:pt x="3420" y="9863"/>
                  </a:lnTo>
                  <a:cubicBezTo>
                    <a:pt x="2850" y="9819"/>
                    <a:pt x="2631" y="9776"/>
                    <a:pt x="2631" y="9293"/>
                  </a:cubicBezTo>
                  <a:lnTo>
                    <a:pt x="2631" y="4866"/>
                  </a:lnTo>
                  <a:cubicBezTo>
                    <a:pt x="3069" y="4559"/>
                    <a:pt x="3551" y="4296"/>
                    <a:pt x="4077" y="4296"/>
                  </a:cubicBezTo>
                  <a:cubicBezTo>
                    <a:pt x="4822" y="4296"/>
                    <a:pt x="5129" y="4691"/>
                    <a:pt x="5129" y="5480"/>
                  </a:cubicBezTo>
                  <a:lnTo>
                    <a:pt x="5129" y="9293"/>
                  </a:lnTo>
                  <a:cubicBezTo>
                    <a:pt x="5129" y="9776"/>
                    <a:pt x="4910" y="9819"/>
                    <a:pt x="4296" y="9863"/>
                  </a:cubicBezTo>
                  <a:lnTo>
                    <a:pt x="4296" y="10302"/>
                  </a:lnTo>
                  <a:lnTo>
                    <a:pt x="7759" y="10302"/>
                  </a:lnTo>
                  <a:lnTo>
                    <a:pt x="7759" y="9863"/>
                  </a:lnTo>
                  <a:cubicBezTo>
                    <a:pt x="7146" y="9819"/>
                    <a:pt x="6926" y="9776"/>
                    <a:pt x="6926" y="9293"/>
                  </a:cubicBezTo>
                  <a:lnTo>
                    <a:pt x="6926" y="5348"/>
                  </a:lnTo>
                  <a:cubicBezTo>
                    <a:pt x="6926" y="3946"/>
                    <a:pt x="6269" y="3201"/>
                    <a:pt x="5042" y="3201"/>
                  </a:cubicBezTo>
                  <a:cubicBezTo>
                    <a:pt x="3946" y="3201"/>
                    <a:pt x="3201" y="3858"/>
                    <a:pt x="2631" y="4516"/>
                  </a:cubicBezTo>
                  <a:lnTo>
                    <a:pt x="2631"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202"/>
            <p:cNvSpPr/>
            <p:nvPr/>
          </p:nvSpPr>
          <p:spPr>
            <a:xfrm>
              <a:off x="1576125" y="2965975"/>
              <a:ext cx="150150" cy="180825"/>
            </a:xfrm>
            <a:custGeom>
              <a:avLst/>
              <a:gdLst/>
              <a:ahLst/>
              <a:cxnLst/>
              <a:rect l="l" t="t" r="r" b="b"/>
              <a:pathLst>
                <a:path w="6006" h="7233" extrusionOk="0">
                  <a:moveTo>
                    <a:pt x="3113" y="483"/>
                  </a:moveTo>
                  <a:cubicBezTo>
                    <a:pt x="3989" y="483"/>
                    <a:pt x="4296" y="1359"/>
                    <a:pt x="4296" y="2587"/>
                  </a:cubicBezTo>
                  <a:lnTo>
                    <a:pt x="1666" y="2587"/>
                  </a:lnTo>
                  <a:cubicBezTo>
                    <a:pt x="1754" y="1359"/>
                    <a:pt x="2236" y="483"/>
                    <a:pt x="3113" y="483"/>
                  </a:cubicBezTo>
                  <a:close/>
                  <a:moveTo>
                    <a:pt x="3244" y="1"/>
                  </a:moveTo>
                  <a:cubicBezTo>
                    <a:pt x="1447" y="1"/>
                    <a:pt x="1" y="1579"/>
                    <a:pt x="1" y="3814"/>
                  </a:cubicBezTo>
                  <a:cubicBezTo>
                    <a:pt x="1" y="5830"/>
                    <a:pt x="1272" y="7233"/>
                    <a:pt x="3200" y="7233"/>
                  </a:cubicBezTo>
                  <a:cubicBezTo>
                    <a:pt x="4691" y="7233"/>
                    <a:pt x="5655" y="6356"/>
                    <a:pt x="6006" y="5041"/>
                  </a:cubicBezTo>
                  <a:lnTo>
                    <a:pt x="5787" y="4910"/>
                  </a:lnTo>
                  <a:cubicBezTo>
                    <a:pt x="5304" y="5611"/>
                    <a:pt x="4735" y="6006"/>
                    <a:pt x="3814" y="6006"/>
                  </a:cubicBezTo>
                  <a:cubicBezTo>
                    <a:pt x="2543" y="6006"/>
                    <a:pt x="1579" y="4910"/>
                    <a:pt x="1622" y="3069"/>
                  </a:cubicBezTo>
                  <a:lnTo>
                    <a:pt x="5918" y="3069"/>
                  </a:lnTo>
                  <a:lnTo>
                    <a:pt x="5918" y="2762"/>
                  </a:lnTo>
                  <a:cubicBezTo>
                    <a:pt x="5918" y="1184"/>
                    <a:pt x="4998"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202"/>
            <p:cNvSpPr/>
            <p:nvPr/>
          </p:nvSpPr>
          <p:spPr>
            <a:xfrm>
              <a:off x="1801875" y="2965975"/>
              <a:ext cx="150150" cy="180825"/>
            </a:xfrm>
            <a:custGeom>
              <a:avLst/>
              <a:gdLst/>
              <a:ahLst/>
              <a:cxnLst/>
              <a:rect l="l" t="t" r="r" b="b"/>
              <a:pathLst>
                <a:path w="6006" h="7233" extrusionOk="0">
                  <a:moveTo>
                    <a:pt x="3112" y="483"/>
                  </a:moveTo>
                  <a:cubicBezTo>
                    <a:pt x="3945" y="483"/>
                    <a:pt x="4296" y="1359"/>
                    <a:pt x="4296" y="2587"/>
                  </a:cubicBezTo>
                  <a:lnTo>
                    <a:pt x="1666" y="2587"/>
                  </a:lnTo>
                  <a:cubicBezTo>
                    <a:pt x="1754" y="1359"/>
                    <a:pt x="2236" y="483"/>
                    <a:pt x="3112" y="483"/>
                  </a:cubicBezTo>
                  <a:close/>
                  <a:moveTo>
                    <a:pt x="3244" y="1"/>
                  </a:moveTo>
                  <a:cubicBezTo>
                    <a:pt x="1447" y="1"/>
                    <a:pt x="0" y="1579"/>
                    <a:pt x="0" y="3814"/>
                  </a:cubicBezTo>
                  <a:cubicBezTo>
                    <a:pt x="0" y="5830"/>
                    <a:pt x="1271" y="7233"/>
                    <a:pt x="3156" y="7233"/>
                  </a:cubicBezTo>
                  <a:cubicBezTo>
                    <a:pt x="4690" y="7233"/>
                    <a:pt x="5655" y="6356"/>
                    <a:pt x="6005" y="5041"/>
                  </a:cubicBezTo>
                  <a:lnTo>
                    <a:pt x="5786" y="4910"/>
                  </a:lnTo>
                  <a:cubicBezTo>
                    <a:pt x="5304" y="5611"/>
                    <a:pt x="4690" y="6006"/>
                    <a:pt x="3814" y="6006"/>
                  </a:cubicBezTo>
                  <a:cubicBezTo>
                    <a:pt x="2543"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8" name="Google Shape;3288;p202"/>
            <p:cNvSpPr/>
            <p:nvPr/>
          </p:nvSpPr>
          <p:spPr>
            <a:xfrm>
              <a:off x="1964050" y="2965975"/>
              <a:ext cx="292625" cy="177550"/>
            </a:xfrm>
            <a:custGeom>
              <a:avLst/>
              <a:gdLst/>
              <a:ahLst/>
              <a:cxnLst/>
              <a:rect l="l" t="t" r="r" b="b"/>
              <a:pathLst>
                <a:path w="11705" h="7102" extrusionOk="0">
                  <a:moveTo>
                    <a:pt x="2368" y="1"/>
                  </a:moveTo>
                  <a:lnTo>
                    <a:pt x="44" y="746"/>
                  </a:lnTo>
                  <a:lnTo>
                    <a:pt x="44" y="965"/>
                  </a:lnTo>
                  <a:lnTo>
                    <a:pt x="833" y="1447"/>
                  </a:lnTo>
                  <a:lnTo>
                    <a:pt x="833" y="6093"/>
                  </a:lnTo>
                  <a:cubicBezTo>
                    <a:pt x="833" y="6576"/>
                    <a:pt x="614" y="6619"/>
                    <a:pt x="1" y="6663"/>
                  </a:cubicBezTo>
                  <a:lnTo>
                    <a:pt x="1" y="7102"/>
                  </a:lnTo>
                  <a:lnTo>
                    <a:pt x="3420" y="7102"/>
                  </a:lnTo>
                  <a:lnTo>
                    <a:pt x="3420" y="6663"/>
                  </a:lnTo>
                  <a:cubicBezTo>
                    <a:pt x="2806" y="6619"/>
                    <a:pt x="2631" y="6576"/>
                    <a:pt x="2631" y="6093"/>
                  </a:cubicBezTo>
                  <a:lnTo>
                    <a:pt x="2631" y="1666"/>
                  </a:lnTo>
                  <a:cubicBezTo>
                    <a:pt x="3069" y="1359"/>
                    <a:pt x="3463" y="1096"/>
                    <a:pt x="3989" y="1096"/>
                  </a:cubicBezTo>
                  <a:cubicBezTo>
                    <a:pt x="4691" y="1096"/>
                    <a:pt x="4954" y="1491"/>
                    <a:pt x="4954" y="2236"/>
                  </a:cubicBezTo>
                  <a:lnTo>
                    <a:pt x="4954" y="6093"/>
                  </a:lnTo>
                  <a:cubicBezTo>
                    <a:pt x="4954" y="6576"/>
                    <a:pt x="4778" y="6619"/>
                    <a:pt x="4165" y="6663"/>
                  </a:cubicBezTo>
                  <a:lnTo>
                    <a:pt x="4165" y="7102"/>
                  </a:lnTo>
                  <a:lnTo>
                    <a:pt x="7540" y="7102"/>
                  </a:lnTo>
                  <a:lnTo>
                    <a:pt x="7540" y="6663"/>
                  </a:lnTo>
                  <a:cubicBezTo>
                    <a:pt x="6926" y="6619"/>
                    <a:pt x="6751" y="6576"/>
                    <a:pt x="6751" y="6093"/>
                  </a:cubicBezTo>
                  <a:lnTo>
                    <a:pt x="6751" y="1666"/>
                  </a:lnTo>
                  <a:cubicBezTo>
                    <a:pt x="7189" y="1359"/>
                    <a:pt x="7584" y="1096"/>
                    <a:pt x="8110" y="1096"/>
                  </a:cubicBezTo>
                  <a:cubicBezTo>
                    <a:pt x="8811" y="1096"/>
                    <a:pt x="9074" y="1491"/>
                    <a:pt x="9074" y="2236"/>
                  </a:cubicBezTo>
                  <a:lnTo>
                    <a:pt x="9074" y="6093"/>
                  </a:lnTo>
                  <a:cubicBezTo>
                    <a:pt x="9074" y="6576"/>
                    <a:pt x="8899" y="6619"/>
                    <a:pt x="8285" y="6663"/>
                  </a:cubicBezTo>
                  <a:lnTo>
                    <a:pt x="8285" y="7102"/>
                  </a:lnTo>
                  <a:lnTo>
                    <a:pt x="11704" y="7102"/>
                  </a:lnTo>
                  <a:lnTo>
                    <a:pt x="11704" y="6663"/>
                  </a:lnTo>
                  <a:cubicBezTo>
                    <a:pt x="11090" y="6619"/>
                    <a:pt x="10915" y="6576"/>
                    <a:pt x="10915" y="6093"/>
                  </a:cubicBezTo>
                  <a:lnTo>
                    <a:pt x="10915" y="2148"/>
                  </a:lnTo>
                  <a:cubicBezTo>
                    <a:pt x="10915" y="746"/>
                    <a:pt x="10301" y="1"/>
                    <a:pt x="9118" y="1"/>
                  </a:cubicBezTo>
                  <a:cubicBezTo>
                    <a:pt x="8022" y="1"/>
                    <a:pt x="7233" y="658"/>
                    <a:pt x="6707" y="1359"/>
                  </a:cubicBezTo>
                  <a:cubicBezTo>
                    <a:pt x="6532" y="439"/>
                    <a:pt x="5962" y="1"/>
                    <a:pt x="4998" y="1"/>
                  </a:cubicBezTo>
                  <a:cubicBezTo>
                    <a:pt x="3858" y="1"/>
                    <a:pt x="3200" y="614"/>
                    <a:pt x="2631" y="1316"/>
                  </a:cubicBezTo>
                  <a:lnTo>
                    <a:pt x="2674"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9" name="Google Shape;3289;p202"/>
            <p:cNvSpPr/>
            <p:nvPr/>
          </p:nvSpPr>
          <p:spPr>
            <a:xfrm>
              <a:off x="2264300" y="2965975"/>
              <a:ext cx="187425" cy="247675"/>
            </a:xfrm>
            <a:custGeom>
              <a:avLst/>
              <a:gdLst/>
              <a:ahLst/>
              <a:cxnLst/>
              <a:rect l="l" t="t" r="r" b="b"/>
              <a:pathLst>
                <a:path w="7497" h="9907" extrusionOk="0">
                  <a:moveTo>
                    <a:pt x="3814" y="1096"/>
                  </a:moveTo>
                  <a:cubicBezTo>
                    <a:pt x="5042" y="1096"/>
                    <a:pt x="5655" y="2236"/>
                    <a:pt x="5655" y="3858"/>
                  </a:cubicBezTo>
                  <a:cubicBezTo>
                    <a:pt x="5655" y="5480"/>
                    <a:pt x="4954" y="6751"/>
                    <a:pt x="3858" y="6751"/>
                  </a:cubicBezTo>
                  <a:cubicBezTo>
                    <a:pt x="3025" y="6751"/>
                    <a:pt x="2631" y="6225"/>
                    <a:pt x="2631" y="5217"/>
                  </a:cubicBezTo>
                  <a:lnTo>
                    <a:pt x="2631" y="1579"/>
                  </a:lnTo>
                  <a:cubicBezTo>
                    <a:pt x="2938" y="1316"/>
                    <a:pt x="3376" y="1096"/>
                    <a:pt x="3814" y="1096"/>
                  </a:cubicBezTo>
                  <a:close/>
                  <a:moveTo>
                    <a:pt x="2368" y="1"/>
                  </a:moveTo>
                  <a:lnTo>
                    <a:pt x="45" y="746"/>
                  </a:lnTo>
                  <a:lnTo>
                    <a:pt x="45" y="965"/>
                  </a:lnTo>
                  <a:lnTo>
                    <a:pt x="834" y="1447"/>
                  </a:lnTo>
                  <a:lnTo>
                    <a:pt x="834" y="8899"/>
                  </a:lnTo>
                  <a:cubicBezTo>
                    <a:pt x="834" y="9337"/>
                    <a:pt x="615" y="9425"/>
                    <a:pt x="1" y="9469"/>
                  </a:cubicBezTo>
                  <a:lnTo>
                    <a:pt x="1" y="9907"/>
                  </a:lnTo>
                  <a:lnTo>
                    <a:pt x="3727" y="9907"/>
                  </a:lnTo>
                  <a:lnTo>
                    <a:pt x="3727" y="9469"/>
                  </a:lnTo>
                  <a:cubicBezTo>
                    <a:pt x="2894" y="9381"/>
                    <a:pt x="2631" y="9337"/>
                    <a:pt x="2631" y="8855"/>
                  </a:cubicBezTo>
                  <a:lnTo>
                    <a:pt x="2631" y="6882"/>
                  </a:lnTo>
                  <a:cubicBezTo>
                    <a:pt x="2938" y="7145"/>
                    <a:pt x="3420" y="7233"/>
                    <a:pt x="3946" y="7233"/>
                  </a:cubicBezTo>
                  <a:cubicBezTo>
                    <a:pt x="5918" y="7233"/>
                    <a:pt x="7496" y="5787"/>
                    <a:pt x="7496" y="3200"/>
                  </a:cubicBezTo>
                  <a:cubicBezTo>
                    <a:pt x="7496" y="1184"/>
                    <a:pt x="6444" y="1"/>
                    <a:pt x="4866" y="1"/>
                  </a:cubicBezTo>
                  <a:cubicBezTo>
                    <a:pt x="3814" y="1"/>
                    <a:pt x="3069" y="570"/>
                    <a:pt x="2631" y="1228"/>
                  </a:cubicBezTo>
                  <a:lnTo>
                    <a:pt x="2719"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202"/>
            <p:cNvSpPr/>
            <p:nvPr/>
          </p:nvSpPr>
          <p:spPr>
            <a:xfrm>
              <a:off x="2464850" y="2885975"/>
              <a:ext cx="86600" cy="257550"/>
            </a:xfrm>
            <a:custGeom>
              <a:avLst/>
              <a:gdLst/>
              <a:ahLst/>
              <a:cxnLst/>
              <a:rect l="l" t="t" r="r" b="b"/>
              <a:pathLst>
                <a:path w="3464" h="10302" extrusionOk="0">
                  <a:moveTo>
                    <a:pt x="2367" y="1"/>
                  </a:moveTo>
                  <a:lnTo>
                    <a:pt x="44" y="658"/>
                  </a:lnTo>
                  <a:lnTo>
                    <a:pt x="44" y="921"/>
                  </a:lnTo>
                  <a:lnTo>
                    <a:pt x="833" y="1316"/>
                  </a:lnTo>
                  <a:lnTo>
                    <a:pt x="833" y="9293"/>
                  </a:lnTo>
                  <a:cubicBezTo>
                    <a:pt x="833" y="9776"/>
                    <a:pt x="614" y="9819"/>
                    <a:pt x="0" y="9863"/>
                  </a:cubicBezTo>
                  <a:lnTo>
                    <a:pt x="0" y="10302"/>
                  </a:lnTo>
                  <a:lnTo>
                    <a:pt x="3463" y="10302"/>
                  </a:lnTo>
                  <a:lnTo>
                    <a:pt x="3463" y="9863"/>
                  </a:lnTo>
                  <a:cubicBezTo>
                    <a:pt x="2850" y="9819"/>
                    <a:pt x="2630" y="9776"/>
                    <a:pt x="2630" y="9293"/>
                  </a:cubicBezTo>
                  <a:lnTo>
                    <a:pt x="2630"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202"/>
            <p:cNvSpPr/>
            <p:nvPr/>
          </p:nvSpPr>
          <p:spPr>
            <a:xfrm>
              <a:off x="2563475" y="2965975"/>
              <a:ext cx="169875" cy="180825"/>
            </a:xfrm>
            <a:custGeom>
              <a:avLst/>
              <a:gdLst/>
              <a:ahLst/>
              <a:cxnLst/>
              <a:rect l="l" t="t" r="r" b="b"/>
              <a:pathLst>
                <a:path w="6795" h="7233" extrusionOk="0">
                  <a:moveTo>
                    <a:pt x="3376" y="483"/>
                  </a:moveTo>
                  <a:cubicBezTo>
                    <a:pt x="4428" y="483"/>
                    <a:pt x="4866" y="1973"/>
                    <a:pt x="4866" y="3946"/>
                  </a:cubicBezTo>
                  <a:cubicBezTo>
                    <a:pt x="4866" y="5655"/>
                    <a:pt x="4428" y="6751"/>
                    <a:pt x="3463" y="6751"/>
                  </a:cubicBezTo>
                  <a:cubicBezTo>
                    <a:pt x="2411" y="6751"/>
                    <a:pt x="1929" y="5261"/>
                    <a:pt x="1929" y="3332"/>
                  </a:cubicBezTo>
                  <a:cubicBezTo>
                    <a:pt x="1929" y="1622"/>
                    <a:pt x="2368" y="483"/>
                    <a:pt x="3376" y="483"/>
                  </a:cubicBezTo>
                  <a:close/>
                  <a:moveTo>
                    <a:pt x="3420" y="1"/>
                  </a:moveTo>
                  <a:cubicBezTo>
                    <a:pt x="1447" y="1"/>
                    <a:pt x="0" y="1535"/>
                    <a:pt x="0" y="3770"/>
                  </a:cubicBezTo>
                  <a:cubicBezTo>
                    <a:pt x="0" y="5874"/>
                    <a:pt x="1359" y="7233"/>
                    <a:pt x="3376" y="7233"/>
                  </a:cubicBezTo>
                  <a:cubicBezTo>
                    <a:pt x="5348" y="7233"/>
                    <a:pt x="6795" y="5699"/>
                    <a:pt x="6795" y="3463"/>
                  </a:cubicBezTo>
                  <a:cubicBezTo>
                    <a:pt x="6795" y="1403"/>
                    <a:pt x="5436" y="1"/>
                    <a:pt x="3420"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2" name="Google Shape;3292;p202"/>
            <p:cNvSpPr/>
            <p:nvPr/>
          </p:nvSpPr>
          <p:spPr>
            <a:xfrm>
              <a:off x="2734425" y="2969275"/>
              <a:ext cx="181925" cy="246575"/>
            </a:xfrm>
            <a:custGeom>
              <a:avLst/>
              <a:gdLst/>
              <a:ahLst/>
              <a:cxnLst/>
              <a:rect l="l" t="t" r="r" b="b"/>
              <a:pathLst>
                <a:path w="7277" h="9863" extrusionOk="0">
                  <a:moveTo>
                    <a:pt x="1" y="0"/>
                  </a:moveTo>
                  <a:lnTo>
                    <a:pt x="1" y="438"/>
                  </a:lnTo>
                  <a:cubicBezTo>
                    <a:pt x="483" y="570"/>
                    <a:pt x="570" y="658"/>
                    <a:pt x="658" y="964"/>
                  </a:cubicBezTo>
                  <a:lnTo>
                    <a:pt x="3507" y="7233"/>
                  </a:lnTo>
                  <a:lnTo>
                    <a:pt x="3288" y="7802"/>
                  </a:lnTo>
                  <a:cubicBezTo>
                    <a:pt x="3025" y="8504"/>
                    <a:pt x="2587" y="8723"/>
                    <a:pt x="1842" y="8723"/>
                  </a:cubicBezTo>
                  <a:cubicBezTo>
                    <a:pt x="1491" y="8723"/>
                    <a:pt x="1228" y="8679"/>
                    <a:pt x="965" y="8591"/>
                  </a:cubicBezTo>
                  <a:lnTo>
                    <a:pt x="965" y="9249"/>
                  </a:lnTo>
                  <a:cubicBezTo>
                    <a:pt x="1096" y="9643"/>
                    <a:pt x="1535" y="9863"/>
                    <a:pt x="1973" y="9863"/>
                  </a:cubicBezTo>
                  <a:cubicBezTo>
                    <a:pt x="2850" y="9863"/>
                    <a:pt x="3288" y="9293"/>
                    <a:pt x="3726" y="8241"/>
                  </a:cubicBezTo>
                  <a:lnTo>
                    <a:pt x="6619" y="964"/>
                  </a:lnTo>
                  <a:cubicBezTo>
                    <a:pt x="6707" y="658"/>
                    <a:pt x="6839" y="570"/>
                    <a:pt x="7277" y="438"/>
                  </a:cubicBezTo>
                  <a:lnTo>
                    <a:pt x="7277" y="0"/>
                  </a:lnTo>
                  <a:lnTo>
                    <a:pt x="4998" y="0"/>
                  </a:lnTo>
                  <a:lnTo>
                    <a:pt x="4998" y="438"/>
                  </a:lnTo>
                  <a:cubicBezTo>
                    <a:pt x="5699" y="526"/>
                    <a:pt x="5918" y="570"/>
                    <a:pt x="5918" y="877"/>
                  </a:cubicBezTo>
                  <a:cubicBezTo>
                    <a:pt x="5918" y="1008"/>
                    <a:pt x="5874" y="1096"/>
                    <a:pt x="5830" y="1271"/>
                  </a:cubicBezTo>
                  <a:lnTo>
                    <a:pt x="4340" y="5172"/>
                  </a:lnTo>
                  <a:lnTo>
                    <a:pt x="2762" y="1271"/>
                  </a:lnTo>
                  <a:cubicBezTo>
                    <a:pt x="2718" y="1096"/>
                    <a:pt x="2674" y="1008"/>
                    <a:pt x="2674" y="877"/>
                  </a:cubicBezTo>
                  <a:cubicBezTo>
                    <a:pt x="2674" y="570"/>
                    <a:pt x="2894" y="526"/>
                    <a:pt x="3595" y="438"/>
                  </a:cubicBezTo>
                  <a:lnTo>
                    <a:pt x="3595"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3" name="Google Shape;3293;p202"/>
            <p:cNvSpPr/>
            <p:nvPr/>
          </p:nvSpPr>
          <p:spPr>
            <a:xfrm>
              <a:off x="2914150" y="2965975"/>
              <a:ext cx="149050" cy="180825"/>
            </a:xfrm>
            <a:custGeom>
              <a:avLst/>
              <a:gdLst/>
              <a:ahLst/>
              <a:cxnLst/>
              <a:rect l="l" t="t" r="r" b="b"/>
              <a:pathLst>
                <a:path w="5962" h="7233" extrusionOk="0">
                  <a:moveTo>
                    <a:pt x="3112" y="483"/>
                  </a:moveTo>
                  <a:cubicBezTo>
                    <a:pt x="3945" y="483"/>
                    <a:pt x="4296" y="1359"/>
                    <a:pt x="4296" y="2587"/>
                  </a:cubicBezTo>
                  <a:lnTo>
                    <a:pt x="1666" y="2587"/>
                  </a:lnTo>
                  <a:cubicBezTo>
                    <a:pt x="1754" y="1359"/>
                    <a:pt x="2236" y="483"/>
                    <a:pt x="3112" y="483"/>
                  </a:cubicBezTo>
                  <a:close/>
                  <a:moveTo>
                    <a:pt x="3244" y="1"/>
                  </a:moveTo>
                  <a:cubicBezTo>
                    <a:pt x="1447" y="1"/>
                    <a:pt x="0" y="1579"/>
                    <a:pt x="0" y="3814"/>
                  </a:cubicBezTo>
                  <a:cubicBezTo>
                    <a:pt x="0" y="5830"/>
                    <a:pt x="1271" y="7233"/>
                    <a:pt x="3156" y="7233"/>
                  </a:cubicBezTo>
                  <a:cubicBezTo>
                    <a:pt x="4690" y="7233"/>
                    <a:pt x="5655" y="6356"/>
                    <a:pt x="5962" y="5041"/>
                  </a:cubicBezTo>
                  <a:lnTo>
                    <a:pt x="5786" y="4910"/>
                  </a:lnTo>
                  <a:cubicBezTo>
                    <a:pt x="5304" y="5611"/>
                    <a:pt x="4690" y="6006"/>
                    <a:pt x="3814" y="6006"/>
                  </a:cubicBezTo>
                  <a:cubicBezTo>
                    <a:pt x="2543"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4" name="Google Shape;3294;p202"/>
            <p:cNvSpPr/>
            <p:nvPr/>
          </p:nvSpPr>
          <p:spPr>
            <a:xfrm>
              <a:off x="3079625" y="2965975"/>
              <a:ext cx="150150" cy="180825"/>
            </a:xfrm>
            <a:custGeom>
              <a:avLst/>
              <a:gdLst/>
              <a:ahLst/>
              <a:cxnLst/>
              <a:rect l="l" t="t" r="r" b="b"/>
              <a:pathLst>
                <a:path w="6006" h="7233" extrusionOk="0">
                  <a:moveTo>
                    <a:pt x="3112" y="483"/>
                  </a:moveTo>
                  <a:cubicBezTo>
                    <a:pt x="3989" y="483"/>
                    <a:pt x="4296" y="1359"/>
                    <a:pt x="4296" y="2587"/>
                  </a:cubicBezTo>
                  <a:lnTo>
                    <a:pt x="1666" y="2587"/>
                  </a:lnTo>
                  <a:cubicBezTo>
                    <a:pt x="1797" y="1359"/>
                    <a:pt x="2236" y="483"/>
                    <a:pt x="3112" y="483"/>
                  </a:cubicBezTo>
                  <a:close/>
                  <a:moveTo>
                    <a:pt x="3244" y="1"/>
                  </a:moveTo>
                  <a:cubicBezTo>
                    <a:pt x="1447" y="1"/>
                    <a:pt x="0" y="1579"/>
                    <a:pt x="0" y="3814"/>
                  </a:cubicBezTo>
                  <a:cubicBezTo>
                    <a:pt x="0" y="5830"/>
                    <a:pt x="1271" y="7233"/>
                    <a:pt x="3200" y="7233"/>
                  </a:cubicBezTo>
                  <a:cubicBezTo>
                    <a:pt x="4690" y="7233"/>
                    <a:pt x="5655" y="6356"/>
                    <a:pt x="6005" y="5041"/>
                  </a:cubicBezTo>
                  <a:lnTo>
                    <a:pt x="5786" y="4910"/>
                  </a:lnTo>
                  <a:cubicBezTo>
                    <a:pt x="5304" y="5611"/>
                    <a:pt x="4734" y="6006"/>
                    <a:pt x="3814" y="6006"/>
                  </a:cubicBezTo>
                  <a:cubicBezTo>
                    <a:pt x="2542" y="6006"/>
                    <a:pt x="1578" y="4910"/>
                    <a:pt x="1666"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5" name="Google Shape;3295;p202"/>
            <p:cNvSpPr/>
            <p:nvPr/>
          </p:nvSpPr>
          <p:spPr>
            <a:xfrm>
              <a:off x="3305350" y="2965975"/>
              <a:ext cx="150150" cy="180825"/>
            </a:xfrm>
            <a:custGeom>
              <a:avLst/>
              <a:gdLst/>
              <a:ahLst/>
              <a:cxnLst/>
              <a:rect l="l" t="t" r="r" b="b"/>
              <a:pathLst>
                <a:path w="6006" h="7233" extrusionOk="0">
                  <a:moveTo>
                    <a:pt x="3113" y="483"/>
                  </a:moveTo>
                  <a:cubicBezTo>
                    <a:pt x="3990" y="483"/>
                    <a:pt x="4296" y="1359"/>
                    <a:pt x="4296" y="2587"/>
                  </a:cubicBezTo>
                  <a:lnTo>
                    <a:pt x="1666" y="2587"/>
                  </a:lnTo>
                  <a:cubicBezTo>
                    <a:pt x="1754" y="1359"/>
                    <a:pt x="2236" y="483"/>
                    <a:pt x="3113" y="483"/>
                  </a:cubicBezTo>
                  <a:close/>
                  <a:moveTo>
                    <a:pt x="3244" y="1"/>
                  </a:moveTo>
                  <a:cubicBezTo>
                    <a:pt x="1447" y="1"/>
                    <a:pt x="1" y="1579"/>
                    <a:pt x="1" y="3814"/>
                  </a:cubicBezTo>
                  <a:cubicBezTo>
                    <a:pt x="1" y="5830"/>
                    <a:pt x="1272" y="7233"/>
                    <a:pt x="3201" y="7233"/>
                  </a:cubicBezTo>
                  <a:cubicBezTo>
                    <a:pt x="4691" y="7233"/>
                    <a:pt x="5655" y="6356"/>
                    <a:pt x="6006" y="5041"/>
                  </a:cubicBezTo>
                  <a:lnTo>
                    <a:pt x="5787" y="4910"/>
                  </a:lnTo>
                  <a:cubicBezTo>
                    <a:pt x="5305" y="5611"/>
                    <a:pt x="4735" y="6006"/>
                    <a:pt x="3814" y="6006"/>
                  </a:cubicBezTo>
                  <a:cubicBezTo>
                    <a:pt x="2543" y="6006"/>
                    <a:pt x="1579" y="4910"/>
                    <a:pt x="1623" y="3069"/>
                  </a:cubicBezTo>
                  <a:lnTo>
                    <a:pt x="5918" y="3069"/>
                  </a:lnTo>
                  <a:lnTo>
                    <a:pt x="5918" y="2762"/>
                  </a:lnTo>
                  <a:cubicBezTo>
                    <a:pt x="5918" y="1184"/>
                    <a:pt x="4998"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6" name="Google Shape;3296;p202"/>
            <p:cNvSpPr/>
            <p:nvPr/>
          </p:nvSpPr>
          <p:spPr>
            <a:xfrm>
              <a:off x="3457675" y="2969275"/>
              <a:ext cx="185225" cy="174250"/>
            </a:xfrm>
            <a:custGeom>
              <a:avLst/>
              <a:gdLst/>
              <a:ahLst/>
              <a:cxnLst/>
              <a:rect l="l" t="t" r="r" b="b"/>
              <a:pathLst>
                <a:path w="7409" h="6970" extrusionOk="0">
                  <a:moveTo>
                    <a:pt x="264" y="0"/>
                  </a:moveTo>
                  <a:lnTo>
                    <a:pt x="264" y="438"/>
                  </a:lnTo>
                  <a:cubicBezTo>
                    <a:pt x="702" y="570"/>
                    <a:pt x="833" y="701"/>
                    <a:pt x="1009" y="964"/>
                  </a:cubicBezTo>
                  <a:lnTo>
                    <a:pt x="2850" y="3507"/>
                  </a:lnTo>
                  <a:lnTo>
                    <a:pt x="921" y="6049"/>
                  </a:lnTo>
                  <a:cubicBezTo>
                    <a:pt x="702" y="6268"/>
                    <a:pt x="439" y="6444"/>
                    <a:pt x="1" y="6531"/>
                  </a:cubicBezTo>
                  <a:lnTo>
                    <a:pt x="1" y="6970"/>
                  </a:lnTo>
                  <a:lnTo>
                    <a:pt x="2499" y="6970"/>
                  </a:lnTo>
                  <a:lnTo>
                    <a:pt x="2499" y="6531"/>
                  </a:lnTo>
                  <a:cubicBezTo>
                    <a:pt x="1973" y="6531"/>
                    <a:pt x="1666" y="6400"/>
                    <a:pt x="1666" y="6137"/>
                  </a:cubicBezTo>
                  <a:cubicBezTo>
                    <a:pt x="1666" y="6049"/>
                    <a:pt x="1710" y="5918"/>
                    <a:pt x="1842" y="5742"/>
                  </a:cubicBezTo>
                  <a:lnTo>
                    <a:pt x="3157" y="3989"/>
                  </a:lnTo>
                  <a:lnTo>
                    <a:pt x="4472" y="5742"/>
                  </a:lnTo>
                  <a:cubicBezTo>
                    <a:pt x="4603" y="5961"/>
                    <a:pt x="4691" y="6137"/>
                    <a:pt x="4691" y="6224"/>
                  </a:cubicBezTo>
                  <a:cubicBezTo>
                    <a:pt x="4691" y="6444"/>
                    <a:pt x="4428" y="6531"/>
                    <a:pt x="3902" y="6531"/>
                  </a:cubicBezTo>
                  <a:lnTo>
                    <a:pt x="3902" y="6970"/>
                  </a:lnTo>
                  <a:lnTo>
                    <a:pt x="7408" y="6970"/>
                  </a:lnTo>
                  <a:lnTo>
                    <a:pt x="7408" y="6531"/>
                  </a:lnTo>
                  <a:cubicBezTo>
                    <a:pt x="6970" y="6444"/>
                    <a:pt x="6795" y="6312"/>
                    <a:pt x="6619" y="6049"/>
                  </a:cubicBezTo>
                  <a:lnTo>
                    <a:pt x="4559" y="3112"/>
                  </a:lnTo>
                  <a:lnTo>
                    <a:pt x="6181" y="964"/>
                  </a:lnTo>
                  <a:cubicBezTo>
                    <a:pt x="6356" y="701"/>
                    <a:pt x="6663" y="570"/>
                    <a:pt x="7102" y="438"/>
                  </a:cubicBezTo>
                  <a:lnTo>
                    <a:pt x="7102" y="0"/>
                  </a:lnTo>
                  <a:lnTo>
                    <a:pt x="4778" y="0"/>
                  </a:lnTo>
                  <a:lnTo>
                    <a:pt x="4778" y="438"/>
                  </a:lnTo>
                  <a:cubicBezTo>
                    <a:pt x="5217" y="482"/>
                    <a:pt x="5480" y="570"/>
                    <a:pt x="5480" y="789"/>
                  </a:cubicBezTo>
                  <a:cubicBezTo>
                    <a:pt x="5480" y="921"/>
                    <a:pt x="5392" y="1052"/>
                    <a:pt x="5261" y="1271"/>
                  </a:cubicBezTo>
                  <a:lnTo>
                    <a:pt x="4209" y="2630"/>
                  </a:lnTo>
                  <a:lnTo>
                    <a:pt x="3200" y="1227"/>
                  </a:lnTo>
                  <a:cubicBezTo>
                    <a:pt x="3069" y="1052"/>
                    <a:pt x="3025" y="921"/>
                    <a:pt x="3025" y="789"/>
                  </a:cubicBezTo>
                  <a:cubicBezTo>
                    <a:pt x="3025" y="570"/>
                    <a:pt x="3244" y="482"/>
                    <a:pt x="3683" y="438"/>
                  </a:cubicBezTo>
                  <a:lnTo>
                    <a:pt x="3683" y="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7" name="Google Shape;3297;p202"/>
            <p:cNvSpPr/>
            <p:nvPr/>
          </p:nvSpPr>
          <p:spPr>
            <a:xfrm>
              <a:off x="3646150" y="2965975"/>
              <a:ext cx="186325" cy="247675"/>
            </a:xfrm>
            <a:custGeom>
              <a:avLst/>
              <a:gdLst/>
              <a:ahLst/>
              <a:cxnLst/>
              <a:rect l="l" t="t" r="r" b="b"/>
              <a:pathLst>
                <a:path w="7453" h="9907" extrusionOk="0">
                  <a:moveTo>
                    <a:pt x="3814" y="1096"/>
                  </a:moveTo>
                  <a:cubicBezTo>
                    <a:pt x="5042" y="1096"/>
                    <a:pt x="5612" y="2236"/>
                    <a:pt x="5612" y="3858"/>
                  </a:cubicBezTo>
                  <a:cubicBezTo>
                    <a:pt x="5612" y="5480"/>
                    <a:pt x="4954" y="6751"/>
                    <a:pt x="3858" y="6751"/>
                  </a:cubicBezTo>
                  <a:cubicBezTo>
                    <a:pt x="3025" y="6751"/>
                    <a:pt x="2631" y="6225"/>
                    <a:pt x="2631" y="5217"/>
                  </a:cubicBezTo>
                  <a:lnTo>
                    <a:pt x="2631" y="1579"/>
                  </a:lnTo>
                  <a:cubicBezTo>
                    <a:pt x="2938" y="1316"/>
                    <a:pt x="3376" y="1096"/>
                    <a:pt x="3814" y="1096"/>
                  </a:cubicBezTo>
                  <a:close/>
                  <a:moveTo>
                    <a:pt x="2368" y="1"/>
                  </a:moveTo>
                  <a:lnTo>
                    <a:pt x="45" y="746"/>
                  </a:lnTo>
                  <a:lnTo>
                    <a:pt x="45" y="965"/>
                  </a:lnTo>
                  <a:lnTo>
                    <a:pt x="834" y="1447"/>
                  </a:lnTo>
                  <a:lnTo>
                    <a:pt x="834" y="8899"/>
                  </a:lnTo>
                  <a:cubicBezTo>
                    <a:pt x="834" y="9337"/>
                    <a:pt x="615" y="9425"/>
                    <a:pt x="1" y="9469"/>
                  </a:cubicBezTo>
                  <a:lnTo>
                    <a:pt x="1" y="9907"/>
                  </a:lnTo>
                  <a:lnTo>
                    <a:pt x="3727" y="9907"/>
                  </a:lnTo>
                  <a:lnTo>
                    <a:pt x="3727" y="9469"/>
                  </a:lnTo>
                  <a:cubicBezTo>
                    <a:pt x="2894" y="9381"/>
                    <a:pt x="2631" y="9337"/>
                    <a:pt x="2631" y="8855"/>
                  </a:cubicBezTo>
                  <a:lnTo>
                    <a:pt x="2631" y="6882"/>
                  </a:lnTo>
                  <a:cubicBezTo>
                    <a:pt x="2938" y="7145"/>
                    <a:pt x="3420" y="7233"/>
                    <a:pt x="3946" y="7233"/>
                  </a:cubicBezTo>
                  <a:cubicBezTo>
                    <a:pt x="5918" y="7233"/>
                    <a:pt x="7453" y="5787"/>
                    <a:pt x="7453" y="3200"/>
                  </a:cubicBezTo>
                  <a:cubicBezTo>
                    <a:pt x="7453" y="1184"/>
                    <a:pt x="6444" y="1"/>
                    <a:pt x="4866" y="1"/>
                  </a:cubicBezTo>
                  <a:cubicBezTo>
                    <a:pt x="3814" y="1"/>
                    <a:pt x="3069" y="570"/>
                    <a:pt x="2631" y="1228"/>
                  </a:cubicBezTo>
                  <a:lnTo>
                    <a:pt x="2719"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8" name="Google Shape;3298;p202"/>
            <p:cNvSpPr/>
            <p:nvPr/>
          </p:nvSpPr>
          <p:spPr>
            <a:xfrm>
              <a:off x="3852175" y="2965975"/>
              <a:ext cx="150150" cy="180825"/>
            </a:xfrm>
            <a:custGeom>
              <a:avLst/>
              <a:gdLst/>
              <a:ahLst/>
              <a:cxnLst/>
              <a:rect l="l" t="t" r="r" b="b"/>
              <a:pathLst>
                <a:path w="6006" h="7233" extrusionOk="0">
                  <a:moveTo>
                    <a:pt x="3113" y="483"/>
                  </a:moveTo>
                  <a:cubicBezTo>
                    <a:pt x="3989" y="483"/>
                    <a:pt x="4296" y="1359"/>
                    <a:pt x="4296" y="2587"/>
                  </a:cubicBezTo>
                  <a:lnTo>
                    <a:pt x="1666" y="2587"/>
                  </a:lnTo>
                  <a:cubicBezTo>
                    <a:pt x="1798" y="1359"/>
                    <a:pt x="2236" y="483"/>
                    <a:pt x="3113" y="483"/>
                  </a:cubicBezTo>
                  <a:close/>
                  <a:moveTo>
                    <a:pt x="3244" y="1"/>
                  </a:moveTo>
                  <a:cubicBezTo>
                    <a:pt x="1447" y="1"/>
                    <a:pt x="1" y="1579"/>
                    <a:pt x="1" y="3814"/>
                  </a:cubicBezTo>
                  <a:cubicBezTo>
                    <a:pt x="1" y="5830"/>
                    <a:pt x="1272" y="7233"/>
                    <a:pt x="3200" y="7233"/>
                  </a:cubicBezTo>
                  <a:cubicBezTo>
                    <a:pt x="4691" y="7233"/>
                    <a:pt x="5655" y="6356"/>
                    <a:pt x="6006" y="5041"/>
                  </a:cubicBezTo>
                  <a:lnTo>
                    <a:pt x="5787" y="4910"/>
                  </a:lnTo>
                  <a:cubicBezTo>
                    <a:pt x="5304" y="5611"/>
                    <a:pt x="4735" y="6006"/>
                    <a:pt x="3814" y="6006"/>
                  </a:cubicBezTo>
                  <a:cubicBezTo>
                    <a:pt x="2543" y="6006"/>
                    <a:pt x="1579" y="4910"/>
                    <a:pt x="1666" y="3069"/>
                  </a:cubicBezTo>
                  <a:lnTo>
                    <a:pt x="5918" y="3069"/>
                  </a:lnTo>
                  <a:lnTo>
                    <a:pt x="5918" y="2762"/>
                  </a:lnTo>
                  <a:cubicBezTo>
                    <a:pt x="5918" y="1184"/>
                    <a:pt x="4998"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9" name="Google Shape;3299;p202"/>
            <p:cNvSpPr/>
            <p:nvPr/>
          </p:nvSpPr>
          <p:spPr>
            <a:xfrm>
              <a:off x="4014350" y="2965975"/>
              <a:ext cx="126050" cy="177550"/>
            </a:xfrm>
            <a:custGeom>
              <a:avLst/>
              <a:gdLst/>
              <a:ahLst/>
              <a:cxnLst/>
              <a:rect l="l" t="t" r="r" b="b"/>
              <a:pathLst>
                <a:path w="5042" h="7102" extrusionOk="0">
                  <a:moveTo>
                    <a:pt x="2412" y="1"/>
                  </a:moveTo>
                  <a:lnTo>
                    <a:pt x="45" y="746"/>
                  </a:lnTo>
                  <a:lnTo>
                    <a:pt x="45" y="965"/>
                  </a:lnTo>
                  <a:lnTo>
                    <a:pt x="834" y="1447"/>
                  </a:lnTo>
                  <a:lnTo>
                    <a:pt x="834" y="6093"/>
                  </a:lnTo>
                  <a:cubicBezTo>
                    <a:pt x="834" y="6576"/>
                    <a:pt x="615" y="6619"/>
                    <a:pt x="1" y="6663"/>
                  </a:cubicBezTo>
                  <a:lnTo>
                    <a:pt x="1" y="7102"/>
                  </a:lnTo>
                  <a:lnTo>
                    <a:pt x="3771" y="7102"/>
                  </a:lnTo>
                  <a:lnTo>
                    <a:pt x="3771" y="6663"/>
                  </a:lnTo>
                  <a:cubicBezTo>
                    <a:pt x="2938" y="6619"/>
                    <a:pt x="2631" y="6532"/>
                    <a:pt x="2631" y="6006"/>
                  </a:cubicBezTo>
                  <a:lnTo>
                    <a:pt x="2631" y="2368"/>
                  </a:lnTo>
                  <a:cubicBezTo>
                    <a:pt x="3332" y="1710"/>
                    <a:pt x="3946" y="1666"/>
                    <a:pt x="4779" y="1666"/>
                  </a:cubicBezTo>
                  <a:lnTo>
                    <a:pt x="5042" y="1666"/>
                  </a:lnTo>
                  <a:lnTo>
                    <a:pt x="5042" y="220"/>
                  </a:lnTo>
                  <a:cubicBezTo>
                    <a:pt x="4910" y="88"/>
                    <a:pt x="4735" y="1"/>
                    <a:pt x="4428" y="1"/>
                  </a:cubicBezTo>
                  <a:cubicBezTo>
                    <a:pt x="3683" y="1"/>
                    <a:pt x="3288" y="527"/>
                    <a:pt x="2631" y="1973"/>
                  </a:cubicBezTo>
                  <a:lnTo>
                    <a:pt x="2719"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0" name="Google Shape;3300;p202"/>
            <p:cNvSpPr/>
            <p:nvPr/>
          </p:nvSpPr>
          <p:spPr>
            <a:xfrm>
              <a:off x="4149150" y="2894750"/>
              <a:ext cx="87700" cy="248775"/>
            </a:xfrm>
            <a:custGeom>
              <a:avLst/>
              <a:gdLst/>
              <a:ahLst/>
              <a:cxnLst/>
              <a:rect l="l" t="t" r="r" b="b"/>
              <a:pathLst>
                <a:path w="3508" h="9951" extrusionOk="0">
                  <a:moveTo>
                    <a:pt x="1710" y="0"/>
                  </a:moveTo>
                  <a:cubicBezTo>
                    <a:pt x="1096" y="0"/>
                    <a:pt x="658" y="483"/>
                    <a:pt x="658" y="1052"/>
                  </a:cubicBezTo>
                  <a:cubicBezTo>
                    <a:pt x="658" y="1578"/>
                    <a:pt x="1096" y="2061"/>
                    <a:pt x="1710" y="2061"/>
                  </a:cubicBezTo>
                  <a:cubicBezTo>
                    <a:pt x="2367" y="2061"/>
                    <a:pt x="2806" y="1578"/>
                    <a:pt x="2806" y="1052"/>
                  </a:cubicBezTo>
                  <a:cubicBezTo>
                    <a:pt x="2806" y="483"/>
                    <a:pt x="2367" y="0"/>
                    <a:pt x="1710" y="0"/>
                  </a:cubicBezTo>
                  <a:close/>
                  <a:moveTo>
                    <a:pt x="2367" y="2850"/>
                  </a:moveTo>
                  <a:lnTo>
                    <a:pt x="44" y="3595"/>
                  </a:lnTo>
                  <a:lnTo>
                    <a:pt x="44" y="3814"/>
                  </a:lnTo>
                  <a:lnTo>
                    <a:pt x="833" y="4296"/>
                  </a:lnTo>
                  <a:lnTo>
                    <a:pt x="833" y="8942"/>
                  </a:lnTo>
                  <a:cubicBezTo>
                    <a:pt x="833" y="9425"/>
                    <a:pt x="614" y="9468"/>
                    <a:pt x="0" y="9512"/>
                  </a:cubicBezTo>
                  <a:lnTo>
                    <a:pt x="0" y="9951"/>
                  </a:lnTo>
                  <a:lnTo>
                    <a:pt x="3507" y="9951"/>
                  </a:lnTo>
                  <a:lnTo>
                    <a:pt x="3507" y="9512"/>
                  </a:lnTo>
                  <a:cubicBezTo>
                    <a:pt x="2850" y="9468"/>
                    <a:pt x="2674" y="9425"/>
                    <a:pt x="2674" y="8942"/>
                  </a:cubicBezTo>
                  <a:lnTo>
                    <a:pt x="2674" y="2850"/>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1" name="Google Shape;3301;p202"/>
            <p:cNvSpPr/>
            <p:nvPr/>
          </p:nvSpPr>
          <p:spPr>
            <a:xfrm>
              <a:off x="4248875" y="2965975"/>
              <a:ext cx="150150" cy="180825"/>
            </a:xfrm>
            <a:custGeom>
              <a:avLst/>
              <a:gdLst/>
              <a:ahLst/>
              <a:cxnLst/>
              <a:rect l="l" t="t" r="r" b="b"/>
              <a:pathLst>
                <a:path w="6006" h="7233" extrusionOk="0">
                  <a:moveTo>
                    <a:pt x="3112" y="483"/>
                  </a:moveTo>
                  <a:cubicBezTo>
                    <a:pt x="3989" y="483"/>
                    <a:pt x="4296" y="1359"/>
                    <a:pt x="4296" y="2587"/>
                  </a:cubicBezTo>
                  <a:lnTo>
                    <a:pt x="1666" y="2587"/>
                  </a:lnTo>
                  <a:cubicBezTo>
                    <a:pt x="1754" y="1359"/>
                    <a:pt x="2236" y="483"/>
                    <a:pt x="3112" y="483"/>
                  </a:cubicBezTo>
                  <a:close/>
                  <a:moveTo>
                    <a:pt x="3244" y="1"/>
                  </a:moveTo>
                  <a:cubicBezTo>
                    <a:pt x="1447" y="1"/>
                    <a:pt x="0" y="1579"/>
                    <a:pt x="0" y="3814"/>
                  </a:cubicBezTo>
                  <a:cubicBezTo>
                    <a:pt x="0" y="5830"/>
                    <a:pt x="1271" y="7233"/>
                    <a:pt x="3200" y="7233"/>
                  </a:cubicBezTo>
                  <a:cubicBezTo>
                    <a:pt x="4690" y="7233"/>
                    <a:pt x="5655" y="6356"/>
                    <a:pt x="6005" y="5041"/>
                  </a:cubicBezTo>
                  <a:lnTo>
                    <a:pt x="5786" y="4910"/>
                  </a:lnTo>
                  <a:cubicBezTo>
                    <a:pt x="5304" y="5611"/>
                    <a:pt x="4734" y="6006"/>
                    <a:pt x="3814" y="6006"/>
                  </a:cubicBezTo>
                  <a:cubicBezTo>
                    <a:pt x="2543" y="6006"/>
                    <a:pt x="1578" y="4910"/>
                    <a:pt x="1622" y="3069"/>
                  </a:cubicBezTo>
                  <a:lnTo>
                    <a:pt x="5918" y="3069"/>
                  </a:lnTo>
                  <a:lnTo>
                    <a:pt x="5918" y="2762"/>
                  </a:lnTo>
                  <a:cubicBezTo>
                    <a:pt x="5918" y="1184"/>
                    <a:pt x="4997"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2" name="Google Shape;3302;p202"/>
            <p:cNvSpPr/>
            <p:nvPr/>
          </p:nvSpPr>
          <p:spPr>
            <a:xfrm>
              <a:off x="4411050" y="2965975"/>
              <a:ext cx="194000" cy="177550"/>
            </a:xfrm>
            <a:custGeom>
              <a:avLst/>
              <a:gdLst/>
              <a:ahLst/>
              <a:cxnLst/>
              <a:rect l="l" t="t" r="r" b="b"/>
              <a:pathLst>
                <a:path w="7760" h="7102" extrusionOk="0">
                  <a:moveTo>
                    <a:pt x="2368" y="1"/>
                  </a:moveTo>
                  <a:lnTo>
                    <a:pt x="44" y="746"/>
                  </a:lnTo>
                  <a:lnTo>
                    <a:pt x="44" y="965"/>
                  </a:lnTo>
                  <a:lnTo>
                    <a:pt x="833" y="1447"/>
                  </a:lnTo>
                  <a:lnTo>
                    <a:pt x="833" y="6093"/>
                  </a:lnTo>
                  <a:cubicBezTo>
                    <a:pt x="833" y="6576"/>
                    <a:pt x="614" y="6619"/>
                    <a:pt x="1" y="6663"/>
                  </a:cubicBezTo>
                  <a:lnTo>
                    <a:pt x="1" y="7102"/>
                  </a:lnTo>
                  <a:lnTo>
                    <a:pt x="3420" y="7102"/>
                  </a:lnTo>
                  <a:lnTo>
                    <a:pt x="3420" y="6663"/>
                  </a:lnTo>
                  <a:cubicBezTo>
                    <a:pt x="2850" y="6619"/>
                    <a:pt x="2631" y="6576"/>
                    <a:pt x="2631" y="6093"/>
                  </a:cubicBezTo>
                  <a:lnTo>
                    <a:pt x="2631" y="1666"/>
                  </a:lnTo>
                  <a:cubicBezTo>
                    <a:pt x="3069" y="1359"/>
                    <a:pt x="3551" y="1096"/>
                    <a:pt x="4121" y="1096"/>
                  </a:cubicBezTo>
                  <a:cubicBezTo>
                    <a:pt x="4822" y="1096"/>
                    <a:pt x="5129" y="1491"/>
                    <a:pt x="5129" y="2280"/>
                  </a:cubicBezTo>
                  <a:lnTo>
                    <a:pt x="5129" y="6093"/>
                  </a:lnTo>
                  <a:cubicBezTo>
                    <a:pt x="5129" y="6576"/>
                    <a:pt x="4910" y="6619"/>
                    <a:pt x="4340" y="6663"/>
                  </a:cubicBezTo>
                  <a:lnTo>
                    <a:pt x="4340" y="7102"/>
                  </a:lnTo>
                  <a:lnTo>
                    <a:pt x="7759" y="7102"/>
                  </a:lnTo>
                  <a:lnTo>
                    <a:pt x="7759" y="6663"/>
                  </a:lnTo>
                  <a:cubicBezTo>
                    <a:pt x="7145" y="6619"/>
                    <a:pt x="6970" y="6576"/>
                    <a:pt x="6970" y="6093"/>
                  </a:cubicBezTo>
                  <a:lnTo>
                    <a:pt x="6970" y="2148"/>
                  </a:lnTo>
                  <a:cubicBezTo>
                    <a:pt x="6970" y="702"/>
                    <a:pt x="6313" y="1"/>
                    <a:pt x="5085" y="1"/>
                  </a:cubicBezTo>
                  <a:cubicBezTo>
                    <a:pt x="3946" y="1"/>
                    <a:pt x="3200" y="658"/>
                    <a:pt x="2631" y="1316"/>
                  </a:cubicBezTo>
                  <a:lnTo>
                    <a:pt x="2674" y="1"/>
                  </a:ln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202"/>
            <p:cNvSpPr/>
            <p:nvPr/>
          </p:nvSpPr>
          <p:spPr>
            <a:xfrm>
              <a:off x="4615975" y="2965975"/>
              <a:ext cx="144675" cy="180825"/>
            </a:xfrm>
            <a:custGeom>
              <a:avLst/>
              <a:gdLst/>
              <a:ahLst/>
              <a:cxnLst/>
              <a:rect l="l" t="t" r="r" b="b"/>
              <a:pathLst>
                <a:path w="5787" h="7233" extrusionOk="0">
                  <a:moveTo>
                    <a:pt x="3419" y="1"/>
                  </a:moveTo>
                  <a:cubicBezTo>
                    <a:pt x="1315" y="1"/>
                    <a:pt x="0" y="1666"/>
                    <a:pt x="0" y="3858"/>
                  </a:cubicBezTo>
                  <a:cubicBezTo>
                    <a:pt x="0" y="5918"/>
                    <a:pt x="1315" y="7233"/>
                    <a:pt x="3069" y="7233"/>
                  </a:cubicBezTo>
                  <a:cubicBezTo>
                    <a:pt x="4428" y="7233"/>
                    <a:pt x="5392" y="6532"/>
                    <a:pt x="5786" y="5085"/>
                  </a:cubicBezTo>
                  <a:lnTo>
                    <a:pt x="5567" y="4954"/>
                  </a:lnTo>
                  <a:cubicBezTo>
                    <a:pt x="5129" y="5611"/>
                    <a:pt x="4559" y="5962"/>
                    <a:pt x="3726" y="5962"/>
                  </a:cubicBezTo>
                  <a:cubicBezTo>
                    <a:pt x="2411" y="5962"/>
                    <a:pt x="1622" y="4822"/>
                    <a:pt x="1622" y="3113"/>
                  </a:cubicBezTo>
                  <a:cubicBezTo>
                    <a:pt x="1622" y="1622"/>
                    <a:pt x="2192" y="527"/>
                    <a:pt x="3200" y="527"/>
                  </a:cubicBezTo>
                  <a:cubicBezTo>
                    <a:pt x="3902" y="527"/>
                    <a:pt x="4165" y="1096"/>
                    <a:pt x="4165" y="1798"/>
                  </a:cubicBezTo>
                  <a:cubicBezTo>
                    <a:pt x="4165" y="2017"/>
                    <a:pt x="4121" y="2236"/>
                    <a:pt x="4077" y="2411"/>
                  </a:cubicBezTo>
                  <a:lnTo>
                    <a:pt x="5085" y="2411"/>
                  </a:lnTo>
                  <a:cubicBezTo>
                    <a:pt x="5348" y="2280"/>
                    <a:pt x="5611" y="1973"/>
                    <a:pt x="5611" y="1535"/>
                  </a:cubicBezTo>
                  <a:cubicBezTo>
                    <a:pt x="5611" y="527"/>
                    <a:pt x="4691" y="1"/>
                    <a:pt x="3419"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4" name="Google Shape;3304;p202"/>
            <p:cNvSpPr/>
            <p:nvPr/>
          </p:nvSpPr>
          <p:spPr>
            <a:xfrm>
              <a:off x="4771575" y="2965975"/>
              <a:ext cx="150150" cy="180825"/>
            </a:xfrm>
            <a:custGeom>
              <a:avLst/>
              <a:gdLst/>
              <a:ahLst/>
              <a:cxnLst/>
              <a:rect l="l" t="t" r="r" b="b"/>
              <a:pathLst>
                <a:path w="6006" h="7233" extrusionOk="0">
                  <a:moveTo>
                    <a:pt x="3113" y="483"/>
                  </a:moveTo>
                  <a:cubicBezTo>
                    <a:pt x="3990" y="483"/>
                    <a:pt x="4296" y="1359"/>
                    <a:pt x="4296" y="2587"/>
                  </a:cubicBezTo>
                  <a:lnTo>
                    <a:pt x="1666" y="2587"/>
                  </a:lnTo>
                  <a:cubicBezTo>
                    <a:pt x="1754" y="1359"/>
                    <a:pt x="2236" y="483"/>
                    <a:pt x="3113" y="483"/>
                  </a:cubicBezTo>
                  <a:close/>
                  <a:moveTo>
                    <a:pt x="3244" y="1"/>
                  </a:moveTo>
                  <a:cubicBezTo>
                    <a:pt x="1447" y="1"/>
                    <a:pt x="1" y="1579"/>
                    <a:pt x="1" y="3814"/>
                  </a:cubicBezTo>
                  <a:cubicBezTo>
                    <a:pt x="1" y="5830"/>
                    <a:pt x="1272" y="7233"/>
                    <a:pt x="3201" y="7233"/>
                  </a:cubicBezTo>
                  <a:cubicBezTo>
                    <a:pt x="4691" y="7233"/>
                    <a:pt x="5655" y="6356"/>
                    <a:pt x="6006" y="5041"/>
                  </a:cubicBezTo>
                  <a:lnTo>
                    <a:pt x="5787" y="4910"/>
                  </a:lnTo>
                  <a:cubicBezTo>
                    <a:pt x="5305" y="5611"/>
                    <a:pt x="4735" y="6006"/>
                    <a:pt x="3814" y="6006"/>
                  </a:cubicBezTo>
                  <a:cubicBezTo>
                    <a:pt x="2543" y="6006"/>
                    <a:pt x="1579" y="4910"/>
                    <a:pt x="1623" y="3069"/>
                  </a:cubicBezTo>
                  <a:lnTo>
                    <a:pt x="5918" y="3069"/>
                  </a:lnTo>
                  <a:lnTo>
                    <a:pt x="5918" y="2762"/>
                  </a:lnTo>
                  <a:cubicBezTo>
                    <a:pt x="5918" y="1184"/>
                    <a:pt x="4998" y="1"/>
                    <a:pt x="3244" y="1"/>
                  </a:cubicBezTo>
                  <a:close/>
                </a:path>
              </a:pathLst>
            </a:custGeom>
            <a:solidFill>
              <a:srgbClr val="01010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08"/>
        <p:cNvGrpSpPr/>
        <p:nvPr/>
      </p:nvGrpSpPr>
      <p:grpSpPr>
        <a:xfrm>
          <a:off x="0" y="0"/>
          <a:ext cx="0" cy="0"/>
          <a:chOff x="0" y="0"/>
          <a:chExt cx="0" cy="0"/>
        </a:xfrm>
      </p:grpSpPr>
      <p:sp>
        <p:nvSpPr>
          <p:cNvPr id="3309" name="Google Shape;3309;p203"/>
          <p:cNvSpPr txBox="1">
            <a:spLocks noGrp="1"/>
          </p:cNvSpPr>
          <p:nvPr>
            <p:ph type="title"/>
          </p:nvPr>
        </p:nvSpPr>
        <p:spPr>
          <a:xfrm>
            <a:off x="374825" y="236475"/>
            <a:ext cx="8415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Agenda</a:t>
            </a:r>
            <a:endParaRPr sz="3000"/>
          </a:p>
        </p:txBody>
      </p:sp>
      <p:sp>
        <p:nvSpPr>
          <p:cNvPr id="3310" name="Google Shape;3310;p203"/>
          <p:cNvSpPr txBox="1">
            <a:spLocks noGrp="1"/>
          </p:cNvSpPr>
          <p:nvPr>
            <p:ph type="body" idx="1"/>
          </p:nvPr>
        </p:nvSpPr>
        <p:spPr>
          <a:xfrm>
            <a:off x="353700" y="1095375"/>
            <a:ext cx="4074600" cy="3123000"/>
          </a:xfrm>
          <a:prstGeom prst="rect">
            <a:avLst/>
          </a:prstGeom>
        </p:spPr>
        <p:txBody>
          <a:bodyPr spcFirstLastPara="1" wrap="square" lIns="0" tIns="0" rIns="0" bIns="0" anchor="t" anchorCtr="0">
            <a:noAutofit/>
          </a:bodyPr>
          <a:lstStyle/>
          <a:p>
            <a:pPr marL="365760" lvl="0" indent="-317500" algn="l" rtl="0">
              <a:lnSpc>
                <a:spcPct val="115000"/>
              </a:lnSpc>
              <a:spcBef>
                <a:spcPts val="0"/>
              </a:spcBef>
              <a:spcAft>
                <a:spcPts val="0"/>
              </a:spcAft>
              <a:buSzPts val="1400"/>
              <a:buFont typeface="Inter SemiBold"/>
              <a:buAutoNum type="arabicPeriod"/>
            </a:pPr>
            <a:r>
              <a:rPr lang="en">
                <a:latin typeface="Inter SemiBold"/>
                <a:ea typeface="Inter SemiBold"/>
                <a:cs typeface="Inter SemiBold"/>
                <a:sym typeface="Inter SemiBold"/>
              </a:rPr>
              <a:t>Why learning and development should be a priority focus?</a:t>
            </a:r>
            <a:endParaRPr/>
          </a:p>
          <a:p>
            <a:pPr marL="365760" lvl="0" indent="-317500" algn="l" rtl="0">
              <a:lnSpc>
                <a:spcPct val="115000"/>
              </a:lnSpc>
              <a:spcBef>
                <a:spcPts val="1500"/>
              </a:spcBef>
              <a:spcAft>
                <a:spcPts val="0"/>
              </a:spcAft>
              <a:buSzPts val="1400"/>
              <a:buFont typeface="Inter SemiBold"/>
              <a:buAutoNum type="arabicPeriod"/>
            </a:pPr>
            <a:r>
              <a:rPr lang="en">
                <a:latin typeface="Inter SemiBold"/>
                <a:ea typeface="Inter SemiBold"/>
                <a:cs typeface="Inter SemiBold"/>
                <a:sym typeface="Inter SemiBold"/>
              </a:rPr>
              <a:t>The connection between engagement, development, and retention</a:t>
            </a:r>
            <a:endParaRPr>
              <a:latin typeface="Inter SemiBold"/>
              <a:ea typeface="Inter SemiBold"/>
              <a:cs typeface="Inter SemiBold"/>
              <a:sym typeface="Inter SemiBold"/>
            </a:endParaRPr>
          </a:p>
          <a:p>
            <a:pPr marL="365760" lvl="0" indent="-317500" algn="l" rtl="0">
              <a:lnSpc>
                <a:spcPct val="115000"/>
              </a:lnSpc>
              <a:spcBef>
                <a:spcPts val="1500"/>
              </a:spcBef>
              <a:spcAft>
                <a:spcPts val="1500"/>
              </a:spcAft>
              <a:buSzPts val="1400"/>
              <a:buFont typeface="Inter SemiBold"/>
              <a:buAutoNum type="arabicPeriod"/>
            </a:pPr>
            <a:r>
              <a:rPr lang="en">
                <a:latin typeface="Inter SemiBold"/>
                <a:ea typeface="Inter SemiBold"/>
                <a:cs typeface="Inter SemiBold"/>
                <a:sym typeface="Inter SemiBold"/>
              </a:rPr>
              <a:t>Aligning your performance management and development approaches to power employee growth</a:t>
            </a:r>
            <a:endParaRPr/>
          </a:p>
        </p:txBody>
      </p:sp>
      <p:pic>
        <p:nvPicPr>
          <p:cNvPr id="3311" name="Google Shape;3311;p203"/>
          <p:cNvPicPr preferRelativeResize="0"/>
          <p:nvPr/>
        </p:nvPicPr>
        <p:blipFill>
          <a:blip r:embed="rId3">
            <a:alphaModFix/>
          </a:blip>
          <a:stretch>
            <a:fillRect/>
          </a:stretch>
        </p:blipFill>
        <p:spPr>
          <a:xfrm>
            <a:off x="5053888" y="1095380"/>
            <a:ext cx="3366820" cy="2560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15"/>
        <p:cNvGrpSpPr/>
        <p:nvPr/>
      </p:nvGrpSpPr>
      <p:grpSpPr>
        <a:xfrm>
          <a:off x="0" y="0"/>
          <a:ext cx="0" cy="0"/>
          <a:chOff x="0" y="0"/>
          <a:chExt cx="0" cy="0"/>
        </a:xfrm>
      </p:grpSpPr>
      <p:sp>
        <p:nvSpPr>
          <p:cNvPr id="3316" name="Google Shape;3316;p204"/>
          <p:cNvSpPr txBox="1">
            <a:spLocks noGrp="1"/>
          </p:cNvSpPr>
          <p:nvPr>
            <p:ph type="ctrTitle"/>
          </p:nvPr>
        </p:nvSpPr>
        <p:spPr>
          <a:xfrm>
            <a:off x="343189" y="1188514"/>
            <a:ext cx="7096800" cy="2052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sz="4700">
                <a:solidFill>
                  <a:schemeClr val="lt1"/>
                </a:solidFill>
              </a:rPr>
              <a:t>Why learning and development should be a priority focus?</a:t>
            </a:r>
            <a:endParaRPr sz="47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0"/>
        <p:cNvGrpSpPr/>
        <p:nvPr/>
      </p:nvGrpSpPr>
      <p:grpSpPr>
        <a:xfrm>
          <a:off x="0" y="0"/>
          <a:ext cx="0" cy="0"/>
          <a:chOff x="0" y="0"/>
          <a:chExt cx="0" cy="0"/>
        </a:xfrm>
      </p:grpSpPr>
      <p:pic>
        <p:nvPicPr>
          <p:cNvPr id="3321" name="Google Shape;3321;p205"/>
          <p:cNvPicPr preferRelativeResize="0"/>
          <p:nvPr/>
        </p:nvPicPr>
        <p:blipFill>
          <a:blip r:embed="rId3">
            <a:alphaModFix/>
          </a:blip>
          <a:stretch>
            <a:fillRect/>
          </a:stretch>
        </p:blipFill>
        <p:spPr>
          <a:xfrm>
            <a:off x="0" y="-118575"/>
            <a:ext cx="9354798" cy="5262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sp>
        <p:nvSpPr>
          <p:cNvPr id="3326" name="Google Shape;3326;p206"/>
          <p:cNvSpPr/>
          <p:nvPr/>
        </p:nvSpPr>
        <p:spPr>
          <a:xfrm>
            <a:off x="0" y="1964049"/>
            <a:ext cx="9144000" cy="2140500"/>
          </a:xfrm>
          <a:prstGeom prst="rect">
            <a:avLst/>
          </a:prstGeom>
          <a:solidFill>
            <a:srgbClr val="B07A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7" name="Google Shape;3327;p206"/>
          <p:cNvSpPr/>
          <p:nvPr/>
        </p:nvSpPr>
        <p:spPr>
          <a:xfrm>
            <a:off x="4477446" y="1639344"/>
            <a:ext cx="4582200" cy="2711100"/>
          </a:xfrm>
          <a:prstGeom prst="rect">
            <a:avLst/>
          </a:prstGeom>
          <a:solidFill>
            <a:schemeClr val="lt1"/>
          </a:solidFill>
          <a:ln w="25400" cap="flat" cmpd="sng">
            <a:solidFill>
              <a:srgbClr val="9278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8" name="Google Shape;3328;p206"/>
          <p:cNvSpPr/>
          <p:nvPr/>
        </p:nvSpPr>
        <p:spPr>
          <a:xfrm>
            <a:off x="129100" y="1639686"/>
            <a:ext cx="4191900" cy="2711100"/>
          </a:xfrm>
          <a:prstGeom prst="rect">
            <a:avLst/>
          </a:prstGeom>
          <a:solidFill>
            <a:schemeClr val="lt1"/>
          </a:solidFill>
          <a:ln w="25400" cap="flat" cmpd="sng">
            <a:solidFill>
              <a:srgbClr val="9278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9" name="Google Shape;3329;p206"/>
          <p:cNvSpPr txBox="1"/>
          <p:nvPr/>
        </p:nvSpPr>
        <p:spPr>
          <a:xfrm>
            <a:off x="4678545" y="2004350"/>
            <a:ext cx="4112400" cy="2925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Inter Light"/>
                <a:ea typeface="Inter Light"/>
                <a:cs typeface="Inter Light"/>
                <a:sym typeface="Inter Light"/>
              </a:rPr>
              <a:t> </a:t>
            </a:r>
            <a:endParaRPr sz="700" b="0" i="0" u="none" strike="noStrike" cap="none">
              <a:solidFill>
                <a:srgbClr val="000000"/>
              </a:solidFill>
              <a:latin typeface="Inter Light"/>
              <a:ea typeface="Inter Light"/>
              <a:cs typeface="Inter Light"/>
              <a:sym typeface="Inter Light"/>
            </a:endParaRPr>
          </a:p>
        </p:txBody>
      </p:sp>
      <p:sp>
        <p:nvSpPr>
          <p:cNvPr id="3330" name="Google Shape;3330;p206"/>
          <p:cNvSpPr txBox="1">
            <a:spLocks noGrp="1"/>
          </p:cNvSpPr>
          <p:nvPr>
            <p:ph type="title"/>
          </p:nvPr>
        </p:nvSpPr>
        <p:spPr>
          <a:xfrm>
            <a:off x="215165" y="242149"/>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The great reset is continuing</a:t>
            </a:r>
            <a:endParaRPr/>
          </a:p>
        </p:txBody>
      </p:sp>
      <p:sp>
        <p:nvSpPr>
          <p:cNvPr id="3331" name="Google Shape;3331;p206"/>
          <p:cNvSpPr txBox="1"/>
          <p:nvPr/>
        </p:nvSpPr>
        <p:spPr>
          <a:xfrm>
            <a:off x="76059" y="811216"/>
            <a:ext cx="8617800" cy="646500"/>
          </a:xfrm>
          <a:prstGeom prst="rect">
            <a:avLst/>
          </a:prstGeom>
          <a:noFill/>
          <a:ln>
            <a:noFill/>
          </a:ln>
        </p:spPr>
        <p:txBody>
          <a:bodyPr spcFirstLastPara="1" wrap="square" lIns="91425" tIns="91425" rIns="91425" bIns="91425" anchor="t" anchorCtr="0">
            <a:spAutoFit/>
          </a:bodyPr>
          <a:lstStyle/>
          <a:p>
            <a:pPr marL="323850" marR="0" lvl="0" indent="-171450" algn="l" rtl="0">
              <a:lnSpc>
                <a:spcPct val="150000"/>
              </a:lnSpc>
              <a:spcBef>
                <a:spcPts val="0"/>
              </a:spcBef>
              <a:spcAft>
                <a:spcPts val="0"/>
              </a:spcAft>
              <a:buClr>
                <a:srgbClr val="000000"/>
              </a:buClr>
              <a:buSzPts val="1200"/>
              <a:buFont typeface="Arial"/>
              <a:buChar char="•"/>
            </a:pPr>
            <a:r>
              <a:rPr lang="en" sz="1100">
                <a:latin typeface="Inter"/>
                <a:ea typeface="Inter"/>
                <a:cs typeface="Inter"/>
                <a:sym typeface="Inter"/>
              </a:rPr>
              <a:t>The number of job </a:t>
            </a:r>
            <a:r>
              <a:rPr lang="en" sz="1100" b="1">
                <a:latin typeface="Inter"/>
                <a:ea typeface="Inter"/>
                <a:cs typeface="Inter"/>
                <a:sym typeface="Inter"/>
              </a:rPr>
              <a:t>quits in the US rose by 250K from the previous </a:t>
            </a:r>
            <a:r>
              <a:rPr lang="en" sz="1100">
                <a:latin typeface="Inter"/>
                <a:ea typeface="Inter"/>
                <a:cs typeface="Inter"/>
                <a:sym typeface="Inter"/>
              </a:rPr>
              <a:t>month</a:t>
            </a:r>
            <a:r>
              <a:rPr lang="en" sz="1100" b="1" i="0" u="none" strike="noStrike" cap="none">
                <a:solidFill>
                  <a:srgbClr val="000000"/>
                </a:solidFill>
                <a:latin typeface="Inter"/>
                <a:ea typeface="Inter"/>
                <a:cs typeface="Inter"/>
                <a:sym typeface="Inter"/>
              </a:rPr>
              <a:t> </a:t>
            </a:r>
            <a:endParaRPr sz="1100" b="1" i="0" u="none" strike="noStrike" cap="none">
              <a:solidFill>
                <a:srgbClr val="000000"/>
              </a:solidFill>
              <a:latin typeface="Inter"/>
              <a:ea typeface="Inter"/>
              <a:cs typeface="Inter"/>
              <a:sym typeface="Inter"/>
            </a:endParaRPr>
          </a:p>
          <a:p>
            <a:pPr marL="323850" marR="0" lvl="0" indent="-171450" algn="l" rtl="0">
              <a:lnSpc>
                <a:spcPct val="150000"/>
              </a:lnSpc>
              <a:spcBef>
                <a:spcPts val="0"/>
              </a:spcBef>
              <a:spcAft>
                <a:spcPts val="0"/>
              </a:spcAft>
              <a:buClr>
                <a:srgbClr val="000000"/>
              </a:buClr>
              <a:buSzPts val="1200"/>
              <a:buFont typeface="Arial"/>
              <a:buChar char="•"/>
            </a:pPr>
            <a:r>
              <a:rPr lang="en" sz="1100">
                <a:latin typeface="Inter"/>
                <a:ea typeface="Inter"/>
                <a:cs typeface="Inter"/>
                <a:sym typeface="Inter"/>
              </a:rPr>
              <a:t>The unemployment rate </a:t>
            </a:r>
            <a:r>
              <a:rPr lang="en" sz="1100" b="1">
                <a:latin typeface="Inter"/>
                <a:ea typeface="Inter"/>
                <a:cs typeface="Inter"/>
                <a:sym typeface="Inter"/>
              </a:rPr>
              <a:t>decreased only by .1% in June from May’s seven-month high of 3.7%</a:t>
            </a:r>
            <a:endParaRPr sz="1100" b="1" i="0" u="none" strike="noStrike" cap="none">
              <a:solidFill>
                <a:srgbClr val="000000"/>
              </a:solidFill>
              <a:latin typeface="Inter"/>
              <a:ea typeface="Inter"/>
              <a:cs typeface="Inter"/>
              <a:sym typeface="Inter"/>
            </a:endParaRPr>
          </a:p>
        </p:txBody>
      </p:sp>
      <p:sp>
        <p:nvSpPr>
          <p:cNvPr id="3332" name="Google Shape;3332;p206"/>
          <p:cNvSpPr txBox="1"/>
          <p:nvPr/>
        </p:nvSpPr>
        <p:spPr>
          <a:xfrm>
            <a:off x="-6625" y="1694721"/>
            <a:ext cx="46410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Inter"/>
                <a:ea typeface="Inter"/>
                <a:cs typeface="Inter"/>
                <a:sym typeface="Inter"/>
              </a:rPr>
              <a:t>Employed people who </a:t>
            </a:r>
            <a:r>
              <a:rPr lang="en" sz="900" b="1">
                <a:latin typeface="Inter"/>
                <a:ea typeface="Inter"/>
                <a:cs typeface="Inter"/>
                <a:sym typeface="Inter"/>
              </a:rPr>
              <a:t>quit</a:t>
            </a:r>
            <a:r>
              <a:rPr lang="en" sz="900" b="1" i="0" u="none" strike="noStrike" cap="none">
                <a:solidFill>
                  <a:srgbClr val="000000"/>
                </a:solidFill>
                <a:latin typeface="Inter"/>
                <a:ea typeface="Inter"/>
                <a:cs typeface="Inter"/>
                <a:sym typeface="Inter"/>
              </a:rPr>
              <a:t> job</a:t>
            </a:r>
            <a:r>
              <a:rPr lang="en" sz="900" b="1">
                <a:latin typeface="Inter"/>
                <a:ea typeface="Inter"/>
                <a:cs typeface="Inter"/>
                <a:sym typeface="Inter"/>
              </a:rPr>
              <a:t>s</a:t>
            </a:r>
            <a:endParaRPr sz="900" b="1" i="0" u="none" strike="noStrike" cap="none">
              <a:solidFill>
                <a:srgbClr val="000000"/>
              </a:solidFill>
              <a:latin typeface="Inter"/>
              <a:ea typeface="Inter"/>
              <a:cs typeface="Inter"/>
              <a:sym typeface="Inter"/>
            </a:endParaRPr>
          </a:p>
        </p:txBody>
      </p:sp>
      <p:sp>
        <p:nvSpPr>
          <p:cNvPr id="3333" name="Google Shape;3333;p206"/>
          <p:cNvSpPr txBox="1"/>
          <p:nvPr/>
        </p:nvSpPr>
        <p:spPr>
          <a:xfrm>
            <a:off x="4502654" y="1700070"/>
            <a:ext cx="46410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a:latin typeface="Inter"/>
                <a:ea typeface="Inter"/>
                <a:cs typeface="Inter"/>
                <a:sym typeface="Inter"/>
              </a:rPr>
              <a:t>U</a:t>
            </a:r>
            <a:r>
              <a:rPr lang="en" sz="900" b="1" i="0" u="none" strike="noStrike" cap="none">
                <a:solidFill>
                  <a:srgbClr val="000000"/>
                </a:solidFill>
                <a:latin typeface="Inter"/>
                <a:ea typeface="Inter"/>
                <a:cs typeface="Inter"/>
                <a:sym typeface="Inter"/>
              </a:rPr>
              <a:t>nemployment rate</a:t>
            </a:r>
            <a:endParaRPr sz="900" b="1" i="0" u="none" strike="noStrike" cap="none">
              <a:solidFill>
                <a:srgbClr val="000000"/>
              </a:solidFill>
              <a:latin typeface="Inter"/>
              <a:ea typeface="Inter"/>
              <a:cs typeface="Inter"/>
              <a:sym typeface="Inter"/>
            </a:endParaRPr>
          </a:p>
        </p:txBody>
      </p:sp>
      <p:sp>
        <p:nvSpPr>
          <p:cNvPr id="3334" name="Google Shape;3334;p206"/>
          <p:cNvSpPr txBox="1"/>
          <p:nvPr/>
        </p:nvSpPr>
        <p:spPr>
          <a:xfrm>
            <a:off x="-63795" y="3094074"/>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35" name="Google Shape;3335;p206"/>
          <p:cNvPicPr preferRelativeResize="0"/>
          <p:nvPr/>
        </p:nvPicPr>
        <p:blipFill>
          <a:blip r:embed="rId3">
            <a:alphaModFix/>
          </a:blip>
          <a:stretch>
            <a:fillRect/>
          </a:stretch>
        </p:blipFill>
        <p:spPr>
          <a:xfrm>
            <a:off x="243025" y="2004341"/>
            <a:ext cx="3990928" cy="1915359"/>
          </a:xfrm>
          <a:prstGeom prst="rect">
            <a:avLst/>
          </a:prstGeom>
          <a:noFill/>
          <a:ln>
            <a:noFill/>
          </a:ln>
        </p:spPr>
      </p:pic>
      <p:sp>
        <p:nvSpPr>
          <p:cNvPr id="3336" name="Google Shape;3336;p206"/>
          <p:cNvSpPr/>
          <p:nvPr/>
        </p:nvSpPr>
        <p:spPr>
          <a:xfrm>
            <a:off x="3467119" y="2688100"/>
            <a:ext cx="324900" cy="324900"/>
          </a:xfrm>
          <a:prstGeom prst="ellipse">
            <a:avLst/>
          </a:prstGeom>
          <a:noFill/>
          <a:ln w="9525" cap="flat" cmpd="sng">
            <a:solidFill>
              <a:srgbClr val="F272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7" name="Google Shape;3337;p206"/>
          <p:cNvPicPr preferRelativeResize="0"/>
          <p:nvPr/>
        </p:nvPicPr>
        <p:blipFill>
          <a:blip r:embed="rId4">
            <a:alphaModFix/>
          </a:blip>
          <a:stretch>
            <a:fillRect/>
          </a:stretch>
        </p:blipFill>
        <p:spPr>
          <a:xfrm>
            <a:off x="4571999" y="1928126"/>
            <a:ext cx="4442901" cy="2134185"/>
          </a:xfrm>
          <a:prstGeom prst="rect">
            <a:avLst/>
          </a:prstGeom>
          <a:noFill/>
          <a:ln>
            <a:noFill/>
          </a:ln>
        </p:spPr>
      </p:pic>
      <p:sp>
        <p:nvSpPr>
          <p:cNvPr id="3338" name="Google Shape;3338;p206"/>
          <p:cNvSpPr/>
          <p:nvPr/>
        </p:nvSpPr>
        <p:spPr>
          <a:xfrm>
            <a:off x="8164516" y="2497646"/>
            <a:ext cx="324900" cy="324900"/>
          </a:xfrm>
          <a:prstGeom prst="ellipse">
            <a:avLst/>
          </a:prstGeom>
          <a:noFill/>
          <a:ln w="9525" cap="flat" cmpd="sng">
            <a:solidFill>
              <a:srgbClr val="F272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2"/>
        <p:cNvGrpSpPr/>
        <p:nvPr/>
      </p:nvGrpSpPr>
      <p:grpSpPr>
        <a:xfrm>
          <a:off x="0" y="0"/>
          <a:ext cx="0" cy="0"/>
          <a:chOff x="0" y="0"/>
          <a:chExt cx="0" cy="0"/>
        </a:xfrm>
      </p:grpSpPr>
      <p:sp>
        <p:nvSpPr>
          <p:cNvPr id="3343" name="Google Shape;3343;p207"/>
          <p:cNvSpPr/>
          <p:nvPr/>
        </p:nvSpPr>
        <p:spPr>
          <a:xfrm>
            <a:off x="-134754" y="1227192"/>
            <a:ext cx="9413400" cy="3256200"/>
          </a:xfrm>
          <a:prstGeom prst="rect">
            <a:avLst/>
          </a:prstGeom>
          <a:solidFill>
            <a:schemeClr val="accent3"/>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4" name="Google Shape;3344;p207"/>
          <p:cNvSpPr/>
          <p:nvPr/>
        </p:nvSpPr>
        <p:spPr>
          <a:xfrm>
            <a:off x="2165685" y="3353334"/>
            <a:ext cx="4473600" cy="631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0" algn="l" rtl="0">
              <a:lnSpc>
                <a:spcPct val="100000"/>
              </a:lnSpc>
              <a:spcBef>
                <a:spcPts val="0"/>
              </a:spcBef>
              <a:spcAft>
                <a:spcPts val="0"/>
              </a:spcAft>
              <a:buNone/>
            </a:pPr>
            <a:r>
              <a:rPr lang="en" sz="1350" b="0" i="0" u="none" strike="noStrike" cap="none">
                <a:solidFill>
                  <a:schemeClr val="lt2"/>
                </a:solidFill>
                <a:latin typeface="Inter"/>
                <a:ea typeface="Inter"/>
                <a:cs typeface="Inter"/>
                <a:sym typeface="Inter"/>
              </a:rPr>
              <a:t>Normative Commitment</a:t>
            </a:r>
            <a:endParaRPr/>
          </a:p>
          <a:p>
            <a:pPr marL="342900" marR="0" lvl="0" indent="0" algn="l" rtl="0">
              <a:lnSpc>
                <a:spcPct val="100000"/>
              </a:lnSpc>
              <a:spcBef>
                <a:spcPts val="0"/>
              </a:spcBef>
              <a:spcAft>
                <a:spcPts val="0"/>
              </a:spcAft>
              <a:buNone/>
            </a:pPr>
            <a:r>
              <a:rPr lang="en" sz="1050" b="0" i="0" u="none" strike="noStrike" cap="none">
                <a:solidFill>
                  <a:srgbClr val="3F3F3F"/>
                </a:solidFill>
                <a:latin typeface="Inter"/>
                <a:ea typeface="Inter"/>
                <a:cs typeface="Inter"/>
                <a:sym typeface="Inter"/>
              </a:rPr>
              <a:t>An obligation to remain </a:t>
            </a:r>
            <a:endParaRPr/>
          </a:p>
        </p:txBody>
      </p:sp>
      <p:sp>
        <p:nvSpPr>
          <p:cNvPr id="3345" name="Google Shape;3345;p207"/>
          <p:cNvSpPr/>
          <p:nvPr/>
        </p:nvSpPr>
        <p:spPr>
          <a:xfrm>
            <a:off x="2165685" y="2503274"/>
            <a:ext cx="4473600" cy="6528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0" algn="l" rtl="0">
              <a:lnSpc>
                <a:spcPct val="100000"/>
              </a:lnSpc>
              <a:spcBef>
                <a:spcPts val="0"/>
              </a:spcBef>
              <a:spcAft>
                <a:spcPts val="0"/>
              </a:spcAft>
              <a:buNone/>
            </a:pPr>
            <a:r>
              <a:rPr lang="en" sz="1350" b="0" i="0" u="none" strike="noStrike" cap="none">
                <a:solidFill>
                  <a:schemeClr val="lt2"/>
                </a:solidFill>
                <a:latin typeface="Inter"/>
                <a:ea typeface="Inter"/>
                <a:cs typeface="Inter"/>
                <a:sym typeface="Inter"/>
              </a:rPr>
              <a:t>Continuance Commitment</a:t>
            </a:r>
            <a:endParaRPr/>
          </a:p>
          <a:p>
            <a:pPr marL="342900" marR="0" lvl="1" indent="0" algn="l" rtl="0">
              <a:lnSpc>
                <a:spcPct val="100000"/>
              </a:lnSpc>
              <a:spcBef>
                <a:spcPts val="0"/>
              </a:spcBef>
              <a:spcAft>
                <a:spcPts val="0"/>
              </a:spcAft>
              <a:buNone/>
            </a:pPr>
            <a:r>
              <a:rPr lang="en" sz="1050" b="0" i="0" u="none" strike="noStrike" cap="none">
                <a:solidFill>
                  <a:srgbClr val="3F3F3F"/>
                </a:solidFill>
                <a:latin typeface="Inter"/>
                <a:ea typeface="Inter"/>
                <a:cs typeface="Inter"/>
                <a:sym typeface="Inter"/>
              </a:rPr>
              <a:t>Perceived cost of leaving </a:t>
            </a:r>
            <a:endParaRPr/>
          </a:p>
        </p:txBody>
      </p:sp>
      <p:sp>
        <p:nvSpPr>
          <p:cNvPr id="3346" name="Google Shape;3346;p207"/>
          <p:cNvSpPr/>
          <p:nvPr/>
        </p:nvSpPr>
        <p:spPr>
          <a:xfrm>
            <a:off x="4851227" y="2705229"/>
            <a:ext cx="1617300" cy="300000"/>
          </a:xfrm>
          <a:prstGeom prst="roundRect">
            <a:avLst>
              <a:gd name="adj" fmla="val 16667"/>
            </a:avLst>
          </a:prstGeom>
          <a:solidFill>
            <a:schemeClr val="accent1"/>
          </a:solidFill>
          <a:ln w="12700" cap="flat" cmpd="sng">
            <a:solidFill>
              <a:srgbClr val="927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7" name="Google Shape;3347;p207"/>
          <p:cNvSpPr/>
          <p:nvPr/>
        </p:nvSpPr>
        <p:spPr>
          <a:xfrm>
            <a:off x="4851227" y="3489675"/>
            <a:ext cx="1617300" cy="300000"/>
          </a:xfrm>
          <a:prstGeom prst="roundRect">
            <a:avLst>
              <a:gd name="adj" fmla="val 16667"/>
            </a:avLst>
          </a:prstGeom>
          <a:solidFill>
            <a:schemeClr val="accent1"/>
          </a:solidFill>
          <a:ln w="12700" cap="flat" cmpd="sng">
            <a:solidFill>
              <a:srgbClr val="927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8" name="Google Shape;3348;p207"/>
          <p:cNvSpPr/>
          <p:nvPr/>
        </p:nvSpPr>
        <p:spPr>
          <a:xfrm>
            <a:off x="2165684" y="1706536"/>
            <a:ext cx="4473600" cy="5769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342900" marR="0" lvl="1" indent="0" algn="l" rtl="0">
              <a:lnSpc>
                <a:spcPct val="100000"/>
              </a:lnSpc>
              <a:spcBef>
                <a:spcPts val="0"/>
              </a:spcBef>
              <a:spcAft>
                <a:spcPts val="0"/>
              </a:spcAft>
              <a:buNone/>
            </a:pPr>
            <a:r>
              <a:rPr lang="en" sz="1350" b="0" i="0" u="none" strike="noStrike" cap="none">
                <a:solidFill>
                  <a:schemeClr val="lt2"/>
                </a:solidFill>
                <a:latin typeface="Inter"/>
                <a:ea typeface="Inter"/>
                <a:cs typeface="Inter"/>
                <a:sym typeface="Inter"/>
              </a:rPr>
              <a:t>Affective Commitment</a:t>
            </a:r>
            <a:endParaRPr/>
          </a:p>
          <a:p>
            <a:pPr marL="342900" marR="0" lvl="1" indent="0" algn="l" rtl="0">
              <a:lnSpc>
                <a:spcPct val="100000"/>
              </a:lnSpc>
              <a:spcBef>
                <a:spcPts val="0"/>
              </a:spcBef>
              <a:spcAft>
                <a:spcPts val="0"/>
              </a:spcAft>
              <a:buNone/>
            </a:pPr>
            <a:r>
              <a:rPr lang="en" sz="1050" b="0" i="0" u="none" strike="noStrike" cap="none">
                <a:solidFill>
                  <a:srgbClr val="3F3F3F"/>
                </a:solidFill>
                <a:latin typeface="Inter"/>
                <a:ea typeface="Inter"/>
                <a:cs typeface="Inter"/>
                <a:sym typeface="Inter"/>
              </a:rPr>
              <a:t>Emotional Attachment</a:t>
            </a:r>
            <a:endParaRPr/>
          </a:p>
        </p:txBody>
      </p:sp>
      <p:sp>
        <p:nvSpPr>
          <p:cNvPr id="3349" name="Google Shape;3349;p207"/>
          <p:cNvSpPr/>
          <p:nvPr/>
        </p:nvSpPr>
        <p:spPr>
          <a:xfrm>
            <a:off x="4851227" y="1853256"/>
            <a:ext cx="1617300" cy="300000"/>
          </a:xfrm>
          <a:prstGeom prst="roundRect">
            <a:avLst>
              <a:gd name="adj" fmla="val 16667"/>
            </a:avLst>
          </a:prstGeom>
          <a:solidFill>
            <a:schemeClr val="accent1"/>
          </a:solidFill>
          <a:ln w="12700" cap="flat" cmpd="sng">
            <a:solidFill>
              <a:srgbClr val="927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350" name="Google Shape;3350;p207"/>
          <p:cNvCxnSpPr>
            <a:endCxn id="3348" idx="1"/>
          </p:cNvCxnSpPr>
          <p:nvPr/>
        </p:nvCxnSpPr>
        <p:spPr>
          <a:xfrm rot="10800000" flipH="1">
            <a:off x="1651484" y="1994986"/>
            <a:ext cx="514200" cy="567000"/>
          </a:xfrm>
          <a:prstGeom prst="straightConnector1">
            <a:avLst/>
          </a:prstGeom>
          <a:noFill/>
          <a:ln w="9525" cap="flat" cmpd="sng">
            <a:solidFill>
              <a:schemeClr val="lt2"/>
            </a:solidFill>
            <a:prstDash val="solid"/>
            <a:miter lim="800000"/>
            <a:headEnd type="none" w="sm" len="sm"/>
            <a:tailEnd type="triangle" w="med" len="med"/>
          </a:ln>
        </p:spPr>
      </p:cxnSp>
      <p:cxnSp>
        <p:nvCxnSpPr>
          <p:cNvPr id="3351" name="Google Shape;3351;p207"/>
          <p:cNvCxnSpPr>
            <a:endCxn id="3344" idx="1"/>
          </p:cNvCxnSpPr>
          <p:nvPr/>
        </p:nvCxnSpPr>
        <p:spPr>
          <a:xfrm>
            <a:off x="1602585" y="3051084"/>
            <a:ext cx="563100" cy="618000"/>
          </a:xfrm>
          <a:prstGeom prst="straightConnector1">
            <a:avLst/>
          </a:prstGeom>
          <a:noFill/>
          <a:ln w="9525" cap="flat" cmpd="sng">
            <a:solidFill>
              <a:schemeClr val="lt2"/>
            </a:solidFill>
            <a:prstDash val="solid"/>
            <a:miter lim="800000"/>
            <a:headEnd type="none" w="sm" len="sm"/>
            <a:tailEnd type="triangle" w="med" len="med"/>
          </a:ln>
        </p:spPr>
      </p:cxnSp>
      <p:cxnSp>
        <p:nvCxnSpPr>
          <p:cNvPr id="3352" name="Google Shape;3352;p207"/>
          <p:cNvCxnSpPr>
            <a:endCxn id="3345" idx="1"/>
          </p:cNvCxnSpPr>
          <p:nvPr/>
        </p:nvCxnSpPr>
        <p:spPr>
          <a:xfrm>
            <a:off x="1212885" y="2826374"/>
            <a:ext cx="952800" cy="3300"/>
          </a:xfrm>
          <a:prstGeom prst="straightConnector1">
            <a:avLst/>
          </a:prstGeom>
          <a:noFill/>
          <a:ln w="9525" cap="flat" cmpd="sng">
            <a:solidFill>
              <a:schemeClr val="lt2"/>
            </a:solidFill>
            <a:prstDash val="solid"/>
            <a:miter lim="800000"/>
            <a:headEnd type="none" w="sm" len="sm"/>
            <a:tailEnd type="triangle" w="med" len="med"/>
          </a:ln>
        </p:spPr>
      </p:cxnSp>
      <p:sp>
        <p:nvSpPr>
          <p:cNvPr id="3353" name="Google Shape;3353;p207"/>
          <p:cNvSpPr/>
          <p:nvPr/>
        </p:nvSpPr>
        <p:spPr>
          <a:xfrm>
            <a:off x="7102746" y="2480687"/>
            <a:ext cx="1749000" cy="6528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354" name="Google Shape;3354;p207"/>
          <p:cNvSpPr/>
          <p:nvPr/>
        </p:nvSpPr>
        <p:spPr>
          <a:xfrm>
            <a:off x="7102746" y="3250508"/>
            <a:ext cx="1749000" cy="10479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5" name="Google Shape;3355;p207"/>
          <p:cNvSpPr/>
          <p:nvPr/>
        </p:nvSpPr>
        <p:spPr>
          <a:xfrm>
            <a:off x="7102745" y="1436601"/>
            <a:ext cx="1749000" cy="9450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6" name="Google Shape;3356;p207"/>
          <p:cNvSpPr/>
          <p:nvPr/>
        </p:nvSpPr>
        <p:spPr>
          <a:xfrm>
            <a:off x="172175" y="2393979"/>
            <a:ext cx="1617600" cy="848700"/>
          </a:xfrm>
          <a:prstGeom prst="roundRect">
            <a:avLst>
              <a:gd name="adj" fmla="val 4139"/>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b="0" i="0" u="none" strike="noStrike" cap="none">
                <a:solidFill>
                  <a:srgbClr val="8F2C6C"/>
                </a:solidFill>
                <a:latin typeface="DM Serif Display"/>
                <a:ea typeface="DM Serif Display"/>
                <a:cs typeface="DM Serif Display"/>
                <a:sym typeface="DM Serif Display"/>
              </a:rPr>
              <a:t>Commitment</a:t>
            </a:r>
            <a:endParaRPr sz="1800" b="0" i="0" u="none" strike="noStrike" cap="none">
              <a:solidFill>
                <a:srgbClr val="8F2C6C"/>
              </a:solidFill>
              <a:latin typeface="DM Serif Display"/>
              <a:ea typeface="DM Serif Display"/>
              <a:cs typeface="DM Serif Display"/>
              <a:sym typeface="DM Serif Display"/>
            </a:endParaRPr>
          </a:p>
        </p:txBody>
      </p:sp>
      <p:sp>
        <p:nvSpPr>
          <p:cNvPr id="3357" name="Google Shape;3357;p207"/>
          <p:cNvSpPr txBox="1"/>
          <p:nvPr/>
        </p:nvSpPr>
        <p:spPr>
          <a:xfrm>
            <a:off x="4851227" y="1853256"/>
            <a:ext cx="1617300" cy="3000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350" b="0" i="0" u="none" strike="noStrike" cap="none">
                <a:solidFill>
                  <a:srgbClr val="3F3F3F"/>
                </a:solidFill>
                <a:latin typeface="Inter"/>
                <a:ea typeface="Inter"/>
                <a:cs typeface="Inter"/>
                <a:sym typeface="Inter"/>
              </a:rPr>
              <a:t>”I </a:t>
            </a:r>
            <a:r>
              <a:rPr lang="en" sz="1350" b="1" i="0" u="none" strike="noStrike" cap="none">
                <a:solidFill>
                  <a:srgbClr val="3F3F3F"/>
                </a:solidFill>
                <a:latin typeface="Inter"/>
                <a:ea typeface="Inter"/>
                <a:cs typeface="Inter"/>
                <a:sym typeface="Inter"/>
              </a:rPr>
              <a:t>want</a:t>
            </a:r>
            <a:r>
              <a:rPr lang="en" sz="1350" b="0" i="0" u="none" strike="noStrike" cap="none">
                <a:solidFill>
                  <a:srgbClr val="3F3F3F"/>
                </a:solidFill>
                <a:latin typeface="Inter"/>
                <a:ea typeface="Inter"/>
                <a:cs typeface="Inter"/>
                <a:sym typeface="Inter"/>
              </a:rPr>
              <a:t> to stay”</a:t>
            </a:r>
            <a:endParaRPr/>
          </a:p>
        </p:txBody>
      </p:sp>
      <p:sp>
        <p:nvSpPr>
          <p:cNvPr id="3358" name="Google Shape;3358;p207"/>
          <p:cNvSpPr txBox="1"/>
          <p:nvPr/>
        </p:nvSpPr>
        <p:spPr>
          <a:xfrm>
            <a:off x="4851227" y="2706033"/>
            <a:ext cx="1617300" cy="3000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350" b="0" i="0" u="none" strike="noStrike" cap="none">
                <a:solidFill>
                  <a:srgbClr val="3F3F3F"/>
                </a:solidFill>
                <a:latin typeface="Inter"/>
                <a:ea typeface="Inter"/>
                <a:cs typeface="Inter"/>
                <a:sym typeface="Inter"/>
              </a:rPr>
              <a:t>”I </a:t>
            </a:r>
            <a:r>
              <a:rPr lang="en" sz="1350" b="1" i="0" u="none" strike="noStrike" cap="none">
                <a:solidFill>
                  <a:srgbClr val="3F3F3F"/>
                </a:solidFill>
                <a:latin typeface="Inter"/>
                <a:ea typeface="Inter"/>
                <a:cs typeface="Inter"/>
                <a:sym typeface="Inter"/>
              </a:rPr>
              <a:t>need</a:t>
            </a:r>
            <a:r>
              <a:rPr lang="en" sz="1350" b="0" i="0" u="none" strike="noStrike" cap="none">
                <a:solidFill>
                  <a:srgbClr val="3F3F3F"/>
                </a:solidFill>
                <a:latin typeface="Inter"/>
                <a:ea typeface="Inter"/>
                <a:cs typeface="Inter"/>
                <a:sym typeface="Inter"/>
              </a:rPr>
              <a:t> to stay”</a:t>
            </a:r>
            <a:endParaRPr/>
          </a:p>
        </p:txBody>
      </p:sp>
      <p:sp>
        <p:nvSpPr>
          <p:cNvPr id="3359" name="Google Shape;3359;p207"/>
          <p:cNvSpPr txBox="1"/>
          <p:nvPr/>
        </p:nvSpPr>
        <p:spPr>
          <a:xfrm>
            <a:off x="4851227" y="3492308"/>
            <a:ext cx="1617300" cy="3000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350" b="0" i="0" u="none" strike="noStrike" cap="none">
                <a:solidFill>
                  <a:srgbClr val="3F3F3F"/>
                </a:solidFill>
                <a:latin typeface="Inter"/>
                <a:ea typeface="Inter"/>
                <a:cs typeface="Inter"/>
                <a:sym typeface="Inter"/>
              </a:rPr>
              <a:t>”I </a:t>
            </a:r>
            <a:r>
              <a:rPr lang="en" sz="1350" b="1">
                <a:solidFill>
                  <a:srgbClr val="3F3F3F"/>
                </a:solidFill>
                <a:latin typeface="Inter"/>
                <a:ea typeface="Inter"/>
                <a:cs typeface="Inter"/>
                <a:sym typeface="Inter"/>
              </a:rPr>
              <a:t>ought</a:t>
            </a:r>
            <a:r>
              <a:rPr lang="en" sz="1350" b="0" i="0" u="none" strike="noStrike" cap="none">
                <a:solidFill>
                  <a:srgbClr val="3F3F3F"/>
                </a:solidFill>
                <a:latin typeface="Inter"/>
                <a:ea typeface="Inter"/>
                <a:cs typeface="Inter"/>
                <a:sym typeface="Inter"/>
              </a:rPr>
              <a:t> to stay”</a:t>
            </a:r>
            <a:endParaRPr/>
          </a:p>
        </p:txBody>
      </p:sp>
      <p:sp>
        <p:nvSpPr>
          <p:cNvPr id="3360" name="Google Shape;3360;p207"/>
          <p:cNvSpPr txBox="1"/>
          <p:nvPr/>
        </p:nvSpPr>
        <p:spPr>
          <a:xfrm>
            <a:off x="245129" y="459782"/>
            <a:ext cx="68298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3000"/>
              <a:buFont typeface="DM Serif Display"/>
              <a:buNone/>
            </a:pPr>
            <a:r>
              <a:rPr lang="en" sz="3000" b="0" i="0" u="none" strike="noStrike" cap="none">
                <a:solidFill>
                  <a:schemeClr val="lt2"/>
                </a:solidFill>
                <a:latin typeface="DM Serif Display"/>
                <a:ea typeface="DM Serif Display"/>
                <a:cs typeface="DM Serif Display"/>
                <a:sym typeface="DM Serif Display"/>
              </a:rPr>
              <a:t>Commitment</a:t>
            </a:r>
            <a:r>
              <a:rPr lang="en" sz="3000">
                <a:solidFill>
                  <a:schemeClr val="lt2"/>
                </a:solidFill>
                <a:latin typeface="DM Serif Display"/>
                <a:ea typeface="DM Serif Display"/>
                <a:cs typeface="DM Serif Display"/>
                <a:sym typeface="DM Serif Display"/>
              </a:rPr>
              <a:t> continues to challenge</a:t>
            </a:r>
            <a:endParaRPr/>
          </a:p>
        </p:txBody>
      </p:sp>
      <p:cxnSp>
        <p:nvCxnSpPr>
          <p:cNvPr id="3361" name="Google Shape;3361;p207"/>
          <p:cNvCxnSpPr/>
          <p:nvPr/>
        </p:nvCxnSpPr>
        <p:spPr>
          <a:xfrm>
            <a:off x="6649113" y="2826499"/>
            <a:ext cx="426000" cy="0"/>
          </a:xfrm>
          <a:prstGeom prst="straightConnector1">
            <a:avLst/>
          </a:prstGeom>
          <a:noFill/>
          <a:ln w="9525" cap="flat" cmpd="sng">
            <a:solidFill>
              <a:schemeClr val="lt2"/>
            </a:solidFill>
            <a:prstDash val="solid"/>
            <a:miter lim="800000"/>
            <a:headEnd type="none" w="sm" len="sm"/>
            <a:tailEnd type="triangle" w="med" len="med"/>
          </a:ln>
        </p:spPr>
      </p:cxnSp>
      <p:sp>
        <p:nvSpPr>
          <p:cNvPr id="3362" name="Google Shape;3362;p207"/>
          <p:cNvSpPr txBox="1"/>
          <p:nvPr/>
        </p:nvSpPr>
        <p:spPr>
          <a:xfrm>
            <a:off x="7139118" y="2563493"/>
            <a:ext cx="1639200" cy="507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900" b="0" i="0" u="none" strike="noStrike" cap="none">
                <a:solidFill>
                  <a:srgbClr val="3F3F3F"/>
                </a:solidFill>
                <a:latin typeface="Inter"/>
                <a:ea typeface="Inter"/>
                <a:cs typeface="Inter"/>
                <a:sym typeface="Inter"/>
              </a:rPr>
              <a:t>Impacted by </a:t>
            </a:r>
            <a:r>
              <a:rPr lang="en" sz="900" b="1" i="0" u="none" strike="noStrike" cap="none">
                <a:solidFill>
                  <a:srgbClr val="3F3F3F"/>
                </a:solidFill>
                <a:latin typeface="Inter"/>
                <a:ea typeface="Inter"/>
                <a:cs typeface="Inter"/>
                <a:sym typeface="Inter"/>
              </a:rPr>
              <a:t>low unemployment, rising cost of living</a:t>
            </a:r>
            <a:endParaRPr/>
          </a:p>
        </p:txBody>
      </p:sp>
      <p:sp>
        <p:nvSpPr>
          <p:cNvPr id="3363" name="Google Shape;3363;p207"/>
          <p:cNvSpPr txBox="1"/>
          <p:nvPr/>
        </p:nvSpPr>
        <p:spPr>
          <a:xfrm>
            <a:off x="7156055" y="3382068"/>
            <a:ext cx="1622100" cy="7851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900" b="0" i="0" u="none" strike="noStrike" cap="none">
                <a:solidFill>
                  <a:srgbClr val="3F3F3F"/>
                </a:solidFill>
                <a:latin typeface="Inter"/>
                <a:ea typeface="Inter"/>
                <a:cs typeface="Inter"/>
                <a:sym typeface="Inter"/>
              </a:rPr>
              <a:t>When talented people leave around us, normative commitment reduces, leading to </a:t>
            </a:r>
            <a:r>
              <a:rPr lang="en" sz="900" b="1" i="0" u="none" strike="noStrike" cap="none">
                <a:solidFill>
                  <a:srgbClr val="3F3F3F"/>
                </a:solidFill>
                <a:latin typeface="Inter"/>
                <a:ea typeface="Inter"/>
                <a:cs typeface="Inter"/>
                <a:sym typeface="Inter"/>
              </a:rPr>
              <a:t>turn over contagion</a:t>
            </a:r>
            <a:endParaRPr/>
          </a:p>
        </p:txBody>
      </p:sp>
      <p:cxnSp>
        <p:nvCxnSpPr>
          <p:cNvPr id="3364" name="Google Shape;3364;p207"/>
          <p:cNvCxnSpPr/>
          <p:nvPr/>
        </p:nvCxnSpPr>
        <p:spPr>
          <a:xfrm>
            <a:off x="6649113" y="3642480"/>
            <a:ext cx="426000" cy="0"/>
          </a:xfrm>
          <a:prstGeom prst="straightConnector1">
            <a:avLst/>
          </a:prstGeom>
          <a:noFill/>
          <a:ln w="9525" cap="flat" cmpd="sng">
            <a:solidFill>
              <a:schemeClr val="lt2"/>
            </a:solidFill>
            <a:prstDash val="solid"/>
            <a:miter lim="800000"/>
            <a:headEnd type="none" w="sm" len="sm"/>
            <a:tailEnd type="triangle" w="med" len="med"/>
          </a:ln>
        </p:spPr>
      </p:cxnSp>
      <p:sp>
        <p:nvSpPr>
          <p:cNvPr id="3365" name="Google Shape;3365;p207"/>
          <p:cNvSpPr txBox="1"/>
          <p:nvPr/>
        </p:nvSpPr>
        <p:spPr>
          <a:xfrm>
            <a:off x="7157395" y="1512762"/>
            <a:ext cx="1620900" cy="7851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900" b="0" i="0" u="none" strike="noStrike" cap="none">
                <a:solidFill>
                  <a:srgbClr val="3F3F3F"/>
                </a:solidFill>
                <a:latin typeface="Inter"/>
                <a:ea typeface="Inter"/>
                <a:cs typeface="Inter"/>
                <a:sym typeface="Inter"/>
              </a:rPr>
              <a:t>Established through solidifying a sense of belonging, </a:t>
            </a:r>
            <a:r>
              <a:rPr lang="en" sz="900" b="1" i="0" u="none" strike="noStrike" cap="none">
                <a:solidFill>
                  <a:srgbClr val="3F3F3F"/>
                </a:solidFill>
                <a:latin typeface="Inter"/>
                <a:ea typeface="Inter"/>
                <a:cs typeface="Inter"/>
                <a:sym typeface="Inter"/>
              </a:rPr>
              <a:t>growth &amp; development</a:t>
            </a:r>
            <a:r>
              <a:rPr lang="en" sz="900" b="0" i="0" u="none" strike="noStrike" cap="none">
                <a:solidFill>
                  <a:srgbClr val="3F3F3F"/>
                </a:solidFill>
                <a:latin typeface="Inter"/>
                <a:ea typeface="Inter"/>
                <a:cs typeface="Inter"/>
                <a:sym typeface="Inter"/>
              </a:rPr>
              <a:t>, purpose, and progression</a:t>
            </a:r>
            <a:endParaRPr/>
          </a:p>
        </p:txBody>
      </p:sp>
      <p:cxnSp>
        <p:nvCxnSpPr>
          <p:cNvPr id="3366" name="Google Shape;3366;p207"/>
          <p:cNvCxnSpPr/>
          <p:nvPr/>
        </p:nvCxnSpPr>
        <p:spPr>
          <a:xfrm>
            <a:off x="6649113" y="1994984"/>
            <a:ext cx="426000" cy="0"/>
          </a:xfrm>
          <a:prstGeom prst="straightConnector1">
            <a:avLst/>
          </a:prstGeom>
          <a:noFill/>
          <a:ln w="9525" cap="flat" cmpd="sng">
            <a:solidFill>
              <a:schemeClr val="lt2"/>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sp>
        <p:nvSpPr>
          <p:cNvPr id="3371" name="Google Shape;3371;p208"/>
          <p:cNvSpPr txBox="1">
            <a:spLocks noGrp="1"/>
          </p:cNvSpPr>
          <p:nvPr>
            <p:ph type="body" idx="4294967295"/>
          </p:nvPr>
        </p:nvSpPr>
        <p:spPr>
          <a:xfrm>
            <a:off x="265500" y="427475"/>
            <a:ext cx="7359300" cy="3119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600"/>
              </a:spcAft>
              <a:buNone/>
            </a:pPr>
            <a:r>
              <a:rPr lang="en" sz="2200"/>
              <a:t>Companies are investing heavily in talent management including personal development plans to foster a supportive environment for talented employees who can easily cope with change</a:t>
            </a:r>
            <a:r>
              <a:rPr lang="en" sz="2200">
                <a:latin typeface="Arial"/>
                <a:ea typeface="Arial"/>
                <a:cs typeface="Arial"/>
                <a:sym typeface="Arial"/>
              </a:rPr>
              <a:t> </a:t>
            </a:r>
            <a:endParaRPr sz="2200"/>
          </a:p>
        </p:txBody>
      </p:sp>
      <p:pic>
        <p:nvPicPr>
          <p:cNvPr id="3372" name="Google Shape;3372;p208"/>
          <p:cNvPicPr preferRelativeResize="0"/>
          <p:nvPr/>
        </p:nvPicPr>
        <p:blipFill>
          <a:blip r:embed="rId3">
            <a:alphaModFix/>
          </a:blip>
          <a:stretch>
            <a:fillRect/>
          </a:stretch>
        </p:blipFill>
        <p:spPr>
          <a:xfrm>
            <a:off x="1006848" y="2396250"/>
            <a:ext cx="7811123" cy="2322750"/>
          </a:xfrm>
          <a:prstGeom prst="rect">
            <a:avLst/>
          </a:prstGeom>
          <a:noFill/>
          <a:ln>
            <a:noFill/>
          </a:ln>
        </p:spPr>
      </p:pic>
      <p:sp>
        <p:nvSpPr>
          <p:cNvPr id="3373" name="Google Shape;3373;p208"/>
          <p:cNvSpPr txBox="1"/>
          <p:nvPr/>
        </p:nvSpPr>
        <p:spPr>
          <a:xfrm>
            <a:off x="314500" y="1960125"/>
            <a:ext cx="3000000" cy="3078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600"/>
              </a:spcAft>
              <a:buNone/>
            </a:pPr>
            <a:r>
              <a:rPr lang="en" sz="800" u="sng">
                <a:solidFill>
                  <a:srgbClr val="1155CC"/>
                </a:solidFill>
                <a:hlinkClick r:id="rId4">
                  <a:extLst>
                    <a:ext uri="{A12FA001-AC4F-418D-AE19-62706E023703}">
                      <ahyp:hlinkClr xmlns:ahyp="http://schemas.microsoft.com/office/drawing/2018/hyperlinkcolor" val="tx"/>
                    </a:ext>
                  </a:extLst>
                </a:hlinkClick>
              </a:rPr>
              <a:t>Lejeune et. al 2021</a:t>
            </a:r>
            <a:endParaRPr sz="700"/>
          </a:p>
        </p:txBody>
      </p:sp>
    </p:spTree>
  </p:cSld>
  <p:clrMapOvr>
    <a:masterClrMapping/>
  </p:clrMapOvr>
</p:sld>
</file>

<file path=ppt/theme/theme1.xml><?xml version="1.0" encoding="utf-8"?>
<a:theme xmlns:a="http://schemas.openxmlformats.org/drawingml/2006/main" name="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lture amp">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lture Amp - Default">
  <a:themeElements>
    <a:clrScheme name="Simple Light">
      <a:dk1>
        <a:srgbClr val="000000"/>
      </a:dk1>
      <a:lt1>
        <a:srgbClr val="FFFFFF"/>
      </a:lt1>
      <a:dk2>
        <a:srgbClr val="595959"/>
      </a:dk2>
      <a:lt2>
        <a:srgbClr val="7C316A"/>
      </a:lt2>
      <a:accent1>
        <a:srgbClr val="C9A5DD"/>
      </a:accent1>
      <a:accent2>
        <a:srgbClr val="DFC9EA"/>
      </a:accent2>
      <a:accent3>
        <a:srgbClr val="F4EDF8"/>
      </a:accent3>
      <a:accent4>
        <a:srgbClr val="B74302"/>
      </a:accent4>
      <a:accent5>
        <a:srgbClr val="065C63"/>
      </a:accent5>
      <a:accent6>
        <a:srgbClr val="00B3B7"/>
      </a:accent6>
      <a:hlink>
        <a:srgbClr val="9A36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A3B70D4392544A0A2FD7ABFC2C4B2" ma:contentTypeVersion="4" ma:contentTypeDescription="Create a new document." ma:contentTypeScope="" ma:versionID="7e0273a18a8bdf34a7fa68ee54a7c939">
  <xsd:schema xmlns:xsd="http://www.w3.org/2001/XMLSchema" xmlns:xs="http://www.w3.org/2001/XMLSchema" xmlns:p="http://schemas.microsoft.com/office/2006/metadata/properties" xmlns:ns2="a3b31a20-64d9-4851-8f4d-28096ebb0391" xmlns:ns3="d6d05e09-ff48-4526-ab45-4bf67d69be4a" xmlns:ns4="b1903e91-312d-434b-93c0-a2fb688bc703" xmlns:ns5="1fcf0f5b-3851-4441-97ea-37d8d85923b3" targetNamespace="http://schemas.microsoft.com/office/2006/metadata/properties" ma:root="true" ma:fieldsID="4afb85d3a23a150b554031e081cf1bb7" ns2:_="" ns3:_="" ns4:_="" ns5:_="">
    <xsd:import namespace="a3b31a20-64d9-4851-8f4d-28096ebb0391"/>
    <xsd:import namespace="d6d05e09-ff48-4526-ab45-4bf67d69be4a"/>
    <xsd:import namespace="b1903e91-312d-434b-93c0-a2fb688bc703"/>
    <xsd:import namespace="1fcf0f5b-3851-4441-97ea-37d8d85923b3"/>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2:MediaServiceDateTaken" minOccurs="0"/>
                <xsd:element ref="ns2:MediaServiceOCR" minOccurs="0"/>
                <xsd:element ref="ns3:SharedWithDetails" minOccurs="0"/>
                <xsd:element ref="ns2:shared"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31a20-64d9-4851-8f4d-28096ebb03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hared" ma:index="15" nillable="true" ma:displayName="shared" ma:list="UserInfo" ma:SharePointGroup="0" ma:internalName="shar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d05e09-ff48-4526-ab45-4bf67d69be4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903e91-312d-434b-93c0-a2fb688bc703" elementFormDefault="qualified">
    <xsd:import namespace="http://schemas.microsoft.com/office/2006/documentManagement/types"/>
    <xsd:import namespace="http://schemas.microsoft.com/office/infopath/2007/PartnerControls"/>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6d5fe0-bde5-47bb-b8a5-6c84d8d79a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f0f5b-3851-4441-97ea-37d8d85923b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fcf0f5b-3851-4441-97ea-37d8d85923b3}" ma:internalName="TaxCatchAll" ma:showField="CatchAllData" ma:web="7d160ffb-9de4-4094-a13b-2b0106109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903e91-312d-434b-93c0-a2fb688bc703">
      <Terms xmlns="http://schemas.microsoft.com/office/infopath/2007/PartnerControls"/>
    </lcf76f155ced4ddcb4097134ff3c332f>
    <TaxCatchAll xmlns="1fcf0f5b-3851-4441-97ea-37d8d85923b3" xsi:nil="true"/>
    <shared xmlns="a3b31a20-64d9-4851-8f4d-28096ebb0391">
      <UserInfo>
        <DisplayName/>
        <AccountId xsi:nil="true"/>
        <AccountType/>
      </UserInfo>
    </shared>
  </documentManagement>
</p:properties>
</file>

<file path=customXml/itemProps1.xml><?xml version="1.0" encoding="utf-8"?>
<ds:datastoreItem xmlns:ds="http://schemas.openxmlformats.org/officeDocument/2006/customXml" ds:itemID="{DD2802BB-8CF8-4141-895D-C57F1B17B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31a20-64d9-4851-8f4d-28096ebb0391"/>
    <ds:schemaRef ds:uri="d6d05e09-ff48-4526-ab45-4bf67d69be4a"/>
    <ds:schemaRef ds:uri="b1903e91-312d-434b-93c0-a2fb688bc703"/>
    <ds:schemaRef ds:uri="1fcf0f5b-3851-4441-97ea-37d8d8592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FBD6FC-EDC6-49F0-8708-EA7E01159606}">
  <ds:schemaRefs>
    <ds:schemaRef ds:uri="http://schemas.microsoft.com/sharepoint/v3/contenttype/forms"/>
  </ds:schemaRefs>
</ds:datastoreItem>
</file>

<file path=customXml/itemProps3.xml><?xml version="1.0" encoding="utf-8"?>
<ds:datastoreItem xmlns:ds="http://schemas.openxmlformats.org/officeDocument/2006/customXml" ds:itemID="{69AED6F5-243E-4EDF-9CD5-53DE09DACA4B}">
  <ds:schemaRefs>
    <ds:schemaRef ds:uri="http://schemas.microsoft.com/office/2006/metadata/properties"/>
    <ds:schemaRef ds:uri="http://schemas.microsoft.com/office/infopath/2007/PartnerControls"/>
    <ds:schemaRef ds:uri="b1903e91-312d-434b-93c0-a2fb688bc703"/>
    <ds:schemaRef ds:uri="1fcf0f5b-3851-4441-97ea-37d8d85923b3"/>
    <ds:schemaRef ds:uri="a3b31a20-64d9-4851-8f4d-28096ebb0391"/>
  </ds:schemaRefs>
</ds:datastoreItem>
</file>

<file path=docProps/app.xml><?xml version="1.0" encoding="utf-8"?>
<Properties xmlns="http://schemas.openxmlformats.org/officeDocument/2006/extended-properties" xmlns:vt="http://schemas.openxmlformats.org/officeDocument/2006/docPropsVTypes">
  <TotalTime>0</TotalTime>
  <Words>4633</Words>
  <Application>Microsoft Office PowerPoint</Application>
  <PresentationFormat>On-screen Show (16:9)</PresentationFormat>
  <Paragraphs>355</Paragraphs>
  <Slides>25</Slides>
  <Notes>25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25</vt:i4>
      </vt:variant>
    </vt:vector>
  </HeadingPairs>
  <TitlesOfParts>
    <vt:vector size="43" baseType="lpstr">
      <vt:lpstr>DM Serif Display</vt:lpstr>
      <vt:lpstr>Inter</vt:lpstr>
      <vt:lpstr>Source Serif Pro</vt:lpstr>
      <vt:lpstr>Arial</vt:lpstr>
      <vt:lpstr>Inter Medium</vt:lpstr>
      <vt:lpstr>Inter Light</vt:lpstr>
      <vt:lpstr>Inter SemiBold</vt:lpstr>
      <vt:lpstr>Helvetica Neue Light</vt:lpstr>
      <vt:lpstr>Helvetica Neue</vt:lpstr>
      <vt:lpstr>Calibri</vt:lpstr>
      <vt:lpstr>Culture Amp - Default</vt:lpstr>
      <vt:lpstr>2_Culture Amp - Default</vt:lpstr>
      <vt:lpstr>Culture Amp - Default</vt:lpstr>
      <vt:lpstr>1_Culture Amp - Default</vt:lpstr>
      <vt:lpstr>Culture Amp - Default</vt:lpstr>
      <vt:lpstr>Culture Amp - Default</vt:lpstr>
      <vt:lpstr>Office Theme</vt:lpstr>
      <vt:lpstr>Culture Amp - Default</vt:lpstr>
      <vt:lpstr>Engage and retain top talent through investing in Learning &amp; Development  </vt:lpstr>
      <vt:lpstr>PowerPoint Presentation</vt:lpstr>
      <vt:lpstr>PowerPoint Presentation</vt:lpstr>
      <vt:lpstr>Agenda</vt:lpstr>
      <vt:lpstr>Why learning and development should be a priority focus?</vt:lpstr>
      <vt:lpstr>PowerPoint Presentation</vt:lpstr>
      <vt:lpstr>The great reset is continuing</vt:lpstr>
      <vt:lpstr>PowerPoint Presentation</vt:lpstr>
      <vt:lpstr>PowerPoint Presentation</vt:lpstr>
      <vt:lpstr>The benefits of development conversations</vt:lpstr>
      <vt:lpstr>The connection between employee development, engagement, and retention</vt:lpstr>
      <vt:lpstr>Engagement is…</vt:lpstr>
      <vt:lpstr>Development is strongly correlated with Engagement</vt:lpstr>
      <vt:lpstr>A lack of learning and development opportunities is one of the biggest predictors of low employee engagement and turnover </vt:lpstr>
      <vt:lpstr>Development is #1 reason cited at the time of exiting</vt:lpstr>
      <vt:lpstr>Employees are twice as likely to leave…</vt:lpstr>
      <vt:lpstr>Aligning your performance management and development approaches to power employee growth </vt:lpstr>
      <vt:lpstr>What do we mean by employee development?</vt:lpstr>
      <vt:lpstr>Aligning objectives</vt:lpstr>
      <vt:lpstr>Ash’s current development experience</vt:lpstr>
      <vt:lpstr>Sam’s current development experience</vt:lpstr>
      <vt:lpstr>From development to career progression</vt:lpstr>
      <vt:lpstr>Everyone plays a role</vt:lpstr>
      <vt:lpstr>Key development principles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and retain top talent through investing in Learning &amp; Development</dc:title>
  <dc:creator>Carrie Dumont</dc:creator>
  <cp:lastModifiedBy>Carrie Dumont</cp:lastModifiedBy>
  <cp:revision>2</cp:revision>
  <dcterms:modified xsi:type="dcterms:W3CDTF">2023-07-14T15:32:25Z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0x010100586A3B70D4392544A0A2FD7ABFC2C4B2</vt:lpwstr>
  </property>
</Properties>
</file>